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E66232-C9E2-4A97-BD9E-840F7F695270}" type="datetimeFigureOut">
              <a:rPr lang="ru-RU" smtClean="0"/>
              <a:t>15.05.2020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11DDA-A473-4D49-A196-0190C9D8AA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3ECE0-24C1-446B-A12B-8FD99965D63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FE5BB5C-ED73-45AC-8042-9355534B241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BA036E-6390-40FE-9412-7FD280FF7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2100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853411"/>
            <a:ext cx="8587680" cy="122237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Слушаем и стараемся понять.</a:t>
            </a:r>
            <a:br>
              <a:rPr lang="ru-RU" sz="3200" dirty="0" smtClean="0"/>
            </a:br>
            <a:r>
              <a:rPr lang="ru-RU" sz="3200" dirty="0" smtClean="0"/>
              <a:t>Слушаем и выделяем непонятное.</a:t>
            </a:r>
            <a:br>
              <a:rPr lang="ru-RU" sz="3200" dirty="0" smtClean="0"/>
            </a:br>
            <a:endParaRPr lang="ru-RU" sz="3200" cap="none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</a:t>
            </a:r>
            <a:r>
              <a:rPr lang="ru-RU" smtClean="0"/>
              <a:t>№ 14</a:t>
            </a:r>
            <a:endParaRPr lang="ru-RU" dirty="0"/>
          </a:p>
        </p:txBody>
      </p:sp>
      <p:pic>
        <p:nvPicPr>
          <p:cNvPr id="1026" name="Picture 2" descr="C:\Users\User\Desktop\10095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04664"/>
            <a:ext cx="3312368" cy="4441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700808"/>
            <a:ext cx="237344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403648" y="188640"/>
            <a:ext cx="5400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90675" y="6064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555776" y="908720"/>
            <a:ext cx="65882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5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Умный осёл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Осёл — умное и совсем не ленивое животное. Он просто своенравен.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лошадь безропотно выполняет любую работу, то осёл ещё «подумает», стоит ли ему делать то, что заставляют. Он упрям и не всякому подчиняется. Кто не найдёт с ним нужного контакта, только палкой может сдвинуть его с места. Но если осёл полюбит хозяина, то будет предан и послушен. Молча и верно будет он служить хозяину.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159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 И. Акимушкину)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18864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Слушаем и стараемся понять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2185214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Когда слушаешь,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очень важно понять,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тебе говорят:</a:t>
            </a: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628800"/>
            <a:ext cx="1512168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чём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1628800"/>
            <a:ext cx="2448272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именно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92080" y="1628800"/>
            <a:ext cx="3168352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самое важное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2636912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 А М Я Т К 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3212976"/>
            <a:ext cx="8352928" cy="304698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190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43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Как слушать, чтобы понять звучащий текст?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Нужно сосредоточиться на слушании, не отвлекаться.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Постараться определить по заголовку или по началу тему текста.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Во время слушания стараться понять самое основное в тексте.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6000" marR="0" lvl="0" indent="2190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5143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Если ты не понял основное в тексте, надо выслушать его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заново.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69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build="allAtOnce"/>
      <p:bldP spid="29697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88640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Слушаем и выделяем непонятное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908720"/>
            <a:ext cx="8352928" cy="1384995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в услышанном тексте тебе незнакомы, непонятны некоторые слова и выражения, спроси об их значении у говорящего.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068960"/>
            <a:ext cx="85689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Можешь спросить так: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Скажите, пожалуйста, что означает слово …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Извините, я не понял, что значит …?</a:t>
            </a:r>
          </a:p>
          <a:p>
            <a:pPr>
              <a:buClr>
                <a:srgbClr val="FF0000"/>
              </a:buClr>
              <a:buFont typeface="Arial" pitchFamily="34" charset="0"/>
              <a:buChar char="•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Объясните, пожалуйста, что такое …?     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Своенравен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700808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Контакт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14096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Безропотно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653136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Предан - </a:t>
            </a:r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91880" y="62068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капризен, упрям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3212976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покорно, без ропота, то есть протеста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184482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взаимодействие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4797152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верен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/>
      <p:bldP spid="8" grpId="0" build="allAtOnce"/>
      <p:bldP spid="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64704"/>
            <a:ext cx="299646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-2343150" y="576263"/>
            <a:ext cx="2279650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0" y="517525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131840" y="332656"/>
            <a:ext cx="640871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Medium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лесной заповедной чаще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Шёл король Боровик настоящий.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Был он хмур и ужасно не в духе: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Закусали монарха мухи.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Разозлившись, он сел у дуба,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Повелел, чтоб трубили трубы: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Эй, дворяне, грибы благородные!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Мои подданные верноподданные! Собирайтесь полками и ратями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побоище с этими татями!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15719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Есть ли в стихотворении непонятные для вас слова и выражения? Запишите их в тетрадь и к следующему занятию выясните значение этих слов и выражений.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686800" cy="1675656"/>
          </a:xfrm>
        </p:spPr>
        <p:txBody>
          <a:bodyPr>
            <a:normAutofit/>
          </a:bodyPr>
          <a:lstStyle/>
          <a:p>
            <a:r>
              <a:rPr lang="ru-RU" i="1" cap="none" dirty="0" smtClean="0"/>
              <a:t>Что нового мы сегодня узнали?</a:t>
            </a:r>
            <a:br>
              <a:rPr lang="ru-RU" i="1" cap="none" dirty="0" smtClean="0"/>
            </a:br>
            <a:r>
              <a:rPr lang="ru-RU" i="1" cap="none" dirty="0" smtClean="0"/>
              <a:t>Что повторили?</a:t>
            </a:r>
            <a:endParaRPr lang="ru-RU" i="1" cap="none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3717032"/>
            <a:ext cx="59046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662736" cy="504056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4400" b="1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используемых источников:</a:t>
            </a: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cap="none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cap="none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8924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Тексты, задания и иллюстрации из учебника для 2-го класса «Детская риторика в рассказах и рисунках»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</a:t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Задания из методических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рекомендацийдля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учителя по курсу «Риторика» для 2 –го класса Т. 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Н. В.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Ладыженской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Р. И. Никольской, Г. И. Сорокиной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Разработки уроков с сайта 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www.school2100.ru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Картинки с </a:t>
            </a:r>
            <a:r>
              <a:rPr lang="en-US" sz="2400" b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images.yandex.ru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339</Words>
  <Application>Microsoft Office PowerPoint</Application>
  <PresentationFormat>Экран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Unicode MS</vt:lpstr>
      <vt:lpstr>Calibri</vt:lpstr>
      <vt:lpstr>Franklin Gothic Book</vt:lpstr>
      <vt:lpstr>Franklin Gothic Medium</vt:lpstr>
      <vt:lpstr>Times New Roman</vt:lpstr>
      <vt:lpstr>Wingdings 2</vt:lpstr>
      <vt:lpstr>Трек</vt:lpstr>
      <vt:lpstr>Слушаем и стараемся понять. Слушаем и выделяем непонятное.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нового мы сегодня узнали? Что повторили?</vt:lpstr>
      <vt:lpstr>Список используемых источников: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Слушаем и стараемся понять. Слушаем и выделяем непонятное.</dc:title>
  <dc:creator>User</dc:creator>
  <cp:lastModifiedBy>Пользователь</cp:lastModifiedBy>
  <cp:revision>13</cp:revision>
  <dcterms:created xsi:type="dcterms:W3CDTF">2012-12-15T19:22:29Z</dcterms:created>
  <dcterms:modified xsi:type="dcterms:W3CDTF">2020-05-15T10:28:50Z</dcterms:modified>
</cp:coreProperties>
</file>