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97505" autoAdjust="0"/>
  </p:normalViewPr>
  <p:slideViewPr>
    <p:cSldViewPr>
      <p:cViewPr>
        <p:scale>
          <a:sx n="62" d="100"/>
          <a:sy n="62" d="100"/>
        </p:scale>
        <p:origin x="-1362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AF536-AFDE-4EE4-9F87-8D176B5EA0FF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71DD-4416-4FD5-A282-DF2B240C1F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7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D71DD-4416-4FD5-A282-DF2B240C1F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67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8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8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7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7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84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4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1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5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6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3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img11.postila.ru/data/11/0b/ec/df/110becdf670a6b47b3a2882689689c06a93127111732d94d15fe85c3bd0c3a0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232247"/>
          </a:xfrm>
        </p:spPr>
        <p:txBody>
          <a:bodyPr/>
          <a:lstStyle/>
          <a:p>
            <a:r>
              <a:rPr lang="ru-RU" dirty="0" smtClean="0"/>
              <a:t>Итоговый обобщающий урок по музыке.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285787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Музыкальные тесты </a:t>
            </a:r>
            <a:endParaRPr lang="ru-RU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для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8 класса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026" name="Picture 2" descr="Презентация по слушанию музыки.Тест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4" t="12725" r="3140" b="10275"/>
          <a:stretch/>
        </p:blipFill>
        <p:spPr bwMode="auto">
          <a:xfrm>
            <a:off x="380999" y="4077072"/>
            <a:ext cx="3810001" cy="23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466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Выберите правильный ответ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№ 1 Романс это </a:t>
            </a: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Песня без слов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Песня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лирического содержания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</a:t>
            </a: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2 Тембр это : </a:t>
            </a:r>
            <a:endPara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Скорость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звучания музыкального произведения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Окраска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звука, присущая различным голосам или инструментам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Повторяющаяся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 песни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</a:t>
            </a: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3 Динамика это : </a:t>
            </a:r>
            <a:endPara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Оркестровое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вступление перед оперой, балетом, кинофильмом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Сила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громкость музыкального звучания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Высшее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учебное заведение для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музыкантов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000" b="1" dirty="0"/>
              <a:t>Вопрос № 4 Ритм это : </a:t>
            </a:r>
            <a:endParaRPr lang="ru-RU" sz="4000" b="1" dirty="0" smtClean="0"/>
          </a:p>
          <a:p>
            <a:r>
              <a:rPr lang="ru-RU" sz="4000" dirty="0" smtClean="0"/>
              <a:t>Чешский</a:t>
            </a:r>
            <a:r>
              <a:rPr lang="ru-RU" sz="4000" dirty="0"/>
              <a:t>, весёлый, лёгкий, быстрый танец с подскоками </a:t>
            </a:r>
            <a:endParaRPr lang="ru-RU" sz="4000" dirty="0" smtClean="0"/>
          </a:p>
          <a:p>
            <a:r>
              <a:rPr lang="ru-RU" sz="4000" dirty="0" smtClean="0"/>
              <a:t>Чередование </a:t>
            </a:r>
            <a:r>
              <a:rPr lang="ru-RU" sz="4000" dirty="0"/>
              <a:t>звуков и пауз различной </a:t>
            </a:r>
            <a:r>
              <a:rPr lang="ru-RU" sz="4000" dirty="0" smtClean="0"/>
              <a:t>длительности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Знак </a:t>
            </a:r>
            <a:r>
              <a:rPr lang="ru-RU" sz="4000" dirty="0" smtClean="0"/>
              <a:t>молчания</a:t>
            </a:r>
          </a:p>
          <a:p>
            <a:pPr marL="0" indent="0">
              <a:buNone/>
            </a:pPr>
            <a:r>
              <a:rPr lang="ru-RU" sz="4000" dirty="0" smtClean="0"/>
              <a:t> </a:t>
            </a:r>
            <a:r>
              <a:rPr lang="ru-RU" sz="4000" b="1" dirty="0"/>
              <a:t>Вопрос № 5 Темп это </a:t>
            </a:r>
            <a:r>
              <a:rPr lang="ru-RU" sz="4000" dirty="0"/>
              <a:t>: </a:t>
            </a:r>
            <a:endParaRPr lang="ru-RU" sz="4000" dirty="0" smtClean="0"/>
          </a:p>
          <a:p>
            <a:r>
              <a:rPr lang="ru-RU" sz="4000" dirty="0" smtClean="0"/>
              <a:t>Скорость </a:t>
            </a:r>
            <a:r>
              <a:rPr lang="ru-RU" sz="4000" dirty="0"/>
              <a:t>исполнения музыкального </a:t>
            </a:r>
            <a:r>
              <a:rPr lang="ru-RU" sz="4000" dirty="0" smtClean="0"/>
              <a:t>произведения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Громкость исполнения музыкального произведения </a:t>
            </a:r>
            <a:endParaRPr lang="ru-RU" sz="4000" dirty="0" smtClean="0"/>
          </a:p>
          <a:p>
            <a:r>
              <a:rPr lang="ru-RU" sz="4000" dirty="0" smtClean="0"/>
              <a:t>Виртуозное </a:t>
            </a:r>
            <a:r>
              <a:rPr lang="ru-RU" sz="4000" dirty="0"/>
              <a:t>исполнения музыкального произведения 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b="1" dirty="0" smtClean="0"/>
              <a:t>Вопрос </a:t>
            </a:r>
            <a:r>
              <a:rPr lang="ru-RU" sz="4000" b="1" dirty="0"/>
              <a:t>№ 6 Оркестр это </a:t>
            </a:r>
            <a:r>
              <a:rPr lang="ru-RU" sz="4000" b="1" dirty="0" smtClean="0"/>
              <a:t>:</a:t>
            </a:r>
          </a:p>
          <a:p>
            <a:r>
              <a:rPr lang="ru-RU" sz="4000" b="1" dirty="0" smtClean="0"/>
              <a:t> </a:t>
            </a:r>
            <a:r>
              <a:rPr lang="ru-RU" sz="4000" dirty="0"/>
              <a:t>Небольшой коллектив музыкантов, играющих на различных музыкальных инструментах </a:t>
            </a:r>
            <a:endParaRPr lang="ru-RU" sz="4000" dirty="0" smtClean="0"/>
          </a:p>
          <a:p>
            <a:r>
              <a:rPr lang="ru-RU" sz="4000" dirty="0" smtClean="0"/>
              <a:t>Хоровой </a:t>
            </a:r>
            <a:r>
              <a:rPr lang="ru-RU" sz="4000" dirty="0"/>
              <a:t>коллектив, исполняющий сложные музыкальные произведения </a:t>
            </a:r>
            <a:endParaRPr lang="ru-RU" sz="4000" dirty="0" smtClean="0"/>
          </a:p>
          <a:p>
            <a:r>
              <a:rPr lang="ru-RU" sz="4000" dirty="0" smtClean="0"/>
              <a:t>Большой </a:t>
            </a:r>
            <a:r>
              <a:rPr lang="ru-RU" sz="4000" dirty="0"/>
              <a:t>коллектив музыкантов, играющий на различных музыкальных инструментах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289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Выберите правильный ответ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900" b="1" dirty="0"/>
              <a:t>Вопрос № 7 Вокализ это </a:t>
            </a:r>
            <a:r>
              <a:rPr lang="ru-RU" sz="4900" dirty="0"/>
              <a:t>: </a:t>
            </a:r>
            <a:endParaRPr lang="ru-RU" sz="4900" dirty="0" smtClean="0"/>
          </a:p>
          <a:p>
            <a:r>
              <a:rPr lang="ru-RU" sz="4900" dirty="0" smtClean="0"/>
              <a:t>Песня </a:t>
            </a:r>
            <a:r>
              <a:rPr lang="ru-RU" sz="4900" dirty="0"/>
              <a:t>без слов, которая исполняется на определённые слоги </a:t>
            </a:r>
            <a:endParaRPr lang="ru-RU" sz="4900" dirty="0" smtClean="0"/>
          </a:p>
          <a:p>
            <a:r>
              <a:rPr lang="ru-RU" sz="4900" dirty="0" smtClean="0"/>
              <a:t>Произведение </a:t>
            </a:r>
            <a:r>
              <a:rPr lang="ru-RU" sz="4900" dirty="0"/>
              <a:t>для солирующего инструмента </a:t>
            </a:r>
            <a:endParaRPr lang="ru-RU" sz="4900" dirty="0" smtClean="0"/>
          </a:p>
          <a:p>
            <a:r>
              <a:rPr lang="ru-RU" sz="4900" dirty="0" smtClean="0"/>
              <a:t>Самый </a:t>
            </a:r>
            <a:r>
              <a:rPr lang="ru-RU" sz="4900" dirty="0"/>
              <a:t>низкий мужской голос </a:t>
            </a:r>
            <a:endParaRPr lang="ru-RU" sz="4900" dirty="0" smtClean="0"/>
          </a:p>
          <a:p>
            <a:pPr marL="0" indent="0">
              <a:buNone/>
            </a:pPr>
            <a:r>
              <a:rPr lang="ru-RU" sz="4900" b="1" dirty="0" smtClean="0"/>
              <a:t>Вопрос </a:t>
            </a:r>
            <a:r>
              <a:rPr lang="ru-RU" sz="4900" b="1" dirty="0"/>
              <a:t>№ 8 Симфония это : </a:t>
            </a:r>
            <a:endParaRPr lang="ru-RU" sz="4900" b="1" dirty="0" smtClean="0"/>
          </a:p>
          <a:p>
            <a:r>
              <a:rPr lang="ru-RU" sz="4900" dirty="0" smtClean="0"/>
              <a:t>Произведение </a:t>
            </a:r>
            <a:r>
              <a:rPr lang="ru-RU" sz="4900" dirty="0"/>
              <a:t>для симфонического оркестра Произведение для ударных инструментов Знак повторения </a:t>
            </a:r>
            <a:endParaRPr lang="ru-RU" sz="4900" dirty="0" smtClean="0"/>
          </a:p>
          <a:p>
            <a:pPr marL="0" indent="0">
              <a:buNone/>
            </a:pPr>
            <a:r>
              <a:rPr lang="ru-RU" sz="4900" b="1" dirty="0" smtClean="0"/>
              <a:t>Вопрос № 9 A- </a:t>
            </a:r>
            <a:r>
              <a:rPr lang="ru-RU" sz="4900" b="1" dirty="0" err="1" smtClean="0"/>
              <a:t>kapella</a:t>
            </a:r>
            <a:r>
              <a:rPr lang="ru-RU" sz="4900" b="1" dirty="0" smtClean="0"/>
              <a:t> это :</a:t>
            </a:r>
          </a:p>
          <a:p>
            <a:r>
              <a:rPr lang="ru-RU" sz="4900" b="1" dirty="0" smtClean="0"/>
              <a:t> </a:t>
            </a:r>
            <a:r>
              <a:rPr lang="ru-RU" sz="4900" dirty="0" smtClean="0"/>
              <a:t>Пение под аккомпанемент </a:t>
            </a:r>
          </a:p>
          <a:p>
            <a:r>
              <a:rPr lang="ru-RU" sz="4900" dirty="0" smtClean="0"/>
              <a:t>Пение без аккомпанемента</a:t>
            </a:r>
          </a:p>
          <a:p>
            <a:r>
              <a:rPr lang="ru-RU" sz="4900" dirty="0" smtClean="0"/>
              <a:t> Несколько произведений на одну тему</a:t>
            </a:r>
            <a:endParaRPr lang="ru-RU" sz="4900" b="1" dirty="0"/>
          </a:p>
          <a:p>
            <a:pPr marL="0" indent="0">
              <a:buNone/>
            </a:pPr>
            <a:r>
              <a:rPr lang="ru-RU" sz="4900" b="1" dirty="0" smtClean="0"/>
              <a:t>Вопрос №10 Камерная </a:t>
            </a:r>
            <a:r>
              <a:rPr lang="ru-RU" sz="4900" b="1" dirty="0"/>
              <a:t>музыка это </a:t>
            </a:r>
            <a:endParaRPr lang="ru-RU" sz="4900" dirty="0"/>
          </a:p>
          <a:p>
            <a:r>
              <a:rPr lang="ru-RU" sz="4900" dirty="0"/>
              <a:t> Музыка исполняемая солистом </a:t>
            </a:r>
          </a:p>
          <a:p>
            <a:r>
              <a:rPr lang="ru-RU" sz="4900" dirty="0"/>
              <a:t>Музыка исполняемая оркестром русских народных инструментов</a:t>
            </a:r>
          </a:p>
          <a:p>
            <a:r>
              <a:rPr lang="ru-RU" sz="4900" dirty="0"/>
              <a:t>Музыка исполняемая небольшим составом музыкантов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smtClean="0"/>
              <a:t>Вопрос </a:t>
            </a:r>
            <a:r>
              <a:rPr lang="ru-RU" sz="1400" b="1" dirty="0"/>
              <a:t>№ 11 Либретто это : </a:t>
            </a:r>
            <a:endParaRPr lang="ru-RU" sz="1400" b="1" dirty="0" smtClean="0"/>
          </a:p>
          <a:p>
            <a:r>
              <a:rPr lang="ru-RU" sz="1400" dirty="0" smtClean="0"/>
              <a:t>Литературный </a:t>
            </a:r>
            <a:r>
              <a:rPr lang="ru-RU" sz="1400" dirty="0"/>
              <a:t>текст в опере, </a:t>
            </a:r>
            <a:r>
              <a:rPr lang="ru-RU" sz="1400" dirty="0" smtClean="0"/>
              <a:t>балете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Музыкальное произведение грустного </a:t>
            </a:r>
            <a:r>
              <a:rPr lang="ru-RU" sz="1400" dirty="0" smtClean="0"/>
              <a:t>характера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Последнее задание в тесте</a:t>
            </a:r>
          </a:p>
          <a:p>
            <a:pPr marL="0" indent="0">
              <a:buNone/>
            </a:pPr>
            <a:r>
              <a:rPr lang="ru-RU" sz="1400" b="1" dirty="0" smtClean="0"/>
              <a:t>Вопрос №12. Какую </a:t>
            </a:r>
            <a:r>
              <a:rPr lang="ru-RU" sz="1400" b="1" dirty="0"/>
              <a:t>русскую народную песню включил в симфонию </a:t>
            </a:r>
            <a:r>
              <a:rPr lang="ru-RU" sz="1400" b="1" dirty="0" err="1"/>
              <a:t>П.И.Чайковский</a:t>
            </a:r>
            <a:r>
              <a:rPr lang="ru-RU" sz="1400" b="1" dirty="0"/>
              <a:t>?</a:t>
            </a:r>
          </a:p>
          <a:p>
            <a:r>
              <a:rPr lang="ru-RU" sz="1400" dirty="0"/>
              <a:t>а)  « Уж как по мосту, </a:t>
            </a:r>
            <a:r>
              <a:rPr lang="ru-RU" sz="1400" dirty="0" err="1"/>
              <a:t>мосточку</a:t>
            </a:r>
            <a:r>
              <a:rPr lang="ru-RU" sz="1400" dirty="0"/>
              <a:t>»     </a:t>
            </a:r>
            <a:endParaRPr lang="ru-RU" sz="1400" dirty="0" smtClean="0"/>
          </a:p>
          <a:p>
            <a:r>
              <a:rPr lang="ru-RU" sz="1400" dirty="0" smtClean="0"/>
              <a:t>б</a:t>
            </a:r>
            <a:r>
              <a:rPr lang="ru-RU" sz="1400" dirty="0"/>
              <a:t>) « Веснянка»      в) « Во поле береза стояла».</a:t>
            </a:r>
          </a:p>
          <a:p>
            <a:pPr marL="0" indent="0">
              <a:buNone/>
            </a:pPr>
            <a:r>
              <a:rPr lang="ru-RU" sz="1400" b="1" dirty="0" smtClean="0"/>
              <a:t>Вопрос№13. </a:t>
            </a:r>
            <a:r>
              <a:rPr lang="ru-RU" sz="1400" b="1" dirty="0"/>
              <a:t>Каким термином обозначается скорость исполнения  произведения в музыке </a:t>
            </a:r>
            <a:r>
              <a:rPr lang="ru-RU" sz="1400" b="1" dirty="0" smtClean="0"/>
              <a:t>?</a:t>
            </a:r>
          </a:p>
          <a:p>
            <a:pPr marL="0" indent="0">
              <a:buNone/>
            </a:pPr>
            <a:r>
              <a:rPr lang="ru-RU" sz="1400" dirty="0" smtClean="0"/>
              <a:t>    а) динамика       б) тембр         в) темп          г) лад</a:t>
            </a:r>
          </a:p>
          <a:p>
            <a:pPr marL="0" indent="0">
              <a:buNone/>
            </a:pPr>
            <a:r>
              <a:rPr lang="ru-RU" sz="1400" b="1" dirty="0" smtClean="0"/>
              <a:t>Вопрос№14. Как называется дирижер, который управляет хором?</a:t>
            </a:r>
          </a:p>
          <a:p>
            <a:pPr marL="0" indent="0">
              <a:buNone/>
            </a:pPr>
            <a:r>
              <a:rPr lang="ru-RU" sz="1400" dirty="0" smtClean="0"/>
              <a:t> </a:t>
            </a:r>
            <a:r>
              <a:rPr lang="ru-RU" sz="1400" dirty="0"/>
              <a:t> а) капельмейстер       б)брандмейстер    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/>
              <a:t> в) </a:t>
            </a:r>
            <a:r>
              <a:rPr lang="ru-RU" sz="1400" dirty="0" err="1"/>
              <a:t>кантмейстер</a:t>
            </a:r>
            <a:r>
              <a:rPr lang="ru-RU" sz="1400" dirty="0"/>
              <a:t>    г) хормейстер</a:t>
            </a:r>
          </a:p>
          <a:p>
            <a:pPr marL="0" indent="0">
              <a:buNone/>
            </a:pPr>
            <a:r>
              <a:rPr lang="ru-RU" sz="1400" b="1" dirty="0" smtClean="0"/>
              <a:t>Вопрос№15</a:t>
            </a:r>
            <a:r>
              <a:rPr lang="ru-RU" sz="1400" b="1" dirty="0"/>
              <a:t>. Какой  язык  является общепринятым  музыкальным  языком?</a:t>
            </a:r>
          </a:p>
          <a:p>
            <a:r>
              <a:rPr lang="ru-RU" sz="1400" dirty="0"/>
              <a:t>     а) Испанский      б) Итальянский   </a:t>
            </a:r>
            <a:endParaRPr lang="ru-RU" sz="1400" dirty="0" smtClean="0"/>
          </a:p>
          <a:p>
            <a:r>
              <a:rPr lang="ru-RU" sz="1400" dirty="0"/>
              <a:t> в) Английский      г) Немецкий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8529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Выберите правильный ответ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764704"/>
            <a:ext cx="4172272" cy="5688632"/>
          </a:xfrm>
        </p:spPr>
        <p:txBody>
          <a:bodyPr>
            <a:noAutofit/>
          </a:bodyPr>
          <a:lstStyle/>
          <a:p>
            <a:r>
              <a:rPr lang="ru-RU" sz="1400" b="1" dirty="0" smtClean="0"/>
              <a:t>1.Выбрать </a:t>
            </a:r>
            <a:r>
              <a:rPr lang="ru-RU" sz="1400" b="1" dirty="0"/>
              <a:t>верное </a:t>
            </a:r>
            <a:r>
              <a:rPr lang="ru-RU" sz="1400" b="1" dirty="0" smtClean="0"/>
              <a:t>утверждение</a:t>
            </a:r>
          </a:p>
          <a:p>
            <a:r>
              <a:rPr lang="ru-RU" sz="1400" dirty="0" smtClean="0"/>
              <a:t>А</a:t>
            </a:r>
            <a:r>
              <a:rPr lang="ru-RU" sz="1400" dirty="0"/>
              <a:t>) </a:t>
            </a:r>
            <a:r>
              <a:rPr lang="ru-RU" sz="1400" dirty="0" err="1"/>
              <a:t>Рок-му́зыка</a:t>
            </a:r>
            <a:r>
              <a:rPr lang="ru-RU" sz="1400" dirty="0"/>
              <a:t> — обобщающее название ряда направлений популярной музыки. Слово </a:t>
            </a:r>
            <a:r>
              <a:rPr lang="ru-RU" sz="1400" dirty="0" err="1"/>
              <a:t>rock</a:t>
            </a:r>
            <a:r>
              <a:rPr lang="ru-RU" sz="1400" dirty="0"/>
              <a:t> (в переводе с английского «качать», «укачивать», «качаться»...</a:t>
            </a:r>
          </a:p>
          <a:p>
            <a:r>
              <a:rPr lang="ru-RU" sz="1400" dirty="0"/>
              <a:t>Б) </a:t>
            </a:r>
            <a:r>
              <a:rPr lang="ru-RU" sz="1400" dirty="0" err="1"/>
              <a:t>Рок-му́зыка</a:t>
            </a:r>
            <a:r>
              <a:rPr lang="ru-RU" sz="1400" dirty="0"/>
              <a:t> — обобщающее название ряда направлений популярной музыки. Слово </a:t>
            </a:r>
            <a:r>
              <a:rPr lang="ru-RU" sz="1400" dirty="0" err="1"/>
              <a:t>rock</a:t>
            </a:r>
            <a:r>
              <a:rPr lang="ru-RU" sz="1400" dirty="0"/>
              <a:t> (в переводе с немецкого «спать», «засыпать»...</a:t>
            </a:r>
          </a:p>
          <a:p>
            <a:r>
              <a:rPr lang="ru-RU" sz="1400" b="1" dirty="0" smtClean="0"/>
              <a:t>2.Выбрать </a:t>
            </a:r>
            <a:r>
              <a:rPr lang="ru-RU" sz="1400" b="1" dirty="0"/>
              <a:t>верное утверждение</a:t>
            </a:r>
          </a:p>
          <a:p>
            <a:r>
              <a:rPr lang="ru-RU" sz="1400" dirty="0"/>
              <a:t>А) Рэп – стиль музыки, в которой используется хвалебных гимнов-текстов под ритмичную музыку, наполненную вдохновением и поэтикой.</a:t>
            </a:r>
          </a:p>
          <a:p>
            <a:r>
              <a:rPr lang="ru-RU" sz="1400" dirty="0"/>
              <a:t>Б) Рэп – стиль музыки, в которой используется чтение зарифмованных текстов под ритмичную музыку, наполненную тяжелыми, глухими ударами.</a:t>
            </a:r>
          </a:p>
          <a:p>
            <a:r>
              <a:rPr lang="ru-RU" sz="1400" b="1" dirty="0"/>
              <a:t>3. Выбрать верное утверждение</a:t>
            </a:r>
          </a:p>
          <a:p>
            <a:r>
              <a:rPr lang="ru-RU" sz="1400" dirty="0"/>
              <a:t>А) поп музыка – направление современной музыки, вид современной массовой</a:t>
            </a:r>
          </a:p>
          <a:p>
            <a:r>
              <a:rPr lang="ru-RU" sz="1400" dirty="0"/>
              <a:t>культуры.</a:t>
            </a:r>
          </a:p>
          <a:p>
            <a:r>
              <a:rPr lang="ru-RU" sz="1400" dirty="0"/>
              <a:t>Б) поп музыка – направление не современной музыки, вид не современной массовой</a:t>
            </a:r>
          </a:p>
          <a:p>
            <a:r>
              <a:rPr lang="ru-RU" sz="1400" dirty="0"/>
              <a:t>культуры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172272" cy="5472608"/>
          </a:xfrm>
        </p:spPr>
        <p:txBody>
          <a:bodyPr>
            <a:normAutofit fontScale="62500" lnSpcReduction="20000"/>
          </a:bodyPr>
          <a:lstStyle/>
          <a:p>
            <a:r>
              <a:rPr lang="ru-RU" sz="2900" b="1" dirty="0" smtClean="0"/>
              <a:t>4. </a:t>
            </a:r>
            <a:r>
              <a:rPr lang="ru-RU" sz="2900" b="1" dirty="0"/>
              <a:t>В каком из жанров тексты посвящены только личным чувствам</a:t>
            </a:r>
          </a:p>
          <a:p>
            <a:r>
              <a:rPr lang="ru-RU" sz="2900" dirty="0"/>
              <a:t>А) Рок музыка</a:t>
            </a:r>
          </a:p>
          <a:p>
            <a:r>
              <a:rPr lang="ru-RU" sz="2900" dirty="0"/>
              <a:t>Б) поп музыка</a:t>
            </a:r>
          </a:p>
          <a:p>
            <a:r>
              <a:rPr lang="ru-RU" sz="2900" dirty="0"/>
              <a:t>В) Рэп </a:t>
            </a:r>
            <a:r>
              <a:rPr lang="ru-RU" sz="2900" dirty="0" smtClean="0"/>
              <a:t>музыка</a:t>
            </a:r>
          </a:p>
          <a:p>
            <a:r>
              <a:rPr lang="ru-RU" sz="2900" b="1" dirty="0"/>
              <a:t>5</a:t>
            </a:r>
            <a:r>
              <a:rPr lang="ru-RU" sz="2900" b="1" dirty="0" smtClean="0"/>
              <a:t>. </a:t>
            </a:r>
            <a:r>
              <a:rPr lang="ru-RU" sz="2900" b="1" dirty="0"/>
              <a:t>Об этом жанре говорили так: «…постепенно он стал предметом самовыражения молодого поколения…»</a:t>
            </a:r>
          </a:p>
          <a:p>
            <a:r>
              <a:rPr lang="ru-RU" sz="2900" dirty="0"/>
              <a:t>А) Рок музыка</a:t>
            </a:r>
          </a:p>
          <a:p>
            <a:r>
              <a:rPr lang="ru-RU" sz="2900" dirty="0"/>
              <a:t>Б) поп музыка</a:t>
            </a:r>
          </a:p>
          <a:p>
            <a:r>
              <a:rPr lang="ru-RU" sz="2900" dirty="0"/>
              <a:t>В) Рэп музыка</a:t>
            </a:r>
          </a:p>
          <a:p>
            <a:r>
              <a:rPr lang="ru-RU" sz="2900" b="1" dirty="0"/>
              <a:t>6</a:t>
            </a:r>
            <a:r>
              <a:rPr lang="ru-RU" sz="2900" b="1" dirty="0" smtClean="0"/>
              <a:t>. </a:t>
            </a:r>
            <a:r>
              <a:rPr lang="ru-RU" sz="2900" b="1" dirty="0"/>
              <a:t>Какого жанра поп музыки не существует</a:t>
            </a:r>
          </a:p>
          <a:p>
            <a:r>
              <a:rPr lang="ru-RU" sz="2900" dirty="0"/>
              <a:t>А) Классик</a:t>
            </a:r>
          </a:p>
          <a:p>
            <a:r>
              <a:rPr lang="ru-RU" sz="2900" dirty="0"/>
              <a:t>Б) диско</a:t>
            </a:r>
          </a:p>
          <a:p>
            <a:r>
              <a:rPr lang="ru-RU" sz="2900" dirty="0"/>
              <a:t>В) итало</a:t>
            </a:r>
          </a:p>
          <a:p>
            <a:r>
              <a:rPr lang="ru-RU" sz="2900" dirty="0"/>
              <a:t>Г) </a:t>
            </a:r>
            <a:r>
              <a:rPr lang="ru-RU" sz="2900" dirty="0" err="1"/>
              <a:t>элетро</a:t>
            </a:r>
            <a:endParaRPr lang="ru-RU" sz="2900" dirty="0"/>
          </a:p>
          <a:p>
            <a:r>
              <a:rPr lang="ru-RU" sz="2900" dirty="0"/>
              <a:t>Д) </a:t>
            </a:r>
            <a:r>
              <a:rPr lang="ru-RU" sz="2900" dirty="0" err="1"/>
              <a:t>проджи</a:t>
            </a:r>
            <a:endParaRPr lang="ru-RU" sz="2900" dirty="0"/>
          </a:p>
          <a:p>
            <a:r>
              <a:rPr lang="ru-RU" sz="2900" dirty="0"/>
              <a:t>Е) </a:t>
            </a:r>
            <a:r>
              <a:rPr lang="ru-RU" sz="2900" dirty="0" err="1"/>
              <a:t>Данс</a:t>
            </a:r>
            <a:endParaRPr lang="ru-RU" sz="29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Выбрать верное утверждение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877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7. </a:t>
            </a:r>
            <a:r>
              <a:rPr lang="ru-RU" sz="1600" b="1" dirty="0"/>
              <a:t>Есть ли в реп музыке направление классический рэп</a:t>
            </a:r>
          </a:p>
          <a:p>
            <a:r>
              <a:rPr lang="ru-RU" sz="1600" dirty="0"/>
              <a:t>А) да</a:t>
            </a:r>
          </a:p>
          <a:p>
            <a:r>
              <a:rPr lang="ru-RU" sz="1600" dirty="0"/>
              <a:t>Б) нет</a:t>
            </a:r>
          </a:p>
          <a:p>
            <a:pPr marL="0" indent="0">
              <a:buNone/>
            </a:pPr>
            <a:r>
              <a:rPr lang="ru-RU" sz="1600" b="1" dirty="0"/>
              <a:t>8</a:t>
            </a:r>
            <a:r>
              <a:rPr lang="ru-RU" sz="1600" b="1" dirty="0" smtClean="0"/>
              <a:t>. </a:t>
            </a:r>
            <a:r>
              <a:rPr lang="ru-RU" sz="1600" b="1" dirty="0"/>
              <a:t>Какого жанра рок музыки не существует</a:t>
            </a:r>
          </a:p>
          <a:p>
            <a:r>
              <a:rPr lang="ru-RU" sz="1600" dirty="0"/>
              <a:t>А) </a:t>
            </a:r>
            <a:r>
              <a:rPr lang="ru-RU" sz="1600" dirty="0" err="1"/>
              <a:t>симфо</a:t>
            </a:r>
            <a:endParaRPr lang="ru-RU" sz="1600" dirty="0"/>
          </a:p>
          <a:p>
            <a:r>
              <a:rPr lang="ru-RU" sz="1600" dirty="0"/>
              <a:t>Б) </a:t>
            </a:r>
            <a:r>
              <a:rPr lang="ru-RU" sz="1600" dirty="0" err="1"/>
              <a:t>глэм</a:t>
            </a:r>
            <a:endParaRPr lang="ru-RU" sz="1600" dirty="0"/>
          </a:p>
          <a:p>
            <a:r>
              <a:rPr lang="ru-RU" sz="1600" dirty="0"/>
              <a:t>В) панк</a:t>
            </a:r>
          </a:p>
          <a:p>
            <a:r>
              <a:rPr lang="ru-RU" sz="1600" dirty="0"/>
              <a:t>Г) </a:t>
            </a:r>
            <a:r>
              <a:rPr lang="ru-RU" sz="1600" dirty="0" err="1"/>
              <a:t>хард</a:t>
            </a:r>
            <a:endParaRPr lang="ru-RU" sz="1600" dirty="0"/>
          </a:p>
          <a:p>
            <a:r>
              <a:rPr lang="ru-RU" sz="1600" dirty="0"/>
              <a:t>Д) </a:t>
            </a:r>
            <a:r>
              <a:rPr lang="ru-RU" sz="1600" dirty="0" err="1"/>
              <a:t>гангсто</a:t>
            </a:r>
            <a:endParaRPr lang="ru-RU" sz="1600" dirty="0"/>
          </a:p>
          <a:p>
            <a:r>
              <a:rPr lang="ru-RU" sz="1600" dirty="0"/>
              <a:t>Е) </a:t>
            </a:r>
            <a:r>
              <a:rPr lang="ru-RU" sz="1600" dirty="0" err="1"/>
              <a:t>хэви</a:t>
            </a:r>
            <a:r>
              <a:rPr lang="ru-RU" sz="1600" dirty="0"/>
              <a:t>-металл</a:t>
            </a:r>
          </a:p>
          <a:p>
            <a:r>
              <a:rPr lang="ru-RU" sz="1600" dirty="0"/>
              <a:t>Ж) этно</a:t>
            </a:r>
          </a:p>
          <a:p>
            <a:pPr marL="0" indent="0">
              <a:buNone/>
            </a:pPr>
            <a:r>
              <a:rPr lang="ru-RU" sz="1600" b="1" dirty="0" smtClean="0"/>
              <a:t>9. </a:t>
            </a:r>
            <a:r>
              <a:rPr lang="ru-RU" sz="1600" b="1" dirty="0"/>
              <a:t>Представителями какого жанра является группа «KISS»</a:t>
            </a:r>
          </a:p>
          <a:p>
            <a:r>
              <a:rPr lang="ru-RU" sz="1600" dirty="0"/>
              <a:t>А) </a:t>
            </a:r>
            <a:r>
              <a:rPr lang="ru-RU" sz="1600" dirty="0" err="1"/>
              <a:t>хард</a:t>
            </a:r>
            <a:r>
              <a:rPr lang="ru-RU" sz="1600" dirty="0"/>
              <a:t> рок</a:t>
            </a:r>
          </a:p>
          <a:p>
            <a:r>
              <a:rPr lang="ru-RU" sz="1600" dirty="0"/>
              <a:t>Б) </a:t>
            </a:r>
            <a:r>
              <a:rPr lang="ru-RU" sz="1600" dirty="0" err="1"/>
              <a:t>глэм</a:t>
            </a:r>
            <a:r>
              <a:rPr lang="ru-RU" sz="1600" dirty="0"/>
              <a:t> рок</a:t>
            </a:r>
          </a:p>
          <a:p>
            <a:pPr marL="0" indent="0">
              <a:buNone/>
            </a:pPr>
            <a:r>
              <a:rPr lang="ru-RU" sz="1600" b="1" dirty="0" smtClean="0"/>
              <a:t>10. </a:t>
            </a:r>
            <a:r>
              <a:rPr lang="ru-RU" sz="1600" b="1" dirty="0"/>
              <a:t>«Крестным отцом» рэп музыки </a:t>
            </a:r>
            <a:r>
              <a:rPr lang="ru-RU" sz="1600" dirty="0"/>
              <a:t>называют:</a:t>
            </a:r>
          </a:p>
          <a:p>
            <a:r>
              <a:rPr lang="ru-RU" sz="1600" dirty="0"/>
              <a:t>А) </a:t>
            </a:r>
            <a:r>
              <a:rPr lang="ru-RU" sz="1600" dirty="0" err="1"/>
              <a:t>Грэндмастера</a:t>
            </a:r>
            <a:r>
              <a:rPr lang="ru-RU" sz="1600" dirty="0"/>
              <a:t> </a:t>
            </a:r>
            <a:r>
              <a:rPr lang="ru-RU" sz="1600" dirty="0" err="1"/>
              <a:t>Флеша</a:t>
            </a:r>
            <a:endParaRPr lang="ru-RU" sz="1600" dirty="0"/>
          </a:p>
          <a:p>
            <a:r>
              <a:rPr lang="ru-RU" sz="1600" dirty="0"/>
              <a:t>Б) </a:t>
            </a:r>
            <a:r>
              <a:rPr lang="ru-RU" sz="1600" dirty="0" err="1"/>
              <a:t>Тупака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54461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900" b="1" dirty="0" smtClean="0"/>
              <a:t>11. </a:t>
            </a:r>
            <a:r>
              <a:rPr lang="ru-RU" sz="4900" b="1" dirty="0"/>
              <a:t>Жанна Фриске является </a:t>
            </a:r>
            <a:r>
              <a:rPr lang="ru-RU" sz="4900" b="1" dirty="0" err="1"/>
              <a:t>представителемжанра</a:t>
            </a:r>
            <a:r>
              <a:rPr lang="ru-RU" sz="4900" b="1" dirty="0"/>
              <a:t>:</a:t>
            </a:r>
          </a:p>
          <a:p>
            <a:r>
              <a:rPr lang="ru-RU" sz="4900" dirty="0"/>
              <a:t>А) Классик поп</a:t>
            </a:r>
          </a:p>
          <a:p>
            <a:r>
              <a:rPr lang="ru-RU" sz="4900" dirty="0"/>
              <a:t>Б) Диско поп</a:t>
            </a:r>
          </a:p>
          <a:p>
            <a:pPr marL="0" indent="0">
              <a:buNone/>
            </a:pPr>
            <a:r>
              <a:rPr lang="ru-RU" sz="4900" b="1" dirty="0" smtClean="0"/>
              <a:t>12. </a:t>
            </a:r>
            <a:r>
              <a:rPr lang="ru-RU" sz="4900" b="1" dirty="0"/>
              <a:t>Русский рок зародился:</a:t>
            </a:r>
          </a:p>
          <a:p>
            <a:r>
              <a:rPr lang="ru-RU" sz="4900" dirty="0"/>
              <a:t>А) в России в 90-е годы 20 века;</a:t>
            </a:r>
          </a:p>
          <a:p>
            <a:r>
              <a:rPr lang="ru-RU" sz="4900" dirty="0"/>
              <a:t>Б) СССР во второй половине 20 века;</a:t>
            </a:r>
          </a:p>
          <a:p>
            <a:r>
              <a:rPr lang="ru-RU" sz="4900" dirty="0"/>
              <a:t>В) в Москве в 60-е годы 20 века;</a:t>
            </a:r>
          </a:p>
          <a:p>
            <a:r>
              <a:rPr lang="ru-RU" sz="4900" dirty="0"/>
              <a:t>Г) в Великобритании в 60-е годы 20 века.</a:t>
            </a:r>
          </a:p>
          <a:p>
            <a:pPr marL="0" indent="0">
              <a:buNone/>
            </a:pPr>
            <a:r>
              <a:rPr lang="ru-RU" sz="4900" b="1" dirty="0" smtClean="0"/>
              <a:t>13. </a:t>
            </a:r>
            <a:r>
              <a:rPr lang="ru-RU" sz="4900" b="1" dirty="0"/>
              <a:t>Чем отличается </a:t>
            </a:r>
            <a:r>
              <a:rPr lang="ru-RU" sz="4900" b="1" dirty="0" err="1"/>
              <a:t>гангсто</a:t>
            </a:r>
            <a:r>
              <a:rPr lang="ru-RU" sz="4900" b="1" dirty="0"/>
              <a:t> рэп от классического</a:t>
            </a:r>
          </a:p>
          <a:p>
            <a:r>
              <a:rPr lang="ru-RU" sz="4900" dirty="0"/>
              <a:t>А) более агрессивными текстами о нелегкой судьбе порой с применением ненормативной лексики;</a:t>
            </a:r>
          </a:p>
          <a:p>
            <a:r>
              <a:rPr lang="ru-RU" sz="4900" dirty="0"/>
              <a:t>Б) более мягкими выражениями чувств, с яркими текстами о любви.</a:t>
            </a:r>
          </a:p>
          <a:p>
            <a:pPr marL="0" indent="0">
              <a:buNone/>
            </a:pPr>
            <a:r>
              <a:rPr lang="ru-RU" sz="4900" b="1" dirty="0" smtClean="0"/>
              <a:t>14. </a:t>
            </a:r>
            <a:r>
              <a:rPr lang="ru-RU" sz="4900" b="1" dirty="0"/>
              <a:t>Что такое хип-хоп</a:t>
            </a:r>
          </a:p>
          <a:p>
            <a:r>
              <a:rPr lang="ru-RU" sz="4900" dirty="0"/>
              <a:t>А) танцевальная музыка (молодежная субкультура)</a:t>
            </a:r>
          </a:p>
          <a:p>
            <a:r>
              <a:rPr lang="ru-RU" sz="4900" dirty="0"/>
              <a:t>Б) изобразительное искусство (граффити).</a:t>
            </a:r>
          </a:p>
          <a:p>
            <a:r>
              <a:rPr lang="ru-RU" sz="4900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264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</TotalTime>
  <Words>686</Words>
  <Application>Microsoft Office PowerPoint</Application>
  <PresentationFormat>Экран (4:3)</PresentationFormat>
  <Paragraphs>122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Итоговый обобщающий урок по музыке.</vt:lpstr>
      <vt:lpstr>Выберите правильный ответ</vt:lpstr>
      <vt:lpstr>Выберите правильный ответ</vt:lpstr>
      <vt:lpstr>Выберите правильный ответ</vt:lpstr>
      <vt:lpstr>Выбрать верное утверждение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Acer</cp:lastModifiedBy>
  <cp:revision>104</cp:revision>
  <dcterms:created xsi:type="dcterms:W3CDTF">2018-10-16T20:37:20Z</dcterms:created>
  <dcterms:modified xsi:type="dcterms:W3CDTF">2020-05-19T00:41:11Z</dcterms:modified>
</cp:coreProperties>
</file>