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092-BEE6-4935-90CE-B0F73412E0D7}" type="datetimeFigureOut">
              <a:rPr lang="ru-RU" smtClean="0"/>
              <a:pPr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45B8-D140-4697-BD2B-C3B97FF26C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092-BEE6-4935-90CE-B0F73412E0D7}" type="datetimeFigureOut">
              <a:rPr lang="ru-RU" smtClean="0"/>
              <a:pPr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45B8-D140-4697-BD2B-C3B97FF26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092-BEE6-4935-90CE-B0F73412E0D7}" type="datetimeFigureOut">
              <a:rPr lang="ru-RU" smtClean="0"/>
              <a:pPr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45B8-D140-4697-BD2B-C3B97FF26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092-BEE6-4935-90CE-B0F73412E0D7}" type="datetimeFigureOut">
              <a:rPr lang="ru-RU" smtClean="0"/>
              <a:pPr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45B8-D140-4697-BD2B-C3B97FF26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092-BEE6-4935-90CE-B0F73412E0D7}" type="datetimeFigureOut">
              <a:rPr lang="ru-RU" smtClean="0"/>
              <a:pPr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45B8-D140-4697-BD2B-C3B97FF26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092-BEE6-4935-90CE-B0F73412E0D7}" type="datetimeFigureOut">
              <a:rPr lang="ru-RU" smtClean="0"/>
              <a:pPr/>
              <a:t>19.06.2013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45B8-D140-4697-BD2B-C3B97FF26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092-BEE6-4935-90CE-B0F73412E0D7}" type="datetimeFigureOut">
              <a:rPr lang="ru-RU" smtClean="0"/>
              <a:pPr/>
              <a:t>19.06.2013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45B8-D140-4697-BD2B-C3B97FF26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092-BEE6-4935-90CE-B0F73412E0D7}" type="datetimeFigureOut">
              <a:rPr lang="ru-RU" smtClean="0"/>
              <a:pPr/>
              <a:t>19.06.2013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45B8-D140-4697-BD2B-C3B97FF26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092-BEE6-4935-90CE-B0F73412E0D7}" type="datetimeFigureOut">
              <a:rPr lang="ru-RU" smtClean="0"/>
              <a:pPr/>
              <a:t>19.06.2013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45B8-D140-4697-BD2B-C3B97FF26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092-BEE6-4935-90CE-B0F73412E0D7}" type="datetimeFigureOut">
              <a:rPr lang="ru-RU" smtClean="0"/>
              <a:pPr/>
              <a:t>19.06.2013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45B8-D140-4697-BD2B-C3B97FF26C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A5B9092-BEE6-4935-90CE-B0F73412E0D7}" type="datetimeFigureOut">
              <a:rPr lang="ru-RU" smtClean="0"/>
              <a:pPr/>
              <a:t>19.06.2013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91B45B8-D140-4697-BD2B-C3B97FF26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A5B9092-BEE6-4935-90CE-B0F73412E0D7}" type="datetimeFigureOut">
              <a:rPr lang="ru-RU" smtClean="0"/>
              <a:pPr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91B45B8-D140-4697-BD2B-C3B97FF26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heel/>
  </p:transition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214422"/>
            <a:ext cx="8077200" cy="1673352"/>
          </a:xfrm>
        </p:spPr>
        <p:txBody>
          <a:bodyPr>
            <a:noAutofit/>
          </a:bodyPr>
          <a:lstStyle/>
          <a:p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Решение задач по теме «Окружность». Подготовка к контрольной работе</a:t>
            </a:r>
            <a:endParaRPr lang="ru-R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00940" y="5357826"/>
            <a:ext cx="1743060" cy="785794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whee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3" y="214290"/>
            <a:ext cx="4152291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37662" y="1857364"/>
            <a:ext cx="3662834" cy="461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86050" y="1357298"/>
            <a:ext cx="6357950" cy="720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00694" y="2075311"/>
            <a:ext cx="3643306" cy="4782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614959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1500174"/>
            <a:ext cx="6215106" cy="504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85860"/>
            <a:ext cx="9144000" cy="4572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214554"/>
            <a:ext cx="3077216" cy="444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0562" y="1323950"/>
            <a:ext cx="4184673" cy="553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57298"/>
            <a:ext cx="914406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2296616"/>
            <a:ext cx="5214974" cy="4561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85860"/>
            <a:ext cx="9144000" cy="488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57298"/>
            <a:ext cx="9144000" cy="44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1869535"/>
            <a:ext cx="4429155" cy="4834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14290"/>
            <a:ext cx="8215370" cy="1584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767609"/>
            <a:ext cx="4857752" cy="4090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38713" y="2066351"/>
            <a:ext cx="4005287" cy="4791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14290"/>
            <a:ext cx="8215370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714488"/>
            <a:ext cx="3571886" cy="514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9125" y="1440383"/>
            <a:ext cx="4714876" cy="5417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14290"/>
            <a:ext cx="8143932" cy="797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00033" y="1000108"/>
            <a:ext cx="2364087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488" y="1000107"/>
            <a:ext cx="4000528" cy="582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28</TotalTime>
  <Words>11</Words>
  <Application>Microsoft Office PowerPoint</Application>
  <PresentationFormat>Экран (4:3)</PresentationFormat>
  <Paragraphs>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Модульная</vt:lpstr>
      <vt:lpstr>Решение задач по теме «Окружность». Подготовка к контрольной работе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задач по теме «Окружность». Подготовка к контрольной работе</dc:title>
  <dc:creator>HP</dc:creator>
  <cp:lastModifiedBy>HP</cp:lastModifiedBy>
  <cp:revision>4</cp:revision>
  <dcterms:created xsi:type="dcterms:W3CDTF">2012-05-16T16:45:40Z</dcterms:created>
  <dcterms:modified xsi:type="dcterms:W3CDTF">2013-06-19T10:52:04Z</dcterms:modified>
</cp:coreProperties>
</file>