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1" r:id="rId4"/>
    <p:sldId id="257" r:id="rId5"/>
    <p:sldId id="272" r:id="rId6"/>
    <p:sldId id="281" r:id="rId7"/>
    <p:sldId id="292" r:id="rId8"/>
    <p:sldId id="258" r:id="rId9"/>
    <p:sldId id="273" r:id="rId10"/>
    <p:sldId id="282" r:id="rId11"/>
    <p:sldId id="285" r:id="rId12"/>
    <p:sldId id="259" r:id="rId13"/>
    <p:sldId id="276" r:id="rId14"/>
    <p:sldId id="283" r:id="rId15"/>
    <p:sldId id="286" r:id="rId16"/>
    <p:sldId id="287" r:id="rId17"/>
    <p:sldId id="293" r:id="rId18"/>
    <p:sldId id="260" r:id="rId19"/>
    <p:sldId id="279" r:id="rId20"/>
    <p:sldId id="284" r:id="rId21"/>
    <p:sldId id="289" r:id="rId22"/>
    <p:sldId id="261" r:id="rId23"/>
    <p:sldId id="264" r:id="rId24"/>
    <p:sldId id="265" r:id="rId25"/>
    <p:sldId id="290" r:id="rId26"/>
    <p:sldId id="291" r:id="rId27"/>
    <p:sldId id="262" r:id="rId28"/>
    <p:sldId id="294" r:id="rId29"/>
    <p:sldId id="263" r:id="rId30"/>
    <p:sldId id="295" r:id="rId31"/>
    <p:sldId id="306" r:id="rId32"/>
    <p:sldId id="296" r:id="rId33"/>
    <p:sldId id="307" r:id="rId34"/>
    <p:sldId id="31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8" r:id="rId45"/>
    <p:sldId id="319" r:id="rId46"/>
    <p:sldId id="320" r:id="rId47"/>
    <p:sldId id="323" r:id="rId48"/>
    <p:sldId id="324" r:id="rId49"/>
    <p:sldId id="322" r:id="rId50"/>
    <p:sldId id="325" r:id="rId51"/>
    <p:sldId id="326" r:id="rId52"/>
    <p:sldId id="321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0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0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0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9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6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94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8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3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20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353EB-A857-4EA6-B405-F84672060446}" type="datetimeFigureOut">
              <a:rPr lang="ru-RU" smtClean="0"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DF5C-DFDA-4BAA-B281-6114DCEA9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52.png"/><Relationship Id="rId7" Type="http://schemas.openxmlformats.org/officeDocument/2006/relationships/image" Target="../media/image4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18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022454"/>
            <a:ext cx="2452916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9533" y="3645023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44778"/>
            <a:ext cx="2405379" cy="3086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209"/>
            <a:ext cx="3136529" cy="3026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5012"/>
            <a:ext cx="2649897" cy="19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66615" y="688302"/>
            <a:ext cx="14611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cat</a:t>
            </a:r>
            <a:endParaRPr lang="ru-RU" sz="8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9700" y="2540600"/>
            <a:ext cx="20949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cake</a:t>
            </a:r>
            <a:endParaRPr lang="ru-RU" sz="8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4365104"/>
            <a:ext cx="1480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car</a:t>
            </a:r>
            <a:endParaRPr lang="ru-RU" sz="8000" b="1" dirty="0"/>
          </a:p>
        </p:txBody>
      </p:sp>
      <p:pic>
        <p:nvPicPr>
          <p:cNvPr id="5" name="Picture 2" descr="C:\Users\user\Desktop\depositphotos_35091743-stock-illustration-vector-cupcake-isolated-on-wh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7985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pro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987" y="1882181"/>
            <a:ext cx="39624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C:\Users\user\Desktop\depositphotos_43402843-stock-illustration-funny-cat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714" y="344052"/>
            <a:ext cx="2159766" cy="28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4501" y="420231"/>
            <a:ext cx="37549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 smtClean="0">
                <a:solidFill>
                  <a:prstClr val="black"/>
                </a:solidFill>
              </a:rPr>
              <a:t>act</a:t>
            </a:r>
            <a:endParaRPr lang="ru-RU" sz="80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7662" y="1722710"/>
            <a:ext cx="2094997" cy="5016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b="1" dirty="0" err="1" smtClean="0">
                <a:solidFill>
                  <a:prstClr val="black"/>
                </a:solidFill>
              </a:rPr>
              <a:t>keca</a:t>
            </a:r>
            <a:endParaRPr lang="ru-RU" sz="8000" b="1" dirty="0">
              <a:solidFill>
                <a:prstClr val="black"/>
              </a:solidFill>
            </a:endParaRPr>
          </a:p>
          <a:p>
            <a:r>
              <a:rPr lang="en-US" sz="8000" b="1" dirty="0" err="1" smtClean="0">
                <a:solidFill>
                  <a:prstClr val="black"/>
                </a:solidFill>
              </a:rPr>
              <a:t>cr</a:t>
            </a:r>
            <a:r>
              <a:rPr lang="en-US" sz="8000" b="1" dirty="0" err="1" smtClean="0"/>
              <a:t>a</a:t>
            </a:r>
            <a:endParaRPr lang="ru-RU" sz="8000" b="1" dirty="0"/>
          </a:p>
          <a:p>
            <a:pPr lvl="0"/>
            <a:endParaRPr lang="ru-RU" sz="8000" b="1" dirty="0">
              <a:solidFill>
                <a:prstClr val="black"/>
              </a:solidFill>
            </a:endParaRPr>
          </a:p>
          <a:p>
            <a:pPr lvl="0"/>
            <a:endParaRPr lang="ru-RU" sz="8000" b="1" dirty="0">
              <a:solidFill>
                <a:prstClr val="black"/>
              </a:solidFill>
            </a:endParaRPr>
          </a:p>
        </p:txBody>
      </p:sp>
      <p:pic>
        <p:nvPicPr>
          <p:cNvPr id="6" name="Picture 3" descr="C:\Users\user\Desktop\prox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86980"/>
            <a:ext cx="39624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66" y="410319"/>
            <a:ext cx="256698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" descr="C:\Users\user\Desktop\depositphotos_43402843-stock-illustration-funny-cat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79689"/>
            <a:ext cx="2159766" cy="28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1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-171400"/>
            <a:ext cx="254268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0037" y="1560567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1" name="Picture 3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076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87637"/>
            <a:ext cx="2454179" cy="30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bienvenida-catalogo-2015-nuestros-bebes-distribuidores-empresa-239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57" y="3212976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76256" y="2527449"/>
            <a:ext cx="18085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desk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8254" y="3635445"/>
            <a:ext cx="15103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 smtClean="0">
                <a:solidFill>
                  <a:prstClr val="black"/>
                </a:solidFill>
              </a:rPr>
              <a:t>doll</a:t>
            </a:r>
            <a:endParaRPr lang="ru-RU" sz="66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0573" y="5373216"/>
            <a:ext cx="14943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</a:rPr>
              <a:t>dog</a:t>
            </a:r>
            <a:endParaRPr lang="ru-RU" sz="6600" b="1" dirty="0">
              <a:solidFill>
                <a:prstClr val="black"/>
              </a:solidFill>
            </a:endParaRPr>
          </a:p>
        </p:txBody>
      </p:sp>
      <p:pic>
        <p:nvPicPr>
          <p:cNvPr id="10" name="Picture 5" descr="C:\Users\user\Desktop\bienvenida-catalogo-2015-nuestros-bebes-distribuidores-empresa-2391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16716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9165"/>
            <a:ext cx="3076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" y="613157"/>
            <a:ext cx="2454179" cy="30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3576" y="4981839"/>
            <a:ext cx="18085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desk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11734" y="908720"/>
            <a:ext cx="15103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 smtClean="0">
                <a:solidFill>
                  <a:prstClr val="black"/>
                </a:solidFill>
              </a:rPr>
              <a:t>doll</a:t>
            </a:r>
            <a:endParaRPr lang="ru-RU" sz="66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7764" y="2816065"/>
            <a:ext cx="14943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>
                <a:solidFill>
                  <a:prstClr val="black"/>
                </a:solidFill>
              </a:rPr>
              <a:t>dog</a:t>
            </a:r>
            <a:endParaRPr lang="ru-RU" sz="66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005"/>
            <a:ext cx="3076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bienvenida-catalogo-2015-nuestros-bebes-distribuidores-empresa-239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07" y="3924061"/>
            <a:ext cx="2678204" cy="26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98" y="2527839"/>
            <a:ext cx="2231709" cy="27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4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3576" y="4981839"/>
            <a:ext cx="18085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es</a:t>
            </a:r>
            <a:r>
              <a:rPr lang="en-US" sz="6600" b="1" dirty="0" err="1">
                <a:solidFill>
                  <a:prstClr val="black"/>
                </a:solidFill>
              </a:rPr>
              <a:t>d</a:t>
            </a:r>
            <a:r>
              <a:rPr lang="en-US" sz="6600" b="1" dirty="0" err="1" smtClean="0">
                <a:solidFill>
                  <a:prstClr val="black"/>
                </a:solidFill>
              </a:rPr>
              <a:t>k</a:t>
            </a:r>
            <a:endParaRPr lang="ru-RU" sz="66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1734" y="908720"/>
            <a:ext cx="15103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ldl</a:t>
            </a:r>
            <a:r>
              <a:rPr lang="en-US" sz="6600" b="1" dirty="0" err="1">
                <a:solidFill>
                  <a:prstClr val="black"/>
                </a:solidFill>
              </a:rPr>
              <a:t>o</a:t>
            </a:r>
            <a:endParaRPr lang="ru-RU" sz="66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27764" y="2816065"/>
            <a:ext cx="2549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ogd</a:t>
            </a:r>
            <a:endParaRPr lang="ru-RU" sz="6600" b="1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005"/>
            <a:ext cx="30765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bienvenida-catalogo-2015-nuestros-bebes-distribuidores-empresa-2391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07" y="3924061"/>
            <a:ext cx="2678204" cy="26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98" y="2527839"/>
            <a:ext cx="2231709" cy="273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7951" y="3244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6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0035" y="199625"/>
            <a:ext cx="45368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aaadollccccc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49439" y="1174686"/>
            <a:ext cx="51730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babacatobaba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76656" y="3301240"/>
            <a:ext cx="466832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cccdeskoooo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59144" y="4409236"/>
            <a:ext cx="49910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ocoocakeccco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91532" y="5517232"/>
            <a:ext cx="36549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cacadoglll</a:t>
            </a:r>
            <a:endParaRPr lang="ru-RU" dirty="0"/>
          </a:p>
        </p:txBody>
      </p:sp>
      <p:pic>
        <p:nvPicPr>
          <p:cNvPr id="11" name="Picture 3" descr="C:\Users\user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60" y="472897"/>
            <a:ext cx="1886601" cy="12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7" y="2694843"/>
            <a:ext cx="1396968" cy="171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bienvenida-catalogo-2015-nuestros-bebes-distribuidores-empresa-239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84" y="4763214"/>
            <a:ext cx="1800177" cy="18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" descr="C:\Users\user\Desktop\depositphotos_43402843-stock-illustration-funny-cat-cart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1" y="5014734"/>
            <a:ext cx="1239977" cy="16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65" y="199625"/>
            <a:ext cx="1532851" cy="152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36366" y="2282682"/>
            <a:ext cx="41991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ookkcarkko</a:t>
            </a:r>
            <a:endParaRPr lang="ru-RU" dirty="0"/>
          </a:p>
        </p:txBody>
      </p:sp>
      <p:pic>
        <p:nvPicPr>
          <p:cNvPr id="17" name="Picture 3" descr="C:\Users\user\Desktop\prox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37" y="2729426"/>
            <a:ext cx="2117310" cy="13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4" y="404664"/>
            <a:ext cx="2473278" cy="30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C:\Users\user\Desktop\depositphotos_43402843-stock-illustration-funny-cat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99" y="3465148"/>
            <a:ext cx="2341097" cy="30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esktop\bienvenida-catalogo-2015-nuestros-bebes-distribuidores-empresa-239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46394"/>
            <a:ext cx="3335749" cy="33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3461"/>
            <a:ext cx="2944682" cy="293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08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30080" y="330791"/>
            <a:ext cx="201850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4681" y="2132855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7" name="Picture 3" descr="C:\Users\user\Desktop\xrcdzltiuuuhqhnwrdz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4324"/>
            <a:ext cx="2641492" cy="31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depositphotos_33753409-stock-illustration-cute-eagle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0109"/>
            <a:ext cx="3465016" cy="283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dc66759bb3bcce3249c119b9d5e9f626_i-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2" y="2875151"/>
            <a:ext cx="225171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6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52736"/>
            <a:ext cx="20649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</a:rPr>
              <a:t>eagle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4176899"/>
            <a:ext cx="3310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</a:rPr>
              <a:t>elephant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52406" y="4396375"/>
            <a:ext cx="14196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</a:rPr>
              <a:t>egg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45410"/>
            <a:ext cx="2646363" cy="31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0" y="2708920"/>
            <a:ext cx="2255837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C:\Users\user\Desktop\depositphotos_33753409-stock-illustration-cute-eagle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166" y="563470"/>
            <a:ext cx="3145838" cy="257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2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950" y="3161144"/>
            <a:ext cx="18676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ant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3977" y="4869160"/>
            <a:ext cx="30364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apple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29350" y="2780928"/>
            <a:ext cx="30626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angry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8016"/>
            <a:ext cx="3048000" cy="294132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326"/>
            <a:ext cx="238442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54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72324"/>
            <a:ext cx="20649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</a:rPr>
              <a:t>eagle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95901" y="4941168"/>
            <a:ext cx="3310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</a:rPr>
              <a:t>elephant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64293"/>
            <a:ext cx="14196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prstClr val="black"/>
                </a:solidFill>
              </a:rPr>
              <a:t>egg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74" y="138219"/>
            <a:ext cx="2237420" cy="26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user\Desktop\dc66759bb3bcce3249c119b9d5e9f626_i-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8275"/>
            <a:ext cx="2107694" cy="32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depositphotos_33753409-stock-illustration-cute-eagle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30" y="2564903"/>
            <a:ext cx="2783616" cy="22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7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72324"/>
            <a:ext cx="20649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aeleg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5901" y="4941168"/>
            <a:ext cx="33107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leeapnht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864293"/>
            <a:ext cx="140346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err="1" smtClean="0">
                <a:solidFill>
                  <a:prstClr val="black"/>
                </a:solidFill>
              </a:rPr>
              <a:t>geg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74" y="138219"/>
            <a:ext cx="2237420" cy="266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C:\Users\user\Desktop\dc66759bb3bcce3249c119b9d5e9f626_i-1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8275"/>
            <a:ext cx="2107694" cy="320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depositphotos_33753409-stock-illustration-cute-eagle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630" y="2564903"/>
            <a:ext cx="2783616" cy="228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0829" y="-16064"/>
            <a:ext cx="191270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5916" y="1491623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https://im0-tub-ru.yandex.net/i?id=4a51157e121a0234382bccdba183dc28&amp;n=33&amp;h=215&amp;w=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4664"/>
            <a:ext cx="3528392" cy="27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vogaflowers.ru/xwizvaxune/image115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599"/>
            <a:ext cx="2447494" cy="28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2.depositphotos.com/2945617/8803/v/950/depositphotos_88034416-stock-illustration-cute-fox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74348"/>
            <a:ext cx="3362813" cy="31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4a51157e121a0234382bccdba183dc28&amp;n=33&amp;h=215&amp;w=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8" y="404664"/>
            <a:ext cx="3528392" cy="27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vogaflowers.ru/xwizvaxune/image115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9464"/>
            <a:ext cx="3074885" cy="3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75204" y="333649"/>
            <a:ext cx="20704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/>
              <a:t>frog</a:t>
            </a:r>
            <a:endParaRPr lang="ru-RU" sz="8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3933056"/>
            <a:ext cx="20681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/>
              <a:t>flag</a:t>
            </a:r>
            <a:endParaRPr lang="ru-RU" sz="9600" b="1" dirty="0"/>
          </a:p>
        </p:txBody>
      </p:sp>
      <p:pic>
        <p:nvPicPr>
          <p:cNvPr id="3078" name="Picture 6" descr="https://st2.depositphotos.com/2945617/8803/v/950/depositphotos_88034416-stock-illustration-cute-fox-carto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32" y="3387657"/>
            <a:ext cx="3362813" cy="313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63350" y="4717886"/>
            <a:ext cx="1758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/>
              <a:t>fox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21754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522488" cy="19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s://st2.depositphotos.com/2945617/8803/v/950/depositphotos_88034416-stock-illustration-cute-fox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4" y="2060848"/>
            <a:ext cx="2282693" cy="21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vogaflowers.ru/xwizvaxune/image115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1" y="4196759"/>
            <a:ext cx="2011097" cy="23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514187"/>
            <a:ext cx="1758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>
                <a:solidFill>
                  <a:prstClr val="black"/>
                </a:solidFill>
              </a:rPr>
              <a:t>fox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3829" y="2492896"/>
            <a:ext cx="206819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9600" b="1" dirty="0">
                <a:solidFill>
                  <a:prstClr val="black"/>
                </a:solidFill>
              </a:rPr>
              <a:t>flag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0906" y="4509120"/>
            <a:ext cx="20704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800" b="1" dirty="0">
                <a:solidFill>
                  <a:prstClr val="black"/>
                </a:solidFill>
              </a:rPr>
              <a:t>frog</a:t>
            </a:r>
            <a:endParaRPr lang="ru-RU" sz="8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2522488" cy="198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s://st2.depositphotos.com/2945617/8803/v/950/depositphotos_88034416-stock-illustration-cute-fox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94" y="2060848"/>
            <a:ext cx="2282693" cy="21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vogaflowers.ru/xwizvaxune/image115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31" y="4196759"/>
            <a:ext cx="2011097" cy="23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28184" y="514187"/>
            <a:ext cx="18020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prstClr val="black"/>
                </a:solidFill>
              </a:rPr>
              <a:t>ofx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43829" y="2492896"/>
            <a:ext cx="202311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prstClr val="black"/>
                </a:solidFill>
              </a:rPr>
              <a:t>lfga</a:t>
            </a:r>
            <a:endParaRPr lang="ru-RU" sz="96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90906" y="4509120"/>
            <a:ext cx="20671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err="1" smtClean="0">
                <a:solidFill>
                  <a:prstClr val="black"/>
                </a:solidFill>
              </a:rPr>
              <a:t>rfog</a:t>
            </a:r>
            <a:endParaRPr lang="ru-RU" sz="8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12" y="87826"/>
            <a:ext cx="2150360" cy="169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s://st2.depositphotos.com/2945617/8803/v/950/depositphotos_88034416-stock-illustration-cute-fox-carto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3" y="4809188"/>
            <a:ext cx="1665654" cy="15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vogaflowers.ru/xwizvaxune/image115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17" y="2780928"/>
            <a:ext cx="1268772" cy="146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09589" y="231861"/>
            <a:ext cx="5207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prstClr val="black"/>
                </a:solidFill>
              </a:rPr>
              <a:t>gfgfgfoxhdhd</a:t>
            </a:r>
            <a:endParaRPr lang="ru-RU" sz="72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6959" y="5460674"/>
            <a:ext cx="45672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prstClr val="black"/>
                </a:solidFill>
              </a:rPr>
              <a:t>bdbdbdflag</a:t>
            </a:r>
            <a:endParaRPr lang="ru-RU" sz="7200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0536" y="2220575"/>
            <a:ext cx="506497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err="1" smtClean="0">
                <a:solidFill>
                  <a:prstClr val="black"/>
                </a:solidFill>
              </a:rPr>
              <a:t>aaaddfrogdd</a:t>
            </a:r>
            <a:endParaRPr lang="ru-RU" sz="7200" b="1" dirty="0">
              <a:solidFill>
                <a:prstClr val="black"/>
              </a:solidFill>
            </a:endParaRPr>
          </a:p>
        </p:txBody>
      </p:sp>
      <p:pic>
        <p:nvPicPr>
          <p:cNvPr id="8" name="Picture 4" descr="C:\Users\user\Desktop\depositphotos_33753409-stock-illustration-cute-eagle-carto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83" y="2608704"/>
            <a:ext cx="1875700" cy="15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user\Desktop\dc66759bb3bcce3249c119b9d5e9f626_i-1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30" y="240671"/>
            <a:ext cx="1108961" cy="16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04" y="4869778"/>
            <a:ext cx="1504268" cy="17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773" y="1180683"/>
            <a:ext cx="44151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err="1" smtClean="0">
                <a:solidFill>
                  <a:prstClr val="black"/>
                </a:solidFill>
              </a:rPr>
              <a:t>gagageagle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34087" y="3140968"/>
            <a:ext cx="61130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b="1" dirty="0" err="1" smtClean="0">
                <a:solidFill>
                  <a:prstClr val="black"/>
                </a:solidFill>
              </a:rPr>
              <a:t>aacccaelephant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4755" y="4315780"/>
            <a:ext cx="45663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600" b="1" dirty="0" err="1" smtClean="0">
                <a:solidFill>
                  <a:prstClr val="black"/>
                </a:solidFill>
              </a:rPr>
              <a:t>fdfdeggdada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4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3932" y="620688"/>
            <a:ext cx="256833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636912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1" name="Picture 1" descr="C:\Users\user\Desktop\6c17818fa66b65c6a3a3530a38a22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96952"/>
            <a:ext cx="198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Стакан-колы-с-ломтиком-лимона_503cdd9a0b2fd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571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epositphotos_50931439-stock-illustration-school-girl-in-unif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6769"/>
            <a:ext cx="171784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6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user\Desktop\6c17818fa66b65c6a3a3530a38a22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06556"/>
            <a:ext cx="2779288" cy="479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Стакан-колы-с-ломтиком-лимона_503cdd9a0b2fd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3" y="4083910"/>
            <a:ext cx="2571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depositphotos_50931439-stock-illustration-school-girl-in-unifo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6824"/>
            <a:ext cx="2437929" cy="48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5274535"/>
            <a:ext cx="29149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giraffe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5712" y="2546634"/>
            <a:ext cx="22461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glass</a:t>
            </a:r>
            <a:endParaRPr lang="ru-RU" sz="8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62238" y="483117"/>
            <a:ext cx="153920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girl</a:t>
            </a:r>
          </a:p>
        </p:txBody>
      </p:sp>
    </p:spTree>
    <p:extLst>
      <p:ext uri="{BB962C8B-B14F-4D97-AF65-F5344CB8AC3E}">
        <p14:creationId xmlns:p14="http://schemas.microsoft.com/office/powerpoint/2010/main" val="16407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8732" y="620688"/>
            <a:ext cx="341471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 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246000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7" name="Picture 1" descr="C:\Users\user\Desktop\loshad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4"/>
            <a:ext cx="2551320" cy="23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1735"/>
            <a:ext cx="2343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90" y="4435672"/>
            <a:ext cx="2505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44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55576" y="555938"/>
            <a:ext cx="30364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apple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239118"/>
            <a:ext cx="30626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angry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9966" y="2420888"/>
            <a:ext cx="18676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ant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42455"/>
            <a:ext cx="2255842" cy="217688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1" y="3996228"/>
            <a:ext cx="1952129" cy="25049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649897" cy="19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user\Desktop\loshad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349" y="468878"/>
            <a:ext cx="2551320" cy="23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11735"/>
            <a:ext cx="23431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13" y="1951921"/>
            <a:ext cx="25050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3789040"/>
            <a:ext cx="158742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hat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332656"/>
            <a:ext cx="25638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horse</a:t>
            </a:r>
            <a:endParaRPr lang="ru-RU" sz="8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4450759"/>
            <a:ext cx="27606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house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28243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2345" y="620688"/>
            <a:ext cx="2547492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I</a:t>
            </a:r>
            <a:r>
              <a:rPr lang="en-US" sz="138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i</a:t>
            </a:r>
            <a:r>
              <a:rPr lang="en-US" sz="287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</a:t>
            </a:r>
            <a:endParaRPr lang="ru-RU" sz="287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53720" y="886550"/>
            <a:ext cx="16097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u="sng" dirty="0" smtClean="0"/>
              <a:t>ink</a:t>
            </a:r>
            <a:endParaRPr lang="ru-RU" sz="8800" b="1" u="sng" dirty="0"/>
          </a:p>
        </p:txBody>
      </p:sp>
      <p:pic>
        <p:nvPicPr>
          <p:cNvPr id="10242" name="Picture 2" descr="http://d.120-bal.ru/pars_docs/refs/12/11169/11169_html_1ec170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66938"/>
            <a:ext cx="4391025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fscomps.fotosearch.com/compc/CSP/CSP990/k11514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14" y="4248151"/>
            <a:ext cx="2332615" cy="240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74536"/>
            <a:ext cx="288032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8473" y="3133368"/>
            <a:ext cx="67518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j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605209"/>
            <a:ext cx="14814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jug</a:t>
            </a:r>
            <a:endParaRPr lang="ru-RU" sz="8000" b="1" dirty="0"/>
          </a:p>
        </p:txBody>
      </p:sp>
      <p:pic>
        <p:nvPicPr>
          <p:cNvPr id="1028" name="Picture 4" descr="https://t3.ftcdn.net/jpg/00/50/32/80/500_F_50328005_lMkfbG8QEwauyOHT5Fnz8kjC2CSw8P7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36313"/>
            <a:ext cx="47625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242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37692"/>
            <a:ext cx="399500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K </a:t>
            </a:r>
            <a:r>
              <a:rPr lang="en-US" sz="138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k</a:t>
            </a:r>
            <a:endParaRPr lang="ru-RU" sz="287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32040" y="696506"/>
            <a:ext cx="34581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u="sng" dirty="0" smtClean="0"/>
              <a:t>kangaroo</a:t>
            </a:r>
            <a:endParaRPr lang="ru-RU" sz="6600" b="1" u="sng" dirty="0"/>
          </a:p>
        </p:txBody>
      </p:sp>
      <p:pic>
        <p:nvPicPr>
          <p:cNvPr id="9220" name="Picture 4" descr="https://st.depositphotos.com/2945617/3741/v/950/depositphotos_37414265-Kangaroo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04502"/>
            <a:ext cx="4158428" cy="46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473227" cy="170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2190174" cy="2427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s://t3.ftcdn.net/jpg/00/50/32/80/500_F_50328005_lMkfbG8QEwauyOHT5Fnz8kjC2CSw8P7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2" y="4653136"/>
            <a:ext cx="1807088" cy="17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.120-bal.ru/pars_docs/refs/12/11169/11169_html_1ec170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805" y="548680"/>
            <a:ext cx="1765580" cy="167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C:\Users\user\Desktop\loshadk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85" y="2776700"/>
            <a:ext cx="2016224" cy="18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Стакан-колы-с-ломтиком-лимона_503cdd9a0b2fd-thum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94800"/>
            <a:ext cx="1736205" cy="16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dc66759bb3bcce3249c119b9d5e9f626_i-16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83" y="287891"/>
            <a:ext cx="1731573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doll-clipart-sewing-doll-clipart-doll-png-clipart-PxEtSo-clipar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882" y="4094996"/>
            <a:ext cx="1882573" cy="230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62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106" y="620688"/>
            <a:ext cx="344196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L </a:t>
            </a:r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l</a:t>
            </a:r>
            <a:endParaRPr lang="ru-RU" sz="287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4088" y="618902"/>
            <a:ext cx="254428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u="sng" dirty="0" smtClean="0"/>
              <a:t>lamp</a:t>
            </a:r>
            <a:endParaRPr lang="ru-RU" sz="8800" b="1" u="sng" dirty="0"/>
          </a:p>
        </p:txBody>
      </p:sp>
      <p:pic>
        <p:nvPicPr>
          <p:cNvPr id="8194" name="Picture 2" descr="http://images.clipartpanda.com/lamp-clipart-lam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62586"/>
            <a:ext cx="3345299" cy="440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0691" y="620688"/>
            <a:ext cx="3593237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M </a:t>
            </a:r>
            <a:endParaRPr lang="ru-RU" sz="287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4809" y="2105561"/>
            <a:ext cx="1954381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m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319007"/>
            <a:ext cx="304602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u="sng" dirty="0" smtClean="0"/>
              <a:t>mouse</a:t>
            </a:r>
            <a:endParaRPr lang="ru-RU" sz="8000" b="1" u="sng" dirty="0"/>
          </a:p>
        </p:txBody>
      </p:sp>
      <p:pic>
        <p:nvPicPr>
          <p:cNvPr id="7176" name="Picture 8" descr="http://poetryonline.net/images/mush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711363"/>
            <a:ext cx="4793614" cy="597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119" y="620686"/>
            <a:ext cx="3924472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Nn</a:t>
            </a:r>
            <a:endParaRPr lang="ru-RU" sz="496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71168" y="332656"/>
            <a:ext cx="23685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u="sng" dirty="0" smtClean="0"/>
              <a:t>nest</a:t>
            </a:r>
            <a:endParaRPr lang="en-US" sz="9600" b="1" u="sng" dirty="0"/>
          </a:p>
        </p:txBody>
      </p:sp>
      <p:pic>
        <p:nvPicPr>
          <p:cNvPr id="6146" name="Picture 2" descr="http://www.clipartsuggest.com/images/241/bird-in-nest-clipart-stock-image-clipart-WRWW66-clipar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91" y="2852936"/>
            <a:ext cx="4669100" cy="322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97" y="620688"/>
            <a:ext cx="462658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O</a:t>
            </a:r>
            <a:r>
              <a:rPr lang="en-US" sz="239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166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o</a:t>
            </a:r>
            <a:endParaRPr lang="ru-RU" sz="23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620688"/>
            <a:ext cx="37158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u="sng" dirty="0" smtClean="0"/>
              <a:t>orange</a:t>
            </a:r>
            <a:endParaRPr lang="en-US" sz="9600" b="1" u="sng" dirty="0"/>
          </a:p>
        </p:txBody>
      </p:sp>
      <p:pic>
        <p:nvPicPr>
          <p:cNvPr id="5122" name="Picture 2" descr="http://bugrenok.ru/img1.png?i=9906&amp;k=apelsin-risun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545937" cy="406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368" y="620688"/>
            <a:ext cx="358944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</a:t>
            </a:r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p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494894"/>
            <a:ext cx="167385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/>
              <a:t>pin</a:t>
            </a:r>
            <a:endParaRPr lang="en-US" sz="8800" b="1" dirty="0"/>
          </a:p>
        </p:txBody>
      </p:sp>
      <p:pic>
        <p:nvPicPr>
          <p:cNvPr id="4098" name="Picture 2" descr="http://images.easyfreeclipart.com/647/there-is-37-pin-push-pins-free-cliparts-all-used-for-free-647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68476"/>
            <a:ext cx="4433995" cy="46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1196752"/>
            <a:ext cx="2286203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1998" y="2852936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64" y="692696"/>
            <a:ext cx="2797059" cy="6007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2" y="42559"/>
            <a:ext cx="3009434" cy="3508266"/>
          </a:xfrm>
          <a:prstGeom prst="rect">
            <a:avLst/>
          </a:prstGeom>
        </p:spPr>
      </p:pic>
      <p:pic>
        <p:nvPicPr>
          <p:cNvPr id="8194" name="Picture 2" descr="C:\Users\user\Desktop\image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0" y="4653136"/>
            <a:ext cx="3521512" cy="20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8437" y="620688"/>
            <a:ext cx="4155305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Q</a:t>
            </a:r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q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5936" y="321167"/>
            <a:ext cx="286649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queen</a:t>
            </a:r>
            <a:endParaRPr lang="en-US" sz="8000" b="1" dirty="0"/>
          </a:p>
        </p:txBody>
      </p:sp>
      <p:pic>
        <p:nvPicPr>
          <p:cNvPr id="3074" name="Picture 2" descr="http://www.stihi.ru/pics/2017/06/05/6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37" y="1573431"/>
            <a:ext cx="3594943" cy="496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558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ihi.ru/pics/2017/06/05/6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25" y="188640"/>
            <a:ext cx="1927866" cy="266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0058" y="3333036"/>
            <a:ext cx="4916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hohohqueenkfkfkf</a:t>
            </a:r>
            <a:endParaRPr lang="en-US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1396" y="2580011"/>
            <a:ext cx="3775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/>
              <a:t>mohmohbhjink</a:t>
            </a:r>
            <a:endParaRPr lang="en-US" sz="4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1396" y="1733253"/>
            <a:ext cx="4088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nbjgkpinvbcbgf</a:t>
            </a:r>
            <a:endParaRPr lang="en-US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39866" y="232574"/>
            <a:ext cx="2830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dvfjugbfbf</a:t>
            </a:r>
            <a:endParaRPr lang="en-US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28230" y="1002015"/>
            <a:ext cx="42232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vdxfdskangaroo</a:t>
            </a:r>
            <a:endParaRPr lang="en-US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98076" y="4164033"/>
            <a:ext cx="3755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lampcdvxdbfx</a:t>
            </a:r>
            <a:endParaRPr lang="en-US" sz="4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31396" y="5014617"/>
            <a:ext cx="3696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</a:rPr>
              <a:t>dvxdvxmouse</a:t>
            </a:r>
            <a:endParaRPr lang="ru-RU" dirty="0"/>
          </a:p>
        </p:txBody>
      </p:sp>
      <p:pic>
        <p:nvPicPr>
          <p:cNvPr id="12" name="Picture 8" descr="http://poetryonline.net/images/mush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789" y="3972428"/>
            <a:ext cx="2241347" cy="279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easyfreeclipart.com/647/there-is-37-pin-push-pins-free-cliparts-all-used-for-free-6477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152" y="2964731"/>
            <a:ext cx="1249276" cy="129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d.120-bal.ru/pars_docs/refs/12/11169/11169_html_1ec170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68" y="1816521"/>
            <a:ext cx="1577587" cy="149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t3.ftcdn.net/jpg/00/50/32/80/500_F_50328005_lMkfbG8QEwauyOHT5Fnz8kjC2CSw8P7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9" y="110342"/>
            <a:ext cx="1686704" cy="163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t.depositphotos.com/2945617/3741/v/950/depositphotos_37414265-Kangaroo-carto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9" y="4538864"/>
            <a:ext cx="2011038" cy="222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ages.clipartpanda.com/lamp-clipart-lam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7" y="2703429"/>
            <a:ext cx="1380988" cy="18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1466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81510"/>
              </p:ext>
            </p:extLst>
          </p:nvPr>
        </p:nvGraphicFramePr>
        <p:xfrm>
          <a:off x="755579" y="332657"/>
          <a:ext cx="6768750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a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n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t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d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o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p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b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a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s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g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p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e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c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d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a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l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d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c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f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l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e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s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r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o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h</a:t>
                      </a:r>
                      <a:endParaRPr lang="ru-RU" sz="4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24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27710"/>
              </p:ext>
            </p:extLst>
          </p:nvPr>
        </p:nvGraphicFramePr>
        <p:xfrm>
          <a:off x="755579" y="332657"/>
          <a:ext cx="6768750" cy="576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3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3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ru-RU" sz="4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rgbClr val="00B050"/>
                          </a:solidFill>
                        </a:rPr>
                        <a:t>n</a:t>
                      </a:r>
                      <a:endParaRPr lang="ru-RU" sz="4800" b="1" u="sng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tx2"/>
                          </a:solidFill>
                        </a:rPr>
                        <a:t>t</a:t>
                      </a:r>
                      <a:endParaRPr lang="ru-RU" sz="4800" b="1" u="sng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ru-RU" sz="4800" b="1" u="sng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o</a:t>
                      </a:r>
                      <a:endParaRPr lang="ru-RU" sz="4800" b="1" u="sng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ru-RU" sz="4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ru-RU" sz="4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s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g</a:t>
                      </a:r>
                      <a:endParaRPr lang="ru-RU" sz="4800" b="1" u="sng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</a:t>
                      </a:r>
                      <a:endParaRPr lang="ru-RU" sz="4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ru-RU" sz="4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d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</a:t>
                      </a:r>
                      <a:endParaRPr lang="ru-RU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rgbClr val="FF0000"/>
                          </a:solidFill>
                        </a:rPr>
                        <a:t>l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</a:t>
                      </a:r>
                      <a:endParaRPr lang="ru-RU" sz="4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/>
                        <a:t>c</a:t>
                      </a:r>
                      <a:endParaRPr lang="ru-RU" sz="4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</a:t>
                      </a:r>
                      <a:endParaRPr lang="ru-RU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</a:t>
                      </a:r>
                      <a:endParaRPr lang="ru-RU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ru-RU" sz="48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</a:t>
                      </a:r>
                      <a:endParaRPr lang="ru-RU" sz="48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</a:t>
                      </a:r>
                      <a:endParaRPr lang="ru-RU" sz="48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o</a:t>
                      </a:r>
                      <a:endParaRPr lang="ru-RU" sz="48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h</a:t>
                      </a:r>
                      <a:endParaRPr lang="ru-RU" sz="4800" b="1" u="sng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8100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340768"/>
            <a:ext cx="260520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Rr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7644" y="277719"/>
            <a:ext cx="24855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</a:rPr>
              <a:t>rabbit</a:t>
            </a:r>
            <a:endParaRPr lang="ru-RU" dirty="0"/>
          </a:p>
        </p:txBody>
      </p:sp>
      <p:pic>
        <p:nvPicPr>
          <p:cNvPr id="9218" name="Picture 2" descr="http://www.mascotdesigngallery.com/wp/wp-content/uploads/2014/06/photo.elso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20" y="1240566"/>
            <a:ext cx="3342173" cy="551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4096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153457"/>
            <a:ext cx="248497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Ss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332656"/>
            <a:ext cx="23859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</a:rPr>
              <a:t>snake</a:t>
            </a:r>
            <a:endParaRPr lang="ru-RU" dirty="0"/>
          </a:p>
        </p:txBody>
      </p:sp>
      <p:pic>
        <p:nvPicPr>
          <p:cNvPr id="2052" name="Picture 4" descr="http://img-fotki.yandex.ru/get/4127/47407354.8f7/0_103d10_a60cf21f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37343"/>
            <a:ext cx="2598427" cy="512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55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556792"/>
            <a:ext cx="240963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Tt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620688"/>
            <a:ext cx="175323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</a:rPr>
              <a:t>tree</a:t>
            </a:r>
            <a:endParaRPr lang="ru-RU" dirty="0"/>
          </a:p>
        </p:txBody>
      </p:sp>
      <p:pic>
        <p:nvPicPr>
          <p:cNvPr id="10242" name="Picture 2" descr="https://static3.depositphotos.com/1005091/214/v/950/depositphotos_2148207-stock-illustration-cartoon-tree-charac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44772"/>
            <a:ext cx="3573959" cy="48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13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329609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Uu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692696"/>
            <a:ext cx="36175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</a:rPr>
              <a:t>umbrella</a:t>
            </a:r>
            <a:endParaRPr lang="ru-RU" dirty="0"/>
          </a:p>
        </p:txBody>
      </p:sp>
      <p:pic>
        <p:nvPicPr>
          <p:cNvPr id="8194" name="Picture 2" descr="https://im0-tub-ru.yandex.net/i?id=9592a11301fc037dd2b9a555631167a8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44429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454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628800"/>
            <a:ext cx="297709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Vv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692696"/>
            <a:ext cx="17574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prstClr val="black"/>
                </a:solidFill>
              </a:rPr>
              <a:t>vest</a:t>
            </a:r>
            <a:endParaRPr lang="ru-RU" dirty="0"/>
          </a:p>
        </p:txBody>
      </p:sp>
      <p:pic>
        <p:nvPicPr>
          <p:cNvPr id="7170" name="Picture 2" descr="http://clipart-library.com/data_images/3018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821" y="2276872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92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260" y="1628800"/>
            <a:ext cx="4475905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Ww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4275386"/>
            <a:ext cx="39607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/>
              <a:t>window</a:t>
            </a:r>
            <a:endParaRPr lang="ru-RU" sz="8800" b="1" dirty="0"/>
          </a:p>
        </p:txBody>
      </p:sp>
      <p:pic>
        <p:nvPicPr>
          <p:cNvPr id="3074" name="Picture 2" descr="https://elhow.ru/images/articles/15/151/15127/i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165" y="1196752"/>
            <a:ext cx="4030242" cy="302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80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56176" y="3715553"/>
            <a:ext cx="2689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baby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3674" y="2132856"/>
            <a:ext cx="20833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boy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653136"/>
            <a:ext cx="21259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bed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21" y="278422"/>
            <a:ext cx="1860955" cy="3996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669" y="278422"/>
            <a:ext cx="3009434" cy="3508266"/>
          </a:xfrm>
          <a:prstGeom prst="rect">
            <a:avLst/>
          </a:prstGeom>
        </p:spPr>
      </p:pic>
      <p:pic>
        <p:nvPicPr>
          <p:cNvPr id="13314" name="Picture 2" descr="C:\Users\user\Desktop\image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09117"/>
            <a:ext cx="3163607" cy="18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7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556792"/>
            <a:ext cx="2839240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Xx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48680"/>
            <a:ext cx="204838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/>
              <a:t>box</a:t>
            </a:r>
            <a:endParaRPr lang="ru-RU" sz="9600" b="1" dirty="0"/>
          </a:p>
        </p:txBody>
      </p:sp>
      <p:pic>
        <p:nvPicPr>
          <p:cNvPr id="4098" name="Picture 2" descr="http://static3.depositphotos.com/1005091/225/v/950/depositphotos_2259426-stock-illustration-open-cute-cardboard-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69" y="2348880"/>
            <a:ext cx="495538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1618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628800"/>
            <a:ext cx="270247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Yy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620688"/>
            <a:ext cx="22572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/>
              <a:t>yacht</a:t>
            </a:r>
            <a:endParaRPr lang="ru-RU" sz="7200" b="1" dirty="0"/>
          </a:p>
        </p:txBody>
      </p:sp>
      <p:pic>
        <p:nvPicPr>
          <p:cNvPr id="5122" name="Picture 2" descr="https://t4.ftcdn.net/jpg/00/33/87/41/500_F_33874161_NSxklaHa1PQdWoDUG9lEM07Ki0NWqo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84" y="2276873"/>
            <a:ext cx="461589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488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772816"/>
            <a:ext cx="249619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9900" b="1" spc="300" dirty="0" err="1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Zz</a:t>
            </a:r>
            <a:endParaRPr lang="ru-RU" sz="199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0479" y="764704"/>
            <a:ext cx="15167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/>
              <a:t>zip</a:t>
            </a:r>
          </a:p>
        </p:txBody>
      </p:sp>
      <p:pic>
        <p:nvPicPr>
          <p:cNvPr id="6146" name="Picture 2" descr="https://static9.depositphotos.com/1674252/1149/v/950/depositphotos_11493007-stock-illustration-zip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852" y="2492896"/>
            <a:ext cx="3560912" cy="35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04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4295" y="2090321"/>
            <a:ext cx="2689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baby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332656"/>
            <a:ext cx="208339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boy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895" y="4200971"/>
            <a:ext cx="212590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bed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451321"/>
            <a:ext cx="1428907" cy="30689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0216"/>
            <a:ext cx="1969887" cy="2296408"/>
          </a:xfrm>
          <a:prstGeom prst="rect">
            <a:avLst/>
          </a:prstGeom>
        </p:spPr>
      </p:pic>
      <p:pic>
        <p:nvPicPr>
          <p:cNvPr id="12290" name="Picture 2" descr="C:\Users\user\Desktop\image0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09" y="2647935"/>
            <a:ext cx="3201479" cy="18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9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64" y="692696"/>
            <a:ext cx="2797059" cy="6007432"/>
          </a:xfrm>
          <a:prstGeom prst="rect">
            <a:avLst/>
          </a:prstGeom>
        </p:spPr>
      </p:pic>
      <p:pic>
        <p:nvPicPr>
          <p:cNvPr id="5" name="Picture 2" descr="C:\Users\user\Desktop\image0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1067"/>
            <a:ext cx="4675775" cy="2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24744"/>
            <a:ext cx="2520280" cy="32340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" y="332656"/>
            <a:ext cx="2649897" cy="194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91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39927"/>
            <a:ext cx="217078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ru-RU" sz="287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132856"/>
            <a:ext cx="36004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</a:t>
            </a:r>
            <a:endParaRPr lang="ru-RU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69" name="Picture 1" descr="C:\Users\user\Desktop\depositphotos_43402843-stock-illustration-funny-cat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8450"/>
            <a:ext cx="2520280" cy="333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depositphotos_35091743-stock-illustration-vector-cupcake-isolated-on-wh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84218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prox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3842"/>
            <a:ext cx="39624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2852936"/>
            <a:ext cx="14611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cat</a:t>
            </a:r>
            <a:endParaRPr lang="ru-RU" sz="8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1929" y="5019265"/>
            <a:ext cx="20949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cake</a:t>
            </a:r>
            <a:endParaRPr lang="ru-RU" sz="8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28184" y="2564904"/>
            <a:ext cx="14802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/>
              <a:t>car</a:t>
            </a:r>
            <a:endParaRPr lang="ru-RU" sz="8000" b="1" dirty="0"/>
          </a:p>
        </p:txBody>
      </p:sp>
      <p:pic>
        <p:nvPicPr>
          <p:cNvPr id="9" name="Picture 1" descr="C:\Users\user\Desktop\depositphotos_43402843-stock-illustration-funny-cat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490"/>
            <a:ext cx="2104504" cy="27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prox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6568"/>
            <a:ext cx="3962400" cy="24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depositphotos_35091743-stock-illustration-vector-cupcake-isolated-on-whi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926" y="3736813"/>
            <a:ext cx="256490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181</Words>
  <Application>Microsoft Office PowerPoint</Application>
  <PresentationFormat>Экран (4:3)</PresentationFormat>
  <Paragraphs>178</Paragraphs>
  <Slides>52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21</cp:revision>
  <dcterms:created xsi:type="dcterms:W3CDTF">2017-09-07T09:06:27Z</dcterms:created>
  <dcterms:modified xsi:type="dcterms:W3CDTF">2020-01-20T20:17:18Z</dcterms:modified>
</cp:coreProperties>
</file>