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58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ABEEE-6733-4BC7-9263-7CEA82F32AF6}" type="datetimeFigureOut">
              <a:rPr lang="ru-RU" smtClean="0"/>
              <a:t>15.05.2020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EEA82-30D1-40F4-8EB0-DBB78D29086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B3ECE0-24C1-446B-A12B-8FD99965D63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9379-E27D-4C6E-90B9-B5AE645B7FC4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9EFB8A8-0929-4724-A430-F6970DFB7E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9379-E27D-4C6E-90B9-B5AE645B7FC4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B8A8-0929-4724-A430-F6970DFB7E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9379-E27D-4C6E-90B9-B5AE645B7FC4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B8A8-0929-4724-A430-F6970DFB7E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9379-E27D-4C6E-90B9-B5AE645B7FC4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9EFB8A8-0929-4724-A430-F6970DFB7E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9379-E27D-4C6E-90B9-B5AE645B7FC4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B8A8-0929-4724-A430-F6970DFB7E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9379-E27D-4C6E-90B9-B5AE645B7FC4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B8A8-0929-4724-A430-F6970DFB7E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9379-E27D-4C6E-90B9-B5AE645B7FC4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9EFB8A8-0929-4724-A430-F6970DFB7E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9379-E27D-4C6E-90B9-B5AE645B7FC4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B8A8-0929-4724-A430-F6970DFB7E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9379-E27D-4C6E-90B9-B5AE645B7FC4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B8A8-0929-4724-A430-F6970DFB7E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9379-E27D-4C6E-90B9-B5AE645B7FC4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B8A8-0929-4724-A430-F6970DFB7E5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009379-E27D-4C6E-90B9-B5AE645B7FC4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EFB8A8-0929-4724-A430-F6970DFB7E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5D009379-E27D-4C6E-90B9-B5AE645B7FC4}" type="datetimeFigureOut">
              <a:rPr lang="ru-RU" smtClean="0"/>
              <a:pPr/>
              <a:t>15.05.2020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9EFB8A8-0929-4724-A430-F6970DFB7E5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7" Type="http://schemas.openxmlformats.org/officeDocument/2006/relationships/image" Target="../media/image9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image" Target="../media/image7.jpeg"/><Relationship Id="rId4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chool2100.ru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853411"/>
            <a:ext cx="8587680" cy="1222375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Мы слушаем – нас слушают. </a:t>
            </a:r>
            <a:br>
              <a:rPr lang="ru-RU" sz="3200" dirty="0" smtClean="0"/>
            </a:br>
            <a:r>
              <a:rPr lang="ru-RU" sz="3200" dirty="0" smtClean="0"/>
              <a:t>Сигнал принят! Слушаю!</a:t>
            </a:r>
            <a:endParaRPr lang="ru-RU" sz="3200" cap="none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Занятие № 12</a:t>
            </a:r>
            <a:endParaRPr lang="ru-RU" dirty="0"/>
          </a:p>
        </p:txBody>
      </p:sp>
      <p:pic>
        <p:nvPicPr>
          <p:cNvPr id="1026" name="Picture 2" descr="C:\Users\User\Desktop\1009508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404664"/>
            <a:ext cx="3312368" cy="44415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79512" y="1124744"/>
            <a:ext cx="89644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Один говорит, другой _________________ .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Один пишет, другой __________________ .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Ты слушаешь, что ______________ другие.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Ты читаешь, что _______________ другие.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36096" y="1124744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слушает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80112" y="1700808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читает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2204864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говорят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27984" y="2780928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пишут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9512" y="3861048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   Слышать, слушать, услышать, выслушать, прослушать, прислушаться, заслушаться, подслушать.</a:t>
            </a:r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55576" y="332656"/>
            <a:ext cx="698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Мы слушаем – нас слушают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1" build="allAtOnce"/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228184" y="1052736"/>
            <a:ext cx="2592288" cy="224676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слышать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слушать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услышать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выслушать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прослушать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228184" y="3573016"/>
            <a:ext cx="2592288" cy="1384995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понимать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сочувствовать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сопереживать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9512" y="908720"/>
            <a:ext cx="56886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Для чего люди слушают?</a:t>
            </a:r>
          </a:p>
          <a:p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Продолжи ряд слов.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9512" y="2708920"/>
            <a:ext cx="561662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Получать информацию, сочувствовать, …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1" y="1124743"/>
            <a:ext cx="3672409" cy="1842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015" y="1124743"/>
            <a:ext cx="3672409" cy="18421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9552" y="2996951"/>
            <a:ext cx="3672408" cy="17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6016" y="2996951"/>
            <a:ext cx="3672408" cy="1761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39552" y="4797152"/>
            <a:ext cx="3672408" cy="174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16016" y="4797152"/>
            <a:ext cx="3672408" cy="1749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79512" y="188640"/>
            <a:ext cx="856895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Рассмотри рисунки. С какой целью слушают герои на рисунках?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332656"/>
            <a:ext cx="698477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Сигнал принят! Слушаю!</a:t>
            </a:r>
            <a:endParaRPr lang="ru-RU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71600" y="1052736"/>
            <a:ext cx="7200800" cy="1200329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Когда один человек обращается к другому,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 тот хочет выслушать его,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это видно по их позам, мимике, жестам.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39" y="2852936"/>
            <a:ext cx="2201547" cy="2448272"/>
          </a:xfrm>
          <a:prstGeom prst="rect">
            <a:avLst/>
          </a:prstGeom>
          <a:noFill/>
        </p:spPr>
      </p:pic>
      <p:sp>
        <p:nvSpPr>
          <p:cNvPr id="2049" name="Text Box 1"/>
          <p:cNvSpPr txBox="1">
            <a:spLocks noChangeArrowheads="1"/>
          </p:cNvSpPr>
          <p:nvPr/>
        </p:nvSpPr>
        <p:spPr bwMode="auto">
          <a:xfrm>
            <a:off x="2814638" y="512763"/>
            <a:ext cx="1104900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495300"/>
            <a:ext cx="0" cy="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 rot="10800000" flipV="1">
            <a:off x="179512" y="2420888"/>
            <a:ext cx="6408712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41288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Элли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внимательно разглядывала смешное разрисованное лицо чучела и удивилась, увидев, что оно вдруг подмигнуло ей правым глазом. Она решила, что ей почудилось: ведь чучела никогда не мигают... Но фигура закивала головой с самым дружеским видом.</a:t>
            </a:r>
            <a:endParaRPr kumimoji="0" lang="ru-RU" sz="3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67544" y="5877272"/>
            <a:ext cx="81369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Каким образом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Элли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догадалась, что чучело заговорит с ней?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95536" y="2924944"/>
            <a:ext cx="8280920" cy="3108543"/>
          </a:xfrm>
          <a:prstGeom prst="rect">
            <a:avLst/>
          </a:prstGeom>
          <a:solidFill>
            <a:srgbClr val="FFFF00"/>
          </a:soli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Сигналы,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которые показывают собеседнику,</a:t>
            </a:r>
          </a:p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что его слушают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Я слушаю …                  Внимательный взгляд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Да, да …                         Кивок головой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Продолжай …                Улыбка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     Что же было дальше?    Нахмуренные брови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053" grpId="0"/>
      <p:bldP spid="10" grpId="0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260648"/>
            <a:ext cx="8568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Рассмотри рисунки. На каком рисунке и какие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сигналы 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подсказали тебе, что одни герои обращаются к другим с просьбой, вопросом, а другие собираются их выслушать? Герои какого рисунка не слушают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других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? Почему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?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1772816"/>
            <a:ext cx="4176464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772816"/>
            <a:ext cx="4136306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95536" y="476672"/>
            <a:ext cx="82809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Рассмотри рисунки. Кому из слушателей интереснее рассказывать?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628800"/>
            <a:ext cx="4109318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1628800"/>
            <a:ext cx="4122920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052736"/>
            <a:ext cx="8686800" cy="1675656"/>
          </a:xfrm>
        </p:spPr>
        <p:txBody>
          <a:bodyPr>
            <a:normAutofit/>
          </a:bodyPr>
          <a:lstStyle/>
          <a:p>
            <a:r>
              <a:rPr lang="ru-RU" i="1" cap="none" dirty="0" smtClean="0"/>
              <a:t>Что нового мы сегодня узнали?</a:t>
            </a:r>
            <a:br>
              <a:rPr lang="ru-RU" i="1" cap="none" dirty="0" smtClean="0"/>
            </a:br>
            <a:r>
              <a:rPr lang="ru-RU" i="1" cap="none" dirty="0" smtClean="0"/>
              <a:t>Что повторили?</a:t>
            </a:r>
            <a:endParaRPr lang="ru-RU" i="1" cap="none" dirty="0"/>
          </a:p>
        </p:txBody>
      </p:sp>
      <p:sp>
        <p:nvSpPr>
          <p:cNvPr id="3" name="TextBox 2"/>
          <p:cNvSpPr txBox="1"/>
          <p:nvPr/>
        </p:nvSpPr>
        <p:spPr>
          <a:xfrm>
            <a:off x="1619672" y="3717032"/>
            <a:ext cx="590465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96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Молодцы!</a:t>
            </a:r>
            <a:endParaRPr lang="ru-RU" sz="9600" b="1" i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556792"/>
            <a:ext cx="8662736" cy="504056"/>
          </a:xfrm>
          <a:noFill/>
          <a:ln>
            <a:noFill/>
          </a:ln>
          <a:effectLst/>
        </p:spPr>
        <p:txBody>
          <a:bodyPr>
            <a:normAutofit fontScale="90000"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ru-RU" sz="4400" b="1" cap="none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itchFamily="18" charset="0"/>
                <a:cs typeface="Times New Roman" pitchFamily="18" charset="0"/>
              </a:rPr>
              <a:t>Список используемых источников:</a:t>
            </a: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b="1" cap="none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4000" b="1" cap="none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520" y="1268760"/>
            <a:ext cx="8892480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 Тексты, задания и иллюстрации из учебника для 2-го класса «Детская риторика в рассказах и рисунках» Т. А.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Ладыженской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Н. В.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Ладыженской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Р. И. Никольской, Г. И. Сорокиной</a:t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 Задания из методических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рекомендацийдля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учителя по курсу «Риторика» для 2 –го класса Т. А.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Ладыженской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Н. В. </a:t>
            </a:r>
            <a:r>
              <a:rPr lang="ru-RU" sz="2400" b="1" dirty="0" err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Ладыженской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Р. И. Никольской, Г. И. Сорокиной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 Разработки уроков с сайта  </a:t>
            </a:r>
            <a:r>
              <a:rPr lang="en-US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www.school2100.ru</a:t>
            </a:r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b="1" dirty="0" smtClean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 </a:t>
            </a:r>
            <a:r>
              <a:rPr lang="ru-RU" sz="2400" b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Картинки с </a:t>
            </a:r>
            <a:r>
              <a:rPr lang="en-US" sz="2400" b="1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images.yandex.ru</a:t>
            </a:r>
            <a:r>
              <a:rPr lang="ru-RU" sz="12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1200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99</TotalTime>
  <Words>314</Words>
  <Application>Microsoft Office PowerPoint</Application>
  <PresentationFormat>Экран (4:3)</PresentationFormat>
  <Paragraphs>46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Calibri</vt:lpstr>
      <vt:lpstr>Franklin Gothic Book</vt:lpstr>
      <vt:lpstr>Franklin Gothic Medium</vt:lpstr>
      <vt:lpstr>Times New Roman</vt:lpstr>
      <vt:lpstr>Wingdings 2</vt:lpstr>
      <vt:lpstr>Трек</vt:lpstr>
      <vt:lpstr>Мы слушаем – нас слушают.  Сигнал принят! Слушаю!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Что нового мы сегодня узнали? Что повторили?</vt:lpstr>
      <vt:lpstr>Список используемых источников:      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Мы слушаем – нас слушают.  Сигнал принят! Слушаю!</dc:title>
  <dc:creator>User</dc:creator>
  <cp:lastModifiedBy>Пользователь</cp:lastModifiedBy>
  <cp:revision>13</cp:revision>
  <dcterms:created xsi:type="dcterms:W3CDTF">2012-12-02T15:55:07Z</dcterms:created>
  <dcterms:modified xsi:type="dcterms:W3CDTF">2020-05-15T10:24:06Z</dcterms:modified>
</cp:coreProperties>
</file>