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2684CBE-A1A4-43E7-A04C-620D8AB93D7E}" type="datetimeFigureOut">
              <a:rPr lang="ru-RU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8B07355-5234-46AE-ADDC-68A20F823A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42670-1E2B-4887-A576-5CBE3862D8E2}" type="datetime1">
              <a:rPr lang="ru-RU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64E0F-27A1-4713-86E3-4206B6D99C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052D6-8373-4119-A9ED-846CBE81AA8A}" type="datetime1">
              <a:rPr lang="ru-RU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EA374-2C07-4BED-9740-A3C50633B9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967E0-3D96-4406-AFC0-F89B934C7F84}" type="datetime1">
              <a:rPr lang="ru-RU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843C8-8BAB-40BF-9D51-EC3FCE9389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8D83D-1BB4-4B68-AE41-D92FEFE221FE}" type="datetime1">
              <a:rPr lang="ru-RU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86620-C25B-4170-9675-9742F92305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270AD-BA4B-4B37-821D-079FA272DC9E}" type="datetime1">
              <a:rPr lang="ru-RU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9D108-DFF7-4896-889B-AEB4B13F03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4A456-EB3E-427D-B5D2-5A019C3FCCB8}" type="datetime1">
              <a:rPr lang="ru-RU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9AC21-0AFB-4900-9E1B-6A329B1B87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42692-57E1-4562-896C-AC6232EDD2D3}" type="datetime1">
              <a:rPr lang="ru-RU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AF942-12CF-4658-9771-899748F1D5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33404-6E66-473A-B0C0-C5B011CF16F3}" type="datetime1">
              <a:rPr lang="ru-RU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88CA0-4002-44C1-823D-6FE0F24B53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9AB6F-D7A9-4D16-9FCF-14C9C860B7B6}" type="datetime1">
              <a:rPr lang="ru-RU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023E1-EB5A-4196-B296-1545A3AF51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6E012-D746-4212-A4B4-D95675F0593C}" type="datetime1">
              <a:rPr lang="ru-RU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E481C-CBDD-41FA-8A5F-49C0AE4C96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C9874-B102-4ED6-BFA2-7E7DDD1FF18D}" type="datetime1">
              <a:rPr lang="ru-RU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4D4F4-AF8F-4FF7-937A-7E4181B948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9BEB427-4E75-4EB4-90E5-AD6DB7060B92}" type="datetime1">
              <a:rPr lang="ru-RU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9FF5136-9B02-4206-B040-88F39B902E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trips dir="ru"/>
  </p:transition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714348" y="2643182"/>
            <a:ext cx="7772400" cy="147002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Рациональные дроби и действия над ними</a:t>
            </a:r>
            <a:endParaRPr lang="ru-RU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4143380"/>
            <a:ext cx="6400800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002060"/>
                </a:solidFill>
              </a:rPr>
              <a:t>Повторение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002060"/>
                </a:solidFill>
              </a:rPr>
              <a:t>Алгебра 8 класс</a:t>
            </a:r>
            <a:endParaRPr lang="ru-RU" dirty="0" smtClean="0">
              <a:solidFill>
                <a:srgbClr val="002060"/>
              </a:solidFill>
            </a:endParaRPr>
          </a:p>
        </p:txBody>
      </p:sp>
      <p:pic>
        <p:nvPicPr>
          <p:cNvPr id="4" name="Picture 11" descr="H:\Documents and Settings\Aida\Рабочий стол\МОИ шаблоны ЭКСПЕРИМЕНТы\index.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13" y="285750"/>
            <a:ext cx="1928812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H:\Documents and Settings\Aida\Рабочий стол\текстуры и фоны, клипарты\Scool_objekts\scool (90)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5" y="5643563"/>
            <a:ext cx="2016125" cy="61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H:\Documents and Settings\Aida\Рабочий стол\текстуры и фоны, клипарты\Scool_objekts\scool (45)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43688" y="4857750"/>
            <a:ext cx="701675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H:\Documents and Settings\Aida\Рабочий стол\текстуры и фоны, клипарты\Scool_objekts\scool (46)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72250" y="5786438"/>
            <a:ext cx="1135063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Дата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F1709F8-4CAA-4FC2-83AD-59E6D31E82CA}" type="datetime1">
              <a:rPr lang="ru-RU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ABD23-DD76-4D8D-9F29-884EA35B70A3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59AB6F-D7A9-4D16-9FCF-14C9C860B7B6}" type="datetime1">
              <a:rPr lang="ru-RU" smtClean="0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A023E1-EB5A-4196-B296-1545A3AF51E8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357158" y="785794"/>
          <a:ext cx="6146800" cy="5187951"/>
        </p:xfrm>
        <a:graphic>
          <a:graphicData uri="http://schemas.openxmlformats.org/presentationml/2006/ole">
            <p:oleObj spid="_x0000_s23554" name="Формула" r:id="rId3" imgW="2044440" imgH="1726920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59AB6F-D7A9-4D16-9FCF-14C9C860B7B6}" type="datetime1">
              <a:rPr lang="ru-RU" smtClean="0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A023E1-EB5A-4196-B296-1545A3AF51E8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000232" y="2428868"/>
            <a:ext cx="5186370" cy="207170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Повторить п.п.1-7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№220(а)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№226(б)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№15(сборник стр. 71)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857224" y="1214422"/>
            <a:ext cx="7329510" cy="7143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Домашнее задание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357158" y="785794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800" dirty="0" smtClean="0"/>
              <a:t>Цель: обобщить и систематизировать знания по теме «Рациональные дроби»</a:t>
            </a:r>
            <a:endParaRPr lang="ru-RU" sz="2800" dirty="0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2071670" y="1857364"/>
            <a:ext cx="4757742" cy="4525963"/>
          </a:xfrm>
        </p:spPr>
        <p:txBody>
          <a:bodyPr/>
          <a:lstStyle/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План урока</a:t>
            </a: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Организационный момент</a:t>
            </a: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Устная работа</a:t>
            </a: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Тренировочные упражнения</a:t>
            </a: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Итог</a:t>
            </a: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79C0137-D04E-411C-ABB8-B17E641B80C6}" type="datetime1">
              <a:rPr lang="ru-RU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DB99F5-61B6-445C-B327-B8C8455C7CC2}" type="slidenum">
              <a:rPr lang="ru-RU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1736" y="142852"/>
            <a:ext cx="3786214" cy="79690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800" dirty="0" smtClean="0"/>
              <a:t>Устная работа</a:t>
            </a:r>
            <a:endParaRPr lang="ru-RU" sz="28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E8D83D-1BB4-4B68-AE41-D92FEFE221FE}" type="datetime1">
              <a:rPr lang="ru-RU" smtClean="0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D86620-C25B-4170-9675-9742F92305C4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28596" y="1857364"/>
          <a:ext cx="8131328" cy="2143140"/>
        </p:xfrm>
        <a:graphic>
          <a:graphicData uri="http://schemas.openxmlformats.org/presentationml/2006/ole">
            <p:oleObj spid="_x0000_s16386" name="Формула" r:id="rId3" imgW="3276360" imgH="86328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28596" y="1142984"/>
            <a:ext cx="7998152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Какие из данных выражений являются целыми, дробными?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58" y="4714884"/>
            <a:ext cx="8339399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Запишите тождество, выражающее основное свойство дроби?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E8D83D-1BB4-4B68-AE41-D92FEFE221FE}" type="datetime1">
              <a:rPr lang="ru-RU" smtClean="0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D86620-C25B-4170-9675-9742F92305C4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000364" y="428604"/>
            <a:ext cx="284917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Сократите дробь: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285720" y="1500174"/>
          <a:ext cx="7289054" cy="3055942"/>
        </p:xfrm>
        <a:graphic>
          <a:graphicData uri="http://schemas.openxmlformats.org/presentationml/2006/ole">
            <p:oleObj spid="_x0000_s18435" name="Формула" r:id="rId3" imgW="3149280" imgH="1320480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501122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800" dirty="0" smtClean="0"/>
              <a:t>Укажите допустимые значения переменной в выражении:</a:t>
            </a:r>
            <a:endParaRPr lang="ru-RU" sz="280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C33404-6E66-473A-B0C0-C5B011CF16F3}" type="datetime1">
              <a:rPr lang="ru-RU" smtClean="0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D88CA0-4002-44C1-823D-6FE0F24B539C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444500" y="1749424"/>
          <a:ext cx="8265716" cy="3394087"/>
        </p:xfrm>
        <a:graphic>
          <a:graphicData uri="http://schemas.openxmlformats.org/presentationml/2006/ole">
            <p:oleObj spid="_x0000_s17410" name="Формула" r:id="rId3" imgW="3124080" imgH="1282680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14290"/>
            <a:ext cx="6257940" cy="84615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Упростите выражение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C33404-6E66-473A-B0C0-C5B011CF16F3}" type="datetime1">
              <a:rPr lang="ru-RU" smtClean="0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D88CA0-4002-44C1-823D-6FE0F24B539C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28595" y="1285860"/>
          <a:ext cx="6338679" cy="3929090"/>
        </p:xfrm>
        <a:graphic>
          <a:graphicData uri="http://schemas.openxmlformats.org/presentationml/2006/ole">
            <p:oleObj spid="_x0000_s19458" name="Формула" r:id="rId3" imgW="2108160" imgH="1307880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59AB6F-D7A9-4D16-9FCF-14C9C860B7B6}" type="datetime1">
              <a:rPr lang="ru-RU" smtClean="0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A023E1-EB5A-4196-B296-1545A3AF51E8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85786" y="214290"/>
            <a:ext cx="7329510" cy="7143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Выполните</a:t>
            </a:r>
            <a:r>
              <a:rPr kumimoji="0" lang="ru-RU" sz="28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умножение или деление дробей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1214414" y="1000108"/>
          <a:ext cx="5499100" cy="5186363"/>
        </p:xfrm>
        <a:graphic>
          <a:graphicData uri="http://schemas.openxmlformats.org/presentationml/2006/ole">
            <p:oleObj spid="_x0000_s20482" name="Формула" r:id="rId3" imgW="1828800" imgH="1726920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59AB6F-D7A9-4D16-9FCF-14C9C860B7B6}" type="datetime1">
              <a:rPr lang="ru-RU" smtClean="0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A023E1-EB5A-4196-B296-1545A3AF51E8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2214546" y="1142984"/>
          <a:ext cx="4429125" cy="3051175"/>
        </p:xfrm>
        <a:graphic>
          <a:graphicData uri="http://schemas.openxmlformats.org/presentationml/2006/ole">
            <p:oleObj spid="_x0000_s21506" name="Формула" r:id="rId3" imgW="1473120" imgH="1015920" progId="Equation.3">
              <p:embed/>
            </p:oleObj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785786" y="214290"/>
            <a:ext cx="7329510" cy="7143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Представьте в виде дроби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59AB6F-D7A9-4D16-9FCF-14C9C860B7B6}" type="datetime1">
              <a:rPr lang="ru-RU" smtClean="0"/>
              <a:pPr>
                <a:defRPr/>
              </a:pPr>
              <a:t>16.05.2010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A023E1-EB5A-4196-B296-1545A3AF51E8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85786" y="214290"/>
            <a:ext cx="7329510" cy="7143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Решение заданий из сборника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857356" y="1000108"/>
            <a:ext cx="5114932" cy="7143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Упростите выражение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22531" name="Object 2"/>
          <p:cNvGraphicFramePr>
            <a:graphicFrameLocks noChangeAspect="1"/>
          </p:cNvGraphicFramePr>
          <p:nvPr/>
        </p:nvGraphicFramePr>
        <p:xfrm>
          <a:off x="1071538" y="1714488"/>
          <a:ext cx="5318124" cy="4643470"/>
        </p:xfrm>
        <a:graphic>
          <a:graphicData uri="http://schemas.openxmlformats.org/presentationml/2006/ole">
            <p:oleObj spid="_x0000_s22531" name="Формула" r:id="rId3" imgW="1815840" imgH="1752480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атематика -  16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математика -  16</Template>
  <TotalTime>84</TotalTime>
  <Words>117</Words>
  <Application>Microsoft Office PowerPoint</Application>
  <PresentationFormat>Экран (4:3)</PresentationFormat>
  <Paragraphs>47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математика -  16</vt:lpstr>
      <vt:lpstr>Microsoft Equation 3.0</vt:lpstr>
      <vt:lpstr>Рациональные дроби и действия над ними</vt:lpstr>
      <vt:lpstr>Цель: обобщить и систематизировать знания по теме «Рациональные дроби»</vt:lpstr>
      <vt:lpstr>Устная работа</vt:lpstr>
      <vt:lpstr>Слайд 4</vt:lpstr>
      <vt:lpstr>Укажите допустимые значения переменной в выражении:</vt:lpstr>
      <vt:lpstr>Упростите выражение</vt:lpstr>
      <vt:lpstr>Слайд 7</vt:lpstr>
      <vt:lpstr>Слайд 8</vt:lpstr>
      <vt:lpstr>Слайд 9</vt:lpstr>
      <vt:lpstr>Слайд 10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Рациональные дроби и действия над ними</dc:title>
  <dc:creator>костя</dc:creator>
  <dc:description>http://aida.ucoz.ru</dc:description>
  <cp:lastModifiedBy>костя</cp:lastModifiedBy>
  <cp:revision>10</cp:revision>
  <dcterms:created xsi:type="dcterms:W3CDTF">2010-05-16T13:52:25Z</dcterms:created>
  <dcterms:modified xsi:type="dcterms:W3CDTF">2010-05-16T15:16:57Z</dcterms:modified>
</cp:coreProperties>
</file>