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684CBE-A1A4-43E7-A04C-620D8AB93D7E}" type="datetimeFigureOut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B07355-5234-46AE-ADDC-68A20F82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2670-1E2B-4887-A576-5CBE3862D8E2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4E0F-27A1-4713-86E3-4206B6D99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52D6-8373-4119-A9ED-846CBE81AA8A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A374-2C07-4BED-9740-A3C50633B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67E0-3D96-4406-AFC0-F89B934C7F84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43C8-8BAB-40BF-9D51-EC3FCE938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D83D-1BB4-4B68-AE41-D92FEFE221FE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6620-C25B-4170-9675-9742F9230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0AD-BA4B-4B37-821D-079FA272DC9E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D108-DFF7-4896-889B-AEB4B13F0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A456-EB3E-427D-B5D2-5A019C3FCCB8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AC21-0AFB-4900-9E1B-6A329B1B8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2692-57E1-4562-896C-AC6232EDD2D3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AF942-12CF-4658-9771-899748F1D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3404-6E66-473A-B0C0-C5B011CF16F3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8CA0-4002-44C1-823D-6FE0F24B5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AB6F-D7A9-4D16-9FCF-14C9C860B7B6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23E1-EB5A-4196-B296-1545A3AF5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E012-D746-4212-A4B4-D95675F0593C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481C-CBDD-41FA-8A5F-49C0AE4C9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C9874-B102-4ED6-BFA2-7E7DDD1FF18D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D4F4-AF8F-4FF7-937A-7E4181B94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BEB427-4E75-4EB4-90E5-AD6DB7060B92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FF5136-9B02-4206-B040-88F39B902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Рациональные дроби и действия над ними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Повторение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Алгебра 8 класс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4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285750"/>
            <a:ext cx="192881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1709F8-4CAA-4FC2-83AD-59E6D31E82CA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ABD23-DD76-4D8D-9F29-884EA35B70A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9AB6F-D7A9-4D16-9FCF-14C9C860B7B6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23E1-EB5A-4196-B296-1545A3AF51E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57158" y="785794"/>
          <a:ext cx="6146800" cy="5187951"/>
        </p:xfrm>
        <a:graphic>
          <a:graphicData uri="http://schemas.openxmlformats.org/presentationml/2006/ole">
            <p:oleObj spid="_x0000_s23554" name="Формула" r:id="rId3" imgW="2044440" imgH="172692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9AB6F-D7A9-4D16-9FCF-14C9C860B7B6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23E1-EB5A-4196-B296-1545A3AF51E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00232" y="2428868"/>
            <a:ext cx="5186370" cy="20717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Повторить п.п.1-7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№220(а)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№226(б)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№15(сборник стр. 71)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57224" y="1214422"/>
            <a:ext cx="7329510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Домашнее задание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Цель: обобщить и систематизировать знания по теме «Рациональные дроби»</a:t>
            </a:r>
            <a:endParaRPr lang="ru-RU" sz="2800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071670" y="1857364"/>
            <a:ext cx="4757742" cy="452596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9C0137-D04E-411C-ABB8-B17E641B80C6}" type="datetime1">
              <a:rPr lang="ru-RU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B99F5-61B6-445C-B327-B8C8455C7CC2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3786214" cy="796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Устная работа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8D83D-1BB4-4B68-AE41-D92FEFE221FE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86620-C25B-4170-9675-9742F92305C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596" y="1857364"/>
          <a:ext cx="8131328" cy="2143140"/>
        </p:xfrm>
        <a:graphic>
          <a:graphicData uri="http://schemas.openxmlformats.org/presentationml/2006/ole">
            <p:oleObj spid="_x0000_s16386" name="Формула" r:id="rId3" imgW="3276360" imgH="8632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1142984"/>
            <a:ext cx="799815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из данных выражений являются целыми, дробными?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714884"/>
            <a:ext cx="83393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Запишите тождество, выражающее основное свойство дроби?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8D83D-1BB4-4B68-AE41-D92FEFE221FE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86620-C25B-4170-9675-9742F92305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00364" y="428604"/>
            <a:ext cx="284917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Сократите дробь: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5720" y="1500174"/>
          <a:ext cx="7289054" cy="3055942"/>
        </p:xfrm>
        <a:graphic>
          <a:graphicData uri="http://schemas.openxmlformats.org/presentationml/2006/ole">
            <p:oleObj spid="_x0000_s18435" name="Формула" r:id="rId3" imgW="3149280" imgH="132048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Укажите допустимые значения переменной в выражении:</a:t>
            </a:r>
            <a:endParaRPr lang="ru-RU" sz="28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33404-6E66-473A-B0C0-C5B011CF16F3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88CA0-4002-44C1-823D-6FE0F24B539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44500" y="1749424"/>
          <a:ext cx="8265716" cy="3394087"/>
        </p:xfrm>
        <a:graphic>
          <a:graphicData uri="http://schemas.openxmlformats.org/presentationml/2006/ole">
            <p:oleObj spid="_x0000_s17410" name="Формула" r:id="rId3" imgW="3124080" imgH="128268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257940" cy="8461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Упростите выражение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33404-6E66-473A-B0C0-C5B011CF16F3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88CA0-4002-44C1-823D-6FE0F24B539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595" y="1285860"/>
          <a:ext cx="6338679" cy="3929090"/>
        </p:xfrm>
        <a:graphic>
          <a:graphicData uri="http://schemas.openxmlformats.org/presentationml/2006/ole">
            <p:oleObj spid="_x0000_s19458" name="Формула" r:id="rId3" imgW="2108160" imgH="130788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9AB6F-D7A9-4D16-9FCF-14C9C860B7B6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23E1-EB5A-4196-B296-1545A3AF51E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5786" y="214290"/>
            <a:ext cx="732951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Выполните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умножение или деление дробей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214414" y="1000108"/>
          <a:ext cx="5499100" cy="5186363"/>
        </p:xfrm>
        <a:graphic>
          <a:graphicData uri="http://schemas.openxmlformats.org/presentationml/2006/ole">
            <p:oleObj spid="_x0000_s20482" name="Формула" r:id="rId3" imgW="1828800" imgH="172692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9AB6F-D7A9-4D16-9FCF-14C9C860B7B6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23E1-EB5A-4196-B296-1545A3AF51E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214546" y="1142984"/>
          <a:ext cx="4429125" cy="3051175"/>
        </p:xfrm>
        <a:graphic>
          <a:graphicData uri="http://schemas.openxmlformats.org/presentationml/2006/ole">
            <p:oleObj spid="_x0000_s21506" name="Формула" r:id="rId3" imgW="1473120" imgH="101592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85786" y="214290"/>
            <a:ext cx="732951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Представьте в виде дроби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9AB6F-D7A9-4D16-9FCF-14C9C860B7B6}" type="datetime1">
              <a:rPr lang="ru-RU" smtClean="0"/>
              <a:pPr>
                <a:defRPr/>
              </a:pPr>
              <a:t>16.05.2010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23E1-EB5A-4196-B296-1545A3AF51E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5786" y="214290"/>
            <a:ext cx="7329510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Решение заданий из сборника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1000108"/>
            <a:ext cx="511493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Упростите выражение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071538" y="1714488"/>
          <a:ext cx="5318124" cy="4643470"/>
        </p:xfrm>
        <a:graphic>
          <a:graphicData uri="http://schemas.openxmlformats.org/presentationml/2006/ole">
            <p:oleObj spid="_x0000_s22531" name="Формула" r:id="rId3" imgW="1815840" imgH="175248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84</TotalTime>
  <Words>117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математика -  16</vt:lpstr>
      <vt:lpstr>Microsoft Equation 3.0</vt:lpstr>
      <vt:lpstr>Рациональные дроби и действия над ними</vt:lpstr>
      <vt:lpstr>Цель: обобщить и систематизировать знания по теме «Рациональные дроби»</vt:lpstr>
      <vt:lpstr>Устная работа</vt:lpstr>
      <vt:lpstr>Слайд 4</vt:lpstr>
      <vt:lpstr>Укажите допустимые значения переменной в выражении:</vt:lpstr>
      <vt:lpstr>Упростите выражение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дроби и действия над ними</dc:title>
  <dc:creator>костя</dc:creator>
  <dc:description>http://aida.ucoz.ru</dc:description>
  <cp:lastModifiedBy>костя</cp:lastModifiedBy>
  <cp:revision>10</cp:revision>
  <dcterms:created xsi:type="dcterms:W3CDTF">2010-05-16T13:52:25Z</dcterms:created>
  <dcterms:modified xsi:type="dcterms:W3CDTF">2010-05-16T15:16:57Z</dcterms:modified>
</cp:coreProperties>
</file>