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7" r:id="rId2"/>
    <p:sldId id="259" r:id="rId3"/>
    <p:sldId id="260" r:id="rId4"/>
    <p:sldId id="261" r:id="rId5"/>
    <p:sldId id="262" r:id="rId6"/>
    <p:sldId id="263" r:id="rId7"/>
    <p:sldId id="258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47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0EDB86-BDBF-4FB4-AF0D-88DBB658DBB2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A689F7-6A63-4F25-B899-A98093B9A64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3ECE0-24C1-446B-A12B-8FD99965D639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162F3-A86B-4932-A626-331DB8570431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295255A-84F4-47E0-AC09-41A381E0C6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162F3-A86B-4932-A626-331DB8570431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5255A-84F4-47E0-AC09-41A381E0C6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162F3-A86B-4932-A626-331DB8570431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5255A-84F4-47E0-AC09-41A381E0C6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162F3-A86B-4932-A626-331DB8570431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295255A-84F4-47E0-AC09-41A381E0C6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162F3-A86B-4932-A626-331DB8570431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5255A-84F4-47E0-AC09-41A381E0C6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162F3-A86B-4932-A626-331DB8570431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5255A-84F4-47E0-AC09-41A381E0C6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162F3-A86B-4932-A626-331DB8570431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295255A-84F4-47E0-AC09-41A381E0C6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162F3-A86B-4932-A626-331DB8570431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5255A-84F4-47E0-AC09-41A381E0C6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162F3-A86B-4932-A626-331DB8570431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5255A-84F4-47E0-AC09-41A381E0C6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162F3-A86B-4932-A626-331DB8570431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5255A-84F4-47E0-AC09-41A381E0C6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162F3-A86B-4932-A626-331DB8570431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5255A-84F4-47E0-AC09-41A381E0C6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BB162F3-A86B-4932-A626-331DB8570431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295255A-84F4-47E0-AC09-41A381E0C6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hool2100.r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4853411"/>
            <a:ext cx="8587680" cy="1222375"/>
          </a:xfrm>
        </p:spPr>
        <p:txBody>
          <a:bodyPr/>
          <a:lstStyle/>
          <a:p>
            <a:r>
              <a:rPr lang="ru-RU" cap="none" dirty="0" smtClean="0"/>
              <a:t>Настроение, чувства и тон говорящего</a:t>
            </a:r>
            <a:endParaRPr lang="ru-RU" cap="none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Занятие № 9</a:t>
            </a:r>
            <a:endParaRPr lang="ru-RU" dirty="0"/>
          </a:p>
        </p:txBody>
      </p:sp>
      <p:pic>
        <p:nvPicPr>
          <p:cNvPr id="1026" name="Picture 2" descr="C:\Users\User\Desktop\100950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404664"/>
            <a:ext cx="3312368" cy="44415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548680"/>
            <a:ext cx="6768752" cy="6157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51520" y="188640"/>
            <a:ext cx="8640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Озвучь разговор Лисы и Медведя. Каким тоном они говорят?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6181239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4860032" y="1844824"/>
            <a:ext cx="122413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660232" y="404664"/>
            <a:ext cx="2627784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Произнеси слова мальчика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«не надо»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так, чтобы было понятно его отношение к истреблению животных.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484784"/>
            <a:ext cx="6336704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501008"/>
            <a:ext cx="3960440" cy="3138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51520" y="332656"/>
            <a:ext cx="86409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Произнеси высказывания героев сказки таким тоном, чтобы были понятны чувства, которые они выражают. Выделенные слова помогут верно определить тон.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96752"/>
            <a:ext cx="6467475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692696"/>
            <a:ext cx="1800200" cy="1981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2780928"/>
            <a:ext cx="634365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5013176"/>
            <a:ext cx="628650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2780928"/>
            <a:ext cx="2095500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76256" y="4725144"/>
            <a:ext cx="20574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51520" y="332656"/>
            <a:ext cx="8496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Постарайся определить состояние и чувства героев.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Произнеси их слова, передавая эти чувства.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84784"/>
            <a:ext cx="2964704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1484784"/>
            <a:ext cx="2880320" cy="2220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1484784"/>
            <a:ext cx="2880320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4149080"/>
            <a:ext cx="2952328" cy="2261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3848" y="4149080"/>
            <a:ext cx="2852796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2160" y="4149080"/>
            <a:ext cx="2895889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67544" y="404664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Рассмотри рисунки. Определи свое отношение к поступкам ребят. Что и каким тоном ты им скажешь?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052736"/>
            <a:ext cx="8686800" cy="1675656"/>
          </a:xfrm>
        </p:spPr>
        <p:txBody>
          <a:bodyPr>
            <a:normAutofit/>
          </a:bodyPr>
          <a:lstStyle/>
          <a:p>
            <a:r>
              <a:rPr lang="ru-RU" i="1" cap="none" dirty="0" smtClean="0"/>
              <a:t>Что нового мы сегодня узнали?</a:t>
            </a:r>
            <a:br>
              <a:rPr lang="ru-RU" i="1" cap="none" dirty="0" smtClean="0"/>
            </a:br>
            <a:r>
              <a:rPr lang="ru-RU" i="1" cap="none" dirty="0" smtClean="0"/>
              <a:t>Что повторили?</a:t>
            </a:r>
            <a:endParaRPr lang="ru-RU" i="1" cap="none" dirty="0"/>
          </a:p>
        </p:txBody>
      </p:sp>
      <p:sp>
        <p:nvSpPr>
          <p:cNvPr id="3" name="TextBox 2"/>
          <p:cNvSpPr txBox="1"/>
          <p:nvPr/>
        </p:nvSpPr>
        <p:spPr>
          <a:xfrm>
            <a:off x="1619672" y="3717032"/>
            <a:ext cx="59046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Молодцы!</a:t>
            </a:r>
            <a:endParaRPr lang="ru-RU" sz="9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556792"/>
            <a:ext cx="8662736" cy="504056"/>
          </a:xfrm>
          <a:noFill/>
          <a:ln>
            <a:noFill/>
          </a:ln>
          <a:effectLst/>
        </p:spPr>
        <p:txBody>
          <a:bodyPr>
            <a:normAutofit fontScale="90000"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sz="4400" b="1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Список используемых источников:</a:t>
            </a:r>
            <a:r>
              <a:rPr lang="ru-RU" sz="1800" b="1" cap="none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cap="none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b="1" cap="none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cap="none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b="1" cap="none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cap="none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b="1" cap="none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cap="none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b="1" cap="none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cap="none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b="1" cap="none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268760"/>
            <a:ext cx="889248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Тексты, задания и иллюстрации из учебника для 2-го класса «Детская риторика в рассказах и рисунках» Т. А.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Ладыженской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Н. В.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Ладыженской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Р. И. Никольской, Г. И. Сорокиной</a:t>
            </a:r>
            <a:b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Задания из методических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рекомендацийдля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учителя по курсу «Риторика» для 2 –го класса Т. А.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Ладыженской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Н. В.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Ладыженской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Р. И. Никольской, Г. И. Сорокиной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Разработки уроков с сайта  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www.school2100.ru</a:t>
            </a:r>
            <a:endParaRPr lang="ru-RU" sz="2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400" b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Картинки с </a:t>
            </a:r>
            <a:r>
              <a:rPr lang="en-US" sz="2400" b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images.yandex.ru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b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122</TotalTime>
  <Words>150</Words>
  <Application>Microsoft Office PowerPoint</Application>
  <PresentationFormat>Экран (4:3)</PresentationFormat>
  <Paragraphs>15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Calibri</vt:lpstr>
      <vt:lpstr>Franklin Gothic Book</vt:lpstr>
      <vt:lpstr>Franklin Gothic Medium</vt:lpstr>
      <vt:lpstr>Times New Roman</vt:lpstr>
      <vt:lpstr>Wingdings 2</vt:lpstr>
      <vt:lpstr>Трек</vt:lpstr>
      <vt:lpstr>Настроение, чувства и тон говорящего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Что нового мы сегодня узнали? Что повторили?</vt:lpstr>
      <vt:lpstr>Список используемых источников:       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Настроение, чувства и тон говорящего</dc:title>
  <dc:creator>User</dc:creator>
  <cp:lastModifiedBy>Пользователь</cp:lastModifiedBy>
  <cp:revision>16</cp:revision>
  <dcterms:created xsi:type="dcterms:W3CDTF">2012-11-11T18:26:04Z</dcterms:created>
  <dcterms:modified xsi:type="dcterms:W3CDTF">2020-05-15T10:33:52Z</dcterms:modified>
</cp:coreProperties>
</file>