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>
              <a:alpha val="5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6991AB-4343-4BC1-B0D7-3E0CEE3B77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93604-F512-45C5-90E7-EEAD846AAB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3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1388" y="188913"/>
            <a:ext cx="1673225" cy="5937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68538" y="188913"/>
            <a:ext cx="4870450" cy="5937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81AF-F128-45C9-84C6-99C83100AF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6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F5CB3-214D-48A4-92C8-95E5733318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71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AF156-7B41-44EE-83AD-E63879BEB5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7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68538" y="1600200"/>
            <a:ext cx="3271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92775" y="1600200"/>
            <a:ext cx="32718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ACEF-94BD-4B01-8F53-CF6A2AD711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9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69830-92DE-4389-8F2E-3302FD6494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5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C5003-4BF0-44E4-8F46-CA0AF9B50E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BC56-4187-4E82-9B76-505F7E2ABA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3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C835F-D846-462E-9A40-58E25355AF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81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E5532-26D4-4297-A984-72B8A7CA06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1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68538" y="1484313"/>
            <a:ext cx="6875462" cy="537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188913"/>
            <a:ext cx="6645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8538" y="1600200"/>
            <a:ext cx="6696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99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25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237288"/>
            <a:ext cx="1341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63300"/>
                </a:solidFill>
              </a:defRPr>
            </a:lvl1pPr>
          </a:lstStyle>
          <a:p>
            <a:fld id="{B40C426A-CB76-4CA4-B845-DEF1FCA5B4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по Африке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381328"/>
            <a:ext cx="5436096" cy="472302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Учитель: Лазарева  Анастасия Рамильевна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доклад на тему «Особенности живой природы Африки»</a:t>
            </a:r>
          </a:p>
          <a:p>
            <a:r>
              <a:rPr lang="ru-RU" dirty="0" smtClean="0"/>
              <a:t>Параграф №22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3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92088"/>
          </a:xfrm>
        </p:spPr>
        <p:txBody>
          <a:bodyPr/>
          <a:lstStyle/>
          <a:p>
            <a:r>
              <a:rPr lang="ru-RU" dirty="0" smtClean="0"/>
              <a:t>Выберите верные утверждения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8538" y="1484784"/>
            <a:ext cx="6875462" cy="464137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А) Евразия включает 2 части света;</a:t>
            </a:r>
          </a:p>
          <a:p>
            <a:pPr marL="0" indent="0">
              <a:buNone/>
            </a:pPr>
            <a:r>
              <a:rPr lang="ru-RU" sz="2800" dirty="0" smtClean="0"/>
              <a:t>Б) Материк омывается водами всех океанов Земли;</a:t>
            </a:r>
          </a:p>
          <a:p>
            <a:pPr marL="0" indent="0">
              <a:buNone/>
            </a:pPr>
            <a:r>
              <a:rPr lang="ru-RU" sz="2800" dirty="0" smtClean="0"/>
              <a:t>В) Евразия соединяется с материком Северная Америка;</a:t>
            </a:r>
          </a:p>
          <a:p>
            <a:pPr marL="0" indent="0">
              <a:buNone/>
            </a:pPr>
            <a:r>
              <a:rPr lang="ru-RU" sz="2800" dirty="0" smtClean="0"/>
              <a:t>Г) Евразия- самый жаркий материк;</a:t>
            </a:r>
          </a:p>
          <a:p>
            <a:pPr marL="0" indent="0">
              <a:buNone/>
            </a:pPr>
            <a:r>
              <a:rPr lang="ru-RU" sz="2800" dirty="0" smtClean="0"/>
              <a:t>Д) Здесь находятся самые высокие в мире горы;</a:t>
            </a:r>
          </a:p>
          <a:p>
            <a:pPr marL="0" indent="0">
              <a:buNone/>
            </a:pPr>
            <a:r>
              <a:rPr lang="ru-RU" sz="2800" dirty="0" smtClean="0"/>
              <a:t>Е) На материке расположено самое большое государство мира.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134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1152127"/>
          </a:xfrm>
        </p:spPr>
        <p:txBody>
          <a:bodyPr/>
          <a:lstStyle/>
          <a:p>
            <a:r>
              <a:rPr lang="ru-RU" sz="3600" dirty="0" smtClean="0"/>
              <a:t>Установите соответствие между частью света и географическим объектом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927056"/>
              </p:ext>
            </p:extLst>
          </p:nvPr>
        </p:nvGraphicFramePr>
        <p:xfrm>
          <a:off x="2268538" y="1484313"/>
          <a:ext cx="687546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731"/>
                <a:gridCol w="34377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Часть света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Географический объект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Европа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Азия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А)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Озеро Байкал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Б) Горы Альпы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В) Ладожское озеро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Г) Горы Гималаи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Д) Река Волга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Е) Река Амур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Ж)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Аравийский полуостров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З) Восточно- Европейская равнина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И) Река Дунай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К) Река Ганг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63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734301" cy="1143000"/>
          </a:xfrm>
        </p:spPr>
        <p:txBody>
          <a:bodyPr/>
          <a:lstStyle/>
          <a:p>
            <a:r>
              <a:rPr lang="ru-RU" dirty="0" smtClean="0"/>
              <a:t>Заполните таблицу «Рекордсмены Евразии»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765944"/>
              </p:ext>
            </p:extLst>
          </p:nvPr>
        </p:nvGraphicFramePr>
        <p:xfrm>
          <a:off x="2268538" y="1600200"/>
          <a:ext cx="669607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38"/>
                <a:gridCol w="3348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Характеристика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Название объекта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Самые высокие горы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Восточно- Европейская равнина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Самое большое по площади озеро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Байкал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Самое холодное место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Черапунджи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Самое большое по площади государство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Китай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42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материка Африка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600200"/>
            <a:ext cx="4680645" cy="4525963"/>
          </a:xfrm>
        </p:spPr>
        <p:txBody>
          <a:bodyPr/>
          <a:lstStyle/>
          <a:p>
            <a:r>
              <a:rPr lang="ru-RU" sz="3000" dirty="0" smtClean="0"/>
              <a:t>Африка- самый жаркий материк мира.</a:t>
            </a:r>
          </a:p>
          <a:p>
            <a:r>
              <a:rPr lang="ru-RU" sz="3000" dirty="0" smtClean="0"/>
              <a:t>Это- второй по величине материк (площадь 30 </a:t>
            </a:r>
            <a:r>
              <a:rPr lang="ru-RU" sz="3000" dirty="0" err="1" smtClean="0"/>
              <a:t>млн.кв.км</a:t>
            </a:r>
            <a:r>
              <a:rPr lang="ru-RU" sz="3000" dirty="0" smtClean="0"/>
              <a:t>).</a:t>
            </a:r>
          </a:p>
          <a:p>
            <a:r>
              <a:rPr lang="ru-RU" sz="3000" dirty="0" smtClean="0"/>
              <a:t>Граница между Африкой и Евразией проходит по Суэцкому каналу.</a:t>
            </a:r>
          </a:p>
        </p:txBody>
      </p:sp>
      <p:pic>
        <p:nvPicPr>
          <p:cNvPr id="5122" name="Picture 2" descr="http://ngl2006.narod.ru/Contents/Geo/Geo-kart/KOMCHS/Pictures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2" y="764703"/>
            <a:ext cx="4140466" cy="590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60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88913"/>
            <a:ext cx="4896544" cy="1143000"/>
          </a:xfrm>
        </p:spPr>
        <p:txBody>
          <a:bodyPr/>
          <a:lstStyle/>
          <a:p>
            <a:r>
              <a:rPr lang="ru-RU" dirty="0" smtClean="0"/>
              <a:t>Работаем с контурной картой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628799"/>
            <a:ext cx="4680645" cy="223224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Суэцкий канал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Сахара- величайшая пустыня мира (8,6 </a:t>
            </a:r>
            <a:r>
              <a:rPr lang="ru-RU" sz="2800" dirty="0" err="1" smtClean="0"/>
              <a:t>млн.кв.км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ngl2006.narod.ru/Contents/Geo/Geo-kart/KOMCHS/Pictures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2" y="764703"/>
            <a:ext cx="4140466" cy="590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52905" y="18118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24200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</a:t>
            </a:r>
            <a:endParaRPr lang="ru-RU" b="1" dirty="0"/>
          </a:p>
        </p:txBody>
      </p:sp>
      <p:pic>
        <p:nvPicPr>
          <p:cNvPr id="6146" name="Picture 2" descr="&amp;Pcy;&amp;ucy;&amp;scy;&amp;tcy;&amp;ycy;&amp;ncy;&amp;yacy; &amp;Scy;&amp;acy;&amp;khcy;&amp;acy;&amp;rcy;&amp;acy; &amp;fcy;&amp;ocy;&amp;tcy;&amp;o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177" y="3718042"/>
            <a:ext cx="4300979" cy="2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33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88640"/>
            <a:ext cx="4860032" cy="6482742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/>
              <a:t>3. Килиманджаро- самая высокая гора (вулкан) Африки- 5642 м.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3000" dirty="0" smtClean="0"/>
              <a:t>4. Нил- самая длинная река мира (более 6000м.)</a:t>
            </a:r>
          </a:p>
        </p:txBody>
      </p:sp>
      <p:pic>
        <p:nvPicPr>
          <p:cNvPr id="4" name="Picture 2" descr="http://ngl2006.narod.ru/Contents/Geo/Geo-kart/KOMCHS/Pictures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2" y="764703"/>
            <a:ext cx="4140466" cy="590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0181" y="351798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pic>
        <p:nvPicPr>
          <p:cNvPr id="7170" name="Picture 2" descr="http://www.tury.ru/img.php?hid=106436&amp;pid=413216&amp;v=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1"/>
            <a:ext cx="44644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gypt.well.ru/uploads/posts/2010-11/1289815243_n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013176"/>
            <a:ext cx="4464496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24208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3350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16632"/>
            <a:ext cx="4860032" cy="6009531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/>
              <a:t>5. Виктория- крупнейшее озеро Африки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6.Танганьика- самое глубокое озеро Африки</a:t>
            </a:r>
            <a:endParaRPr lang="ru-RU" sz="3000" dirty="0"/>
          </a:p>
        </p:txBody>
      </p:sp>
      <p:pic>
        <p:nvPicPr>
          <p:cNvPr id="4" name="Picture 2" descr="http://ngl2006.narod.ru/Contents/Geo/Geo-kart/KOMCHS/Pictures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2" y="764703"/>
            <a:ext cx="4140466" cy="590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img.nk-time.com/uploads/2011-04-12/3372-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4536504" cy="231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60828" y="357996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97161" y="379769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pic>
        <p:nvPicPr>
          <p:cNvPr id="8196" name="Picture 4" descr="http://www.infoniac.ru/upload/medialibrary/2ec/2ec823d2f265d71afc928e81b77bb2a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802" y="4353672"/>
            <a:ext cx="4509686" cy="231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53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600201"/>
            <a:ext cx="4860031" cy="2116831"/>
          </a:xfrm>
        </p:spPr>
        <p:txBody>
          <a:bodyPr/>
          <a:lstStyle/>
          <a:p>
            <a:r>
              <a:rPr lang="ru-RU" dirty="0" smtClean="0"/>
              <a:t>Что такое «Оазис»?</a:t>
            </a:r>
          </a:p>
          <a:p>
            <a:r>
              <a:rPr lang="ru-RU" dirty="0" smtClean="0"/>
              <a:t>Что такое «Саванна»?</a:t>
            </a:r>
            <a:endParaRPr lang="ru-RU" dirty="0"/>
          </a:p>
        </p:txBody>
      </p:sp>
      <p:pic>
        <p:nvPicPr>
          <p:cNvPr id="9218" name="Picture 2" descr="http://img.dailymail.co.uk/i/pix/2007/05_01/Sand_468x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44577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3-tub-ru.yandex.net/i?id=457213705-2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37804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3-tub-ru.yandex.net/i?id=299115343-5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43994"/>
            <a:ext cx="4718795" cy="244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im4-tub-ru.yandex.net/i?id=145012596-28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97152"/>
            <a:ext cx="3176587" cy="190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://im6-tub-ru.yandex.net/i?id=306366119-60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6140"/>
            <a:ext cx="2543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051481"/>
      </p:ext>
    </p:extLst>
  </p:cSld>
  <p:clrMapOvr>
    <a:masterClrMapping/>
  </p:clrMapOvr>
</p:sld>
</file>

<file path=ppt/theme/theme1.xml><?xml version="1.0" encoding="utf-8"?>
<a:theme xmlns:a="http://schemas.openxmlformats.org/drawingml/2006/main" name="Orange sunset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sunset</Template>
  <TotalTime>52</TotalTime>
  <Words>263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Orange sunset</vt:lpstr>
      <vt:lpstr>Путешествие по Африке</vt:lpstr>
      <vt:lpstr>Выберите верные утверждения</vt:lpstr>
      <vt:lpstr>Установите соответствие между частью света и географическим объектом</vt:lpstr>
      <vt:lpstr>Заполните таблицу «Рекордсмены Евразии»</vt:lpstr>
      <vt:lpstr>Особенности материка Африка</vt:lpstr>
      <vt:lpstr>Работаем с контурной картой</vt:lpstr>
      <vt:lpstr>Презентация PowerPoint</vt:lpstr>
      <vt:lpstr>Презентация PowerPoint</vt:lpstr>
      <vt:lpstr>Ответьте на вопросы: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Африке</dc:title>
  <dc:creator>Михалыч</dc:creator>
  <cp:lastModifiedBy>Михалыч</cp:lastModifiedBy>
  <cp:revision>6</cp:revision>
  <dcterms:created xsi:type="dcterms:W3CDTF">2014-03-17T16:51:02Z</dcterms:created>
  <dcterms:modified xsi:type="dcterms:W3CDTF">2014-03-17T17:43:27Z</dcterms:modified>
</cp:coreProperties>
</file>