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chemeClr val="accent1">
              <a:alpha val="50000"/>
            </a:schemeClr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F6991AB-4343-4BC1-B0D7-3E0CEE3B77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93604-F512-45C5-90E7-EEAD846AAB9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834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91388" y="188913"/>
            <a:ext cx="1673225" cy="59372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68538" y="188913"/>
            <a:ext cx="4870450" cy="59372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681AF-F128-45C9-84C6-99C83100AF3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86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F5CB3-214D-48A4-92C8-95E5733318F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71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AF156-7B41-44EE-83AD-E63879BEB52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07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68538" y="1600200"/>
            <a:ext cx="32718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92775" y="1600200"/>
            <a:ext cx="32718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7ACEF-94BD-4B01-8F53-CF6A2AD711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99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69830-92DE-4389-8F2E-3302FD64945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95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C5003-4BF0-44E4-8F46-CA0AF9B50E8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36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4BC56-4187-4E82-9B76-505F7E2ABA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39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C835F-D846-462E-9A40-58E25355AFF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81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E5532-26D4-4297-A984-72B8A7CA06D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011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68538" y="1484313"/>
            <a:ext cx="6875462" cy="53736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68538" y="188913"/>
            <a:ext cx="66452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68538" y="1600200"/>
            <a:ext cx="6696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9975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663300"/>
                </a:solidFill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56125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663300"/>
                </a:solidFill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6188" y="6237288"/>
            <a:ext cx="13414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663300"/>
                </a:solidFill>
              </a:defRPr>
            </a:lvl1pPr>
          </a:lstStyle>
          <a:p>
            <a:fld id="{B40C426A-CB76-4CA4-B845-DEF1FCA5B4E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33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Путешествие по Африке</a:t>
            </a:r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381328"/>
            <a:ext cx="5436096" cy="472302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</a:rPr>
              <a:t>Учитель: Лазарева  Анастасия Рамильевна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Подготовить доклад на тему «Особенности живой природы Африки»</a:t>
            </a:r>
          </a:p>
          <a:p>
            <a:r>
              <a:rPr lang="ru-RU" dirty="0" smtClean="0"/>
              <a:t>Параграф №22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3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792088"/>
          </a:xfrm>
        </p:spPr>
        <p:txBody>
          <a:bodyPr/>
          <a:lstStyle/>
          <a:p>
            <a:r>
              <a:rPr lang="ru-RU" dirty="0" smtClean="0"/>
              <a:t>Выберите верные утверждения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8538" y="1484784"/>
            <a:ext cx="6875462" cy="4641379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А) Евразия включает 2 части света;</a:t>
            </a:r>
          </a:p>
          <a:p>
            <a:pPr marL="0" indent="0">
              <a:buNone/>
            </a:pPr>
            <a:r>
              <a:rPr lang="ru-RU" sz="2800" dirty="0" smtClean="0"/>
              <a:t>Б) Материк омывается водами всех океанов Земли;</a:t>
            </a:r>
          </a:p>
          <a:p>
            <a:pPr marL="0" indent="0">
              <a:buNone/>
            </a:pPr>
            <a:r>
              <a:rPr lang="ru-RU" sz="2800" dirty="0" smtClean="0"/>
              <a:t>В) Евразия соединяется с материком Северная Америка;</a:t>
            </a:r>
          </a:p>
          <a:p>
            <a:pPr marL="0" indent="0">
              <a:buNone/>
            </a:pPr>
            <a:r>
              <a:rPr lang="ru-RU" sz="2800" dirty="0" smtClean="0"/>
              <a:t>Г) Евразия- самый жаркий материк;</a:t>
            </a:r>
          </a:p>
          <a:p>
            <a:pPr marL="0" indent="0">
              <a:buNone/>
            </a:pPr>
            <a:r>
              <a:rPr lang="ru-RU" sz="2800" dirty="0" smtClean="0"/>
              <a:t>Д) Здесь находятся самые высокие в мире горы;</a:t>
            </a:r>
          </a:p>
          <a:p>
            <a:pPr marL="0" indent="0">
              <a:buNone/>
            </a:pPr>
            <a:r>
              <a:rPr lang="ru-RU" sz="2800" dirty="0" smtClean="0"/>
              <a:t>Е) На материке расположено самое большое государство мира.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51347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3"/>
            <a:ext cx="9144000" cy="1152127"/>
          </a:xfrm>
        </p:spPr>
        <p:txBody>
          <a:bodyPr/>
          <a:lstStyle/>
          <a:p>
            <a:r>
              <a:rPr lang="ru-RU" sz="3600" dirty="0" smtClean="0"/>
              <a:t>Установите соответствие между частью света и географическим объектом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927056"/>
              </p:ext>
            </p:extLst>
          </p:nvPr>
        </p:nvGraphicFramePr>
        <p:xfrm>
          <a:off x="2268538" y="1484313"/>
          <a:ext cx="6875462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7731"/>
                <a:gridCol w="34377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Часть света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Географический объект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Европа</a:t>
                      </a: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Азия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А)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Озеро Байкал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Б) Горы Альпы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В) Ладожское озеро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Г) Горы Гималаи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Д) Река Волга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Е) Река Амур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Ж)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Аравийский полуостров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З) Восточно- Европейская равнина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И) Река Дунай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К) Река Ганг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63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913"/>
            <a:ext cx="8734301" cy="1143000"/>
          </a:xfrm>
        </p:spPr>
        <p:txBody>
          <a:bodyPr/>
          <a:lstStyle/>
          <a:p>
            <a:r>
              <a:rPr lang="ru-RU" dirty="0" smtClean="0"/>
              <a:t>Заполните таблицу «Рекордсмены Евразии»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765944"/>
              </p:ext>
            </p:extLst>
          </p:nvPr>
        </p:nvGraphicFramePr>
        <p:xfrm>
          <a:off x="2268538" y="1600200"/>
          <a:ext cx="669607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038"/>
                <a:gridCol w="33480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Характеристика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Название объекта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Самые высокие горы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Восточно- Европейская равнина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Самое большое по площади озеро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Байкал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Самое холодное место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Черапунджи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Самое большое по площади государство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Китай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428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материка 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600200"/>
            <a:ext cx="4680645" cy="4525963"/>
          </a:xfrm>
        </p:spPr>
        <p:txBody>
          <a:bodyPr/>
          <a:lstStyle/>
          <a:p>
            <a:r>
              <a:rPr lang="ru-RU" sz="3000" dirty="0" smtClean="0"/>
              <a:t>Африка- самый жаркий материк мира.</a:t>
            </a:r>
          </a:p>
          <a:p>
            <a:r>
              <a:rPr lang="ru-RU" sz="3000" dirty="0" smtClean="0"/>
              <a:t>Это- второй по величине материк (площадь 30 </a:t>
            </a:r>
            <a:r>
              <a:rPr lang="ru-RU" sz="3000" dirty="0" err="1" smtClean="0"/>
              <a:t>млн.кв.км</a:t>
            </a:r>
            <a:r>
              <a:rPr lang="ru-RU" sz="3000" dirty="0" smtClean="0"/>
              <a:t>).</a:t>
            </a:r>
          </a:p>
          <a:p>
            <a:r>
              <a:rPr lang="ru-RU" sz="3000" dirty="0" smtClean="0"/>
              <a:t>Граница между Африкой и Евразией проходит по Суэцкому каналу.</a:t>
            </a:r>
          </a:p>
        </p:txBody>
      </p:sp>
      <p:pic>
        <p:nvPicPr>
          <p:cNvPr id="5122" name="Picture 2" descr="http://ngl2006.narod.ru/Contents/Geo/Geo-kart/KOMCHS/Pictures/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2" y="764703"/>
            <a:ext cx="4140466" cy="590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60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2" y="188913"/>
            <a:ext cx="4896544" cy="1143000"/>
          </a:xfrm>
        </p:spPr>
        <p:txBody>
          <a:bodyPr/>
          <a:lstStyle/>
          <a:p>
            <a:r>
              <a:rPr lang="ru-RU" dirty="0" smtClean="0"/>
              <a:t>Работаем с контурной картой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628799"/>
            <a:ext cx="4680645" cy="223224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2800" dirty="0" smtClean="0"/>
              <a:t>Суэцкий канал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Сахара- величайшая пустыня мира (8,6 </a:t>
            </a:r>
            <a:r>
              <a:rPr lang="ru-RU" sz="2800" dirty="0" err="1" smtClean="0"/>
              <a:t>млн.кв.км</a:t>
            </a:r>
            <a:r>
              <a:rPr lang="ru-RU" sz="2800" dirty="0" smtClean="0"/>
              <a:t>)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http://ngl2006.narod.ru/Contents/Geo/Geo-kart/KOMCHS/Pictures/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2" y="764703"/>
            <a:ext cx="4140466" cy="590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52905" y="18118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224200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2</a:t>
            </a:r>
            <a:endParaRPr lang="ru-RU" b="1" dirty="0"/>
          </a:p>
        </p:txBody>
      </p:sp>
      <p:pic>
        <p:nvPicPr>
          <p:cNvPr id="6146" name="Picture 2" descr="&amp;Pcy;&amp;ucy;&amp;scy;&amp;tcy;&amp;ycy;&amp;ncy;&amp;yacy; &amp;Scy;&amp;acy;&amp;khcy;&amp;acy;&amp;rcy;&amp;acy; &amp;fcy;&amp;ocy;&amp;tcy;&amp;o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177" y="3718042"/>
            <a:ext cx="4300979" cy="2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33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88640"/>
            <a:ext cx="4860032" cy="6482742"/>
          </a:xfrm>
        </p:spPr>
        <p:txBody>
          <a:bodyPr/>
          <a:lstStyle/>
          <a:p>
            <a:pPr marL="0" indent="0">
              <a:buNone/>
            </a:pPr>
            <a:r>
              <a:rPr lang="ru-RU" sz="3000" dirty="0" smtClean="0"/>
              <a:t>3. Килиманджаро- самая высокая гора (вулкан) Африки- 5642 м.</a:t>
            </a:r>
          </a:p>
          <a:p>
            <a:pPr marL="0" indent="0">
              <a:buNone/>
            </a:pPr>
            <a:endParaRPr lang="ru-RU" sz="3000" dirty="0"/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endParaRPr lang="ru-RU" sz="3000" dirty="0"/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3000" dirty="0" smtClean="0"/>
              <a:t>4. Нил- самая длинная река мира (более 6000м.)</a:t>
            </a:r>
          </a:p>
        </p:txBody>
      </p:sp>
      <p:pic>
        <p:nvPicPr>
          <p:cNvPr id="4" name="Picture 2" descr="http://ngl2006.narod.ru/Contents/Geo/Geo-kart/KOMCHS/Pictures/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2" y="764703"/>
            <a:ext cx="4140466" cy="590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0181" y="351798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3</a:t>
            </a:r>
            <a:endParaRPr lang="ru-RU" sz="2000" b="1" dirty="0"/>
          </a:p>
        </p:txBody>
      </p:sp>
      <p:pic>
        <p:nvPicPr>
          <p:cNvPr id="7170" name="Picture 2" descr="http://www.tury.ru/img.php?hid=106436&amp;pid=413216&amp;v=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628801"/>
            <a:ext cx="446449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gypt.well.ru/uploads/posts/2010-11/1289815243_ni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013176"/>
            <a:ext cx="4464496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15816" y="24208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4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33503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16632"/>
            <a:ext cx="4860032" cy="6009531"/>
          </a:xfrm>
        </p:spPr>
        <p:txBody>
          <a:bodyPr/>
          <a:lstStyle/>
          <a:p>
            <a:pPr marL="0" indent="0">
              <a:buNone/>
            </a:pPr>
            <a:r>
              <a:rPr lang="ru-RU" sz="3000" dirty="0" smtClean="0"/>
              <a:t>5. Виктория- крупнейшее озеро Африки</a:t>
            </a:r>
          </a:p>
          <a:p>
            <a:pPr marL="0" indent="0">
              <a:buNone/>
            </a:pPr>
            <a:endParaRPr lang="ru-RU" sz="3000" dirty="0"/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endParaRPr lang="ru-RU" sz="3000" dirty="0"/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6.Танганьика- самое глубокое озеро Африки</a:t>
            </a:r>
            <a:endParaRPr lang="ru-RU" sz="3000" dirty="0"/>
          </a:p>
        </p:txBody>
      </p:sp>
      <p:pic>
        <p:nvPicPr>
          <p:cNvPr id="4" name="Picture 2" descr="http://ngl2006.narod.ru/Contents/Geo/Geo-kart/KOMCHS/Pictures/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2" y="764703"/>
            <a:ext cx="4140466" cy="590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http://img.nk-time.com/uploads/2011-04-12/3372-4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124744"/>
            <a:ext cx="4536504" cy="231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60828" y="357996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5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97161" y="379769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6</a:t>
            </a:r>
            <a:endParaRPr lang="ru-RU" sz="2000" b="1" dirty="0"/>
          </a:p>
        </p:txBody>
      </p:sp>
      <p:pic>
        <p:nvPicPr>
          <p:cNvPr id="8196" name="Picture 4" descr="http://www.infoniac.ru/upload/medialibrary/2ec/2ec823d2f265d71afc928e81b77bb2a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802" y="4353672"/>
            <a:ext cx="4509686" cy="231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531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Ответьте на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600201"/>
            <a:ext cx="4860031" cy="2116831"/>
          </a:xfrm>
        </p:spPr>
        <p:txBody>
          <a:bodyPr/>
          <a:lstStyle/>
          <a:p>
            <a:r>
              <a:rPr lang="ru-RU" dirty="0" smtClean="0"/>
              <a:t>Что такое «Оазис»?</a:t>
            </a:r>
          </a:p>
          <a:p>
            <a:r>
              <a:rPr lang="ru-RU" dirty="0" smtClean="0"/>
              <a:t>Что такое «Саванна»?</a:t>
            </a:r>
            <a:endParaRPr lang="ru-RU" dirty="0"/>
          </a:p>
        </p:txBody>
      </p:sp>
      <p:pic>
        <p:nvPicPr>
          <p:cNvPr id="9218" name="Picture 2" descr="http://img.dailymail.co.uk/i/pix/2007/05_01/Sand_468x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44577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im3-tub-ru.yandex.net/i?id=457213705-24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33056"/>
            <a:ext cx="378042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im3-tub-ru.yandex.net/i?id=299115343-52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743994"/>
            <a:ext cx="4718795" cy="2449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://im4-tub-ru.yandex.net/i?id=145012596-28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797152"/>
            <a:ext cx="3176587" cy="190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http://im6-tub-ru.yandex.net/i?id=306366119-60-72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6140"/>
            <a:ext cx="25431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051481"/>
      </p:ext>
    </p:extLst>
  </p:cSld>
  <p:clrMapOvr>
    <a:masterClrMapping/>
  </p:clrMapOvr>
</p:sld>
</file>

<file path=ppt/theme/theme1.xml><?xml version="1.0" encoding="utf-8"?>
<a:theme xmlns:a="http://schemas.openxmlformats.org/drawingml/2006/main" name="Orange sunset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Orange sunset</Template>
  <TotalTime>52</TotalTime>
  <Words>263</Words>
  <Application>Microsoft Office PowerPoint</Application>
  <PresentationFormat>Экран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Arial</vt:lpstr>
      <vt:lpstr>Orange sunset</vt:lpstr>
      <vt:lpstr>Путешествие по Африке</vt:lpstr>
      <vt:lpstr>Выберите верные утверждения</vt:lpstr>
      <vt:lpstr>Установите соответствие между частью света и географическим объектом</vt:lpstr>
      <vt:lpstr>Заполните таблицу «Рекордсмены Евразии»</vt:lpstr>
      <vt:lpstr>Особенности материка Африка</vt:lpstr>
      <vt:lpstr>Работаем с контурной картой</vt:lpstr>
      <vt:lpstr>Презентация PowerPoint</vt:lpstr>
      <vt:lpstr>Презентация PowerPoint</vt:lpstr>
      <vt:lpstr>Ответьте на вопросы: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по Африке</dc:title>
  <dc:creator>Михалыч</dc:creator>
  <cp:lastModifiedBy>Михалыч</cp:lastModifiedBy>
  <cp:revision>6</cp:revision>
  <dcterms:created xsi:type="dcterms:W3CDTF">2014-03-17T16:51:02Z</dcterms:created>
  <dcterms:modified xsi:type="dcterms:W3CDTF">2014-03-17T17:43:27Z</dcterms:modified>
</cp:coreProperties>
</file>