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C7D55E9-E13F-4FFB-9092-E9C38B088AC4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5425DE-DA54-4881-BA60-CC4864C43DA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img0.liveinternet.ru/images/attach/c/0/52/280/52280380_j66290_1244536856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evra.su/upload/users/b865982df7fcdc6a6aaa778a086e6d2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1142984"/>
            <a:ext cx="4572032" cy="3835597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42910" y="5000636"/>
            <a:ext cx="8229600" cy="1191435"/>
          </a:xfrm>
        </p:spPr>
        <p:txBody>
          <a:bodyPr/>
          <a:lstStyle/>
          <a:p>
            <a:pPr marL="109728" indent="0"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Собственность. 8 класс. Базовый уровень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430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Задание</a:t>
            </a:r>
            <a:br>
              <a:rPr lang="ru-RU" dirty="0" smtClean="0"/>
            </a:br>
            <a:r>
              <a:rPr lang="ru-RU" dirty="0" smtClean="0"/>
              <a:t>Определить право собственности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2071678"/>
            <a:ext cx="2571768" cy="235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Бабушка подарила внуку квартиру</a:t>
            </a:r>
            <a:endParaRPr lang="ru-RU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357554" y="3071810"/>
            <a:ext cx="285752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286512" y="2428868"/>
            <a:ext cx="2214578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Право распоряжения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Задание</a:t>
            </a:r>
            <a:br>
              <a:rPr lang="ru-RU" dirty="0" smtClean="0"/>
            </a:br>
            <a:r>
              <a:rPr lang="ru-RU" dirty="0" smtClean="0"/>
              <a:t>Определить право собственности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143116"/>
            <a:ext cx="2786082" cy="2571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Мама варит обед на газовой плите</a:t>
            </a:r>
            <a:endParaRPr lang="ru-RU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571868" y="3143248"/>
            <a:ext cx="228601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929322" y="2357430"/>
            <a:ext cx="2428892" cy="2214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Право пользования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Задание</a:t>
            </a:r>
            <a:br>
              <a:rPr lang="ru-RU" dirty="0" smtClean="0"/>
            </a:br>
            <a:r>
              <a:rPr lang="ru-RU" dirty="0" smtClean="0"/>
              <a:t>Определить право собственности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143116"/>
            <a:ext cx="2928958" cy="2643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Ваня купил мотоцикл и поставил его в гараж</a:t>
            </a:r>
            <a:endParaRPr lang="ru-RU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786182" y="3214686"/>
            <a:ext cx="214314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2357430"/>
            <a:ext cx="2428892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Право владения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Формы собственности и субъекты права собственности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714488"/>
            <a:ext cx="300039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Частная собственность(индивидуальная, коллективная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357562"/>
            <a:ext cx="300039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Государственная собственность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5000636"/>
            <a:ext cx="300039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Муниципальная собственность</a:t>
            </a:r>
            <a:endParaRPr lang="ru-RU" b="1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3500430" y="2143116"/>
            <a:ext cx="192882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571868" y="3643314"/>
            <a:ext cx="185738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643306" y="5357826"/>
            <a:ext cx="192882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500694" y="1500174"/>
            <a:ext cx="3143272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Физические лица(граждане)</a:t>
            </a:r>
          </a:p>
          <a:p>
            <a:pPr algn="ctr"/>
            <a:r>
              <a:rPr lang="ru-RU" b="1" dirty="0" smtClean="0"/>
              <a:t>Юридические лица(фирмы, предприятия)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72132" y="3214686"/>
            <a:ext cx="307183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Государство,</a:t>
            </a:r>
          </a:p>
          <a:p>
            <a:pPr algn="ctr"/>
            <a:r>
              <a:rPr lang="ru-RU" dirty="0" smtClean="0"/>
              <a:t>Субъекты Федерации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000760" y="507207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572132" y="4857760"/>
            <a:ext cx="314327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Муниципальные образования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005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4398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Задание. Определить форму собственности по объекту собственности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1928802"/>
            <a:ext cx="278608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Земля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2571744"/>
            <a:ext cx="278608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Предприятия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3214686"/>
            <a:ext cx="278608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Здания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3857628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Средства транспорта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4500570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Ядерное оружие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5072074"/>
            <a:ext cx="492922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Памятники исторического и культурного наследия</a:t>
            </a:r>
            <a:endParaRPr lang="ru-RU" sz="2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2844" y="5943600"/>
            <a:ext cx="4714908" cy="771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Имущество вооруженных сил</a:t>
            </a:r>
            <a:endParaRPr lang="ru-RU" sz="28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357950" y="1928802"/>
            <a:ext cx="2286016" cy="105727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Частная собственность</a:t>
            </a:r>
            <a:endParaRPr lang="ru-RU" sz="2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286512" y="3571876"/>
            <a:ext cx="2357454" cy="107157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Государственная собственность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86512" y="5286388"/>
            <a:ext cx="2357454" cy="105727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Муниципальная собственность</a:t>
            </a:r>
            <a:endParaRPr lang="ru-RU" sz="2000" b="1" dirty="0"/>
          </a:p>
        </p:txBody>
      </p:sp>
      <p:sp>
        <p:nvSpPr>
          <p:cNvPr id="16" name="Стрелка вправо 15"/>
          <p:cNvSpPr/>
          <p:nvPr/>
        </p:nvSpPr>
        <p:spPr>
          <a:xfrm>
            <a:off x="2928926" y="2214554"/>
            <a:ext cx="335758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1478070">
            <a:off x="2804017" y="2992842"/>
            <a:ext cx="3631823" cy="649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2521332">
            <a:off x="2466681" y="3794970"/>
            <a:ext cx="4534461" cy="68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21111823">
            <a:off x="2920932" y="2451518"/>
            <a:ext cx="3357586" cy="125836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1104103">
            <a:off x="2871336" y="3265530"/>
            <a:ext cx="3503795" cy="83072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2365611" flipV="1">
            <a:off x="2563701" y="4034415"/>
            <a:ext cx="4220392" cy="17907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 rot="20791675" flipV="1">
            <a:off x="2913123" y="2747426"/>
            <a:ext cx="3374740" cy="22628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rot="672417">
            <a:off x="2908417" y="3596551"/>
            <a:ext cx="3434792" cy="18435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 rot="1882144">
            <a:off x="2740740" y="4332277"/>
            <a:ext cx="3842987" cy="9977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 rot="19768825">
            <a:off x="4238196" y="3267406"/>
            <a:ext cx="2213398" cy="133259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4357686" y="4000504"/>
            <a:ext cx="1835664" cy="14287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 rot="2422497">
            <a:off x="4095911" y="4865658"/>
            <a:ext cx="2484795" cy="9313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 rot="20757444">
            <a:off x="4342196" y="4359602"/>
            <a:ext cx="1857388" cy="30095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 rot="19298956">
            <a:off x="4905155" y="4740390"/>
            <a:ext cx="1562402" cy="235589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 rot="18822946">
            <a:off x="4580448" y="5321285"/>
            <a:ext cx="2135464" cy="14538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</a:t>
            </a:r>
            <a:r>
              <a:rPr lang="ru-RU" sz="3600" dirty="0" smtClean="0"/>
              <a:t>каким образом человек становится собственником?</a:t>
            </a:r>
          </a:p>
          <a:p>
            <a:r>
              <a:rPr lang="ru-RU" sz="3600" dirty="0" smtClean="0"/>
              <a:t>- Как закон защищает право собственности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Стр.105-106. Самостоятельное изучение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&amp;13. Вопросы стр.106-107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1.Обществознание. 8 </a:t>
            </a:r>
            <a:r>
              <a:rPr lang="ru-RU" u="sng" dirty="0" err="1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класс.Учебник</a:t>
            </a:r>
            <a:r>
              <a:rPr lang="ru-RU" u="sng" dirty="0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 для общеобразовательных школ. Москва. Просвещение. 2012</a:t>
            </a:r>
          </a:p>
          <a:p>
            <a:r>
              <a:rPr lang="ru-RU" dirty="0" smtClean="0">
                <a:solidFill>
                  <a:srgbClr val="FF6600"/>
                </a:solidFill>
              </a:rPr>
              <a:t>Картинки Интернет</a:t>
            </a:r>
            <a:endParaRPr lang="ru-RU" dirty="0">
              <a:solidFill>
                <a:srgbClr val="FF66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Источники: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AutoNum type="arabicPeriod"/>
            </a:pPr>
            <a:r>
              <a:rPr lang="ru-RU" sz="3200" dirty="0" smtClean="0"/>
              <a:t>Имущественные отношения</a:t>
            </a:r>
          </a:p>
          <a:p>
            <a:pPr marL="624078" indent="-514350">
              <a:buAutoNum type="arabicPeriod"/>
            </a:pPr>
            <a:r>
              <a:rPr lang="ru-RU" sz="3200" dirty="0" smtClean="0"/>
              <a:t>Собственность. Формы собственности.</a:t>
            </a:r>
          </a:p>
          <a:p>
            <a:pPr marL="624078" indent="-514350">
              <a:buAutoNum type="arabicPeriod"/>
            </a:pPr>
            <a:r>
              <a:rPr lang="ru-RU" sz="3200" dirty="0" smtClean="0"/>
              <a:t>Защита прав собственности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 урока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Формирование представлений об имущественных отношениях и формах собственности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урока: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Что называют общественными отношениями?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 какими видами собственности вы познакомились в курсе истории?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Каждый ли человек владеет каким-либо имуществом?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Что значит быть собственником?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Повторим: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А) прочитать текст;</a:t>
            </a:r>
          </a:p>
          <a:p>
            <a:pPr>
              <a:buNone/>
            </a:pPr>
            <a:r>
              <a:rPr lang="ru-RU" sz="3200" dirty="0" smtClean="0"/>
              <a:t>Б)записать новые термины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Самостоятельная работа с текстом учебника. Стр.101-105.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8914" name="Picture 2" descr="http://cdn.img.ria.ua/photos/dom/photo/1477/147729/14772939/14772939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4221" y="2643166"/>
            <a:ext cx="5619779" cy="4214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</a:t>
            </a:r>
            <a:r>
              <a:rPr lang="ru-RU" sz="3200" dirty="0" smtClean="0"/>
              <a:t>Отношения между людьми, возникающие по поводу имущества; в основе таких отношений лежит право на собственность.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Имущественные отношения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</a:t>
            </a:r>
            <a:r>
              <a:rPr lang="ru-RU" sz="3200" dirty="0" smtClean="0"/>
              <a:t>принадлежность материальных, духовных ценностей, денежных средств определенным лицам- собственникам.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Собственность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Право собственности- совокупность правовых норм, закрепляющих, регулирующих и охраняющих принадлежность материальных благ конкретным людям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Собственность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3200" dirty="0" smtClean="0"/>
              <a:t>Право собственности</a:t>
            </a:r>
          </a:p>
          <a:p>
            <a:pPr algn="ctr">
              <a:buNone/>
            </a:pPr>
            <a:endParaRPr lang="ru-RU" sz="3200" dirty="0" smtClean="0"/>
          </a:p>
          <a:p>
            <a:pPr algn="ctr">
              <a:buNone/>
            </a:pPr>
            <a:endParaRPr lang="ru-RU" sz="3200" dirty="0" smtClean="0"/>
          </a:p>
          <a:p>
            <a:pPr algn="ctr"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Владение                       Распоряжение</a:t>
            </a:r>
          </a:p>
          <a:p>
            <a:pPr>
              <a:buNone/>
            </a:pPr>
            <a:r>
              <a:rPr lang="ru-RU" sz="3200" dirty="0" smtClean="0"/>
              <a:t>                        </a:t>
            </a:r>
          </a:p>
          <a:p>
            <a:pPr>
              <a:buNone/>
            </a:pPr>
            <a:r>
              <a:rPr lang="ru-RU" sz="3200" dirty="0" smtClean="0"/>
              <a:t>                    Пользование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Собственность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607323" y="2035959"/>
            <a:ext cx="2000264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2929720" y="3286918"/>
            <a:ext cx="3071834" cy="69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5322099" y="2107397"/>
            <a:ext cx="2000264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114</TotalTime>
  <Words>262</Words>
  <Application>Microsoft Office PowerPoint</Application>
  <PresentationFormat>Экран 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Lucida Sans Unicode</vt:lpstr>
      <vt:lpstr>Verdana</vt:lpstr>
      <vt:lpstr>Wingdings</vt:lpstr>
      <vt:lpstr>Wingdings 2</vt:lpstr>
      <vt:lpstr>Wingdings 3</vt:lpstr>
      <vt:lpstr>Открытая</vt:lpstr>
      <vt:lpstr>Собственность. 8 класс. Базовый уровень</vt:lpstr>
      <vt:lpstr>План урока</vt:lpstr>
      <vt:lpstr>Цель урока:</vt:lpstr>
      <vt:lpstr>Повторим:</vt:lpstr>
      <vt:lpstr>Самостоятельная работа с текстом учебника. Стр.101-105. </vt:lpstr>
      <vt:lpstr>Имущественные отношения</vt:lpstr>
      <vt:lpstr>Собственность</vt:lpstr>
      <vt:lpstr>Собственность</vt:lpstr>
      <vt:lpstr>Собственность</vt:lpstr>
      <vt:lpstr>Задание Определить право собственности</vt:lpstr>
      <vt:lpstr>Задание Определить право собственности</vt:lpstr>
      <vt:lpstr>Задание Определить право собственности</vt:lpstr>
      <vt:lpstr>Формы собственности и субъекты права собственности</vt:lpstr>
      <vt:lpstr>Задание. Определить форму собственности по объекту собственности</vt:lpstr>
      <vt:lpstr>Стр.105-106. Самостоятельное изучение</vt:lpstr>
      <vt:lpstr>Домашнее задание</vt:lpstr>
      <vt:lpstr>Источники: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Собственность. 8 класс. Базовый уровень</dc:title>
  <dc:creator>Admin</dc:creator>
  <cp:lastModifiedBy>Комп-6</cp:lastModifiedBy>
  <cp:revision>13</cp:revision>
  <dcterms:created xsi:type="dcterms:W3CDTF">2014-02-05T12:11:10Z</dcterms:created>
  <dcterms:modified xsi:type="dcterms:W3CDTF">2020-03-26T09:16:55Z</dcterms:modified>
</cp:coreProperties>
</file>