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9" r:id="rId4"/>
    <p:sldId id="265" r:id="rId5"/>
    <p:sldId id="266" r:id="rId6"/>
    <p:sldId id="257" r:id="rId7"/>
    <p:sldId id="262" r:id="rId8"/>
    <p:sldId id="258" r:id="rId9"/>
    <p:sldId id="267" r:id="rId10"/>
    <p:sldId id="264" r:id="rId11"/>
    <p:sldId id="263" r:id="rId12"/>
    <p:sldId id="268" r:id="rId13"/>
    <p:sldId id="269" r:id="rId14"/>
    <p:sldId id="270" r:id="rId15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50" d="100"/>
          <a:sy n="50" d="100"/>
        </p:scale>
        <p:origin x="-194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765AAC-E844-43DA-9C7C-DADBE5A207E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7AAF01-7C39-4A1B-BF34-E040A25B5E4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75" y="0"/>
            <a:ext cx="9300233" cy="8367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Сочинение по серии картинок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"/>
          <a:stretch/>
        </p:blipFill>
        <p:spPr bwMode="auto">
          <a:xfrm>
            <a:off x="29231" y="910157"/>
            <a:ext cx="9119705" cy="503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9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221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1.Как нашли ребята щенка.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Полезные прогулки. Дрессировки.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3.На службе.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13" y="2996952"/>
            <a:ext cx="3235515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0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Однажды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Лёня и Лена возвращались из школы домой. Они весело болтали и вдруг услышали как кто-то скулит. Ребята подошли к кустам и увидели, то там сидит щенок. Он был очень маленьким и одиноким. Лена присела, чтобы взять щенка на руки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Малыш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 голоден и дрожал от холода. Ребята принесли щенка домой, искупали, накормили и определили ему место. Щенка назвали Шарик.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Лёня утром и вечером гулял со щенком, тренировал его, обучал командам. Шарик вырос сильным, выносливым и красивым. Но в маленькой квартире ему было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грустно. 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После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окончания курса дрессировки ребята  решили отдать любимца пограничникам.  Учёную собаку с радостью приняли в ряды военных. Там он помогал охранять границу Родины. А в выходные пёс радовался визитам дорогих гостей. Лёня и Лена приезжали, гуляли с ним, угощали его вкусностями. Пёс был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счастлив.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5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27984" cy="6597352"/>
          </a:xfrm>
        </p:spPr>
        <p:txBody>
          <a:bodyPr>
            <a:noAutofit/>
          </a:bodyPr>
          <a:lstStyle/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Откуда возвращались дети?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Что они делали?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Что они услышали?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Куда они подошли и кого увидели?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Каким был щенок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Clr>
                <a:srgbClr val="0BD0D9"/>
              </a:buClr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сделала Лена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Clr>
                <a:srgbClr val="0BD0D9"/>
              </a:buClr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Каким был малыш?</a:t>
            </a:r>
          </a:p>
          <a:p>
            <a:pPr lvl="0">
              <a:buClr>
                <a:srgbClr val="0BD0D9"/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сделали дети?</a:t>
            </a:r>
          </a:p>
          <a:p>
            <a:pPr lvl="0">
              <a:buClr>
                <a:srgbClr val="0BD0D9"/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назвали щенка?</a:t>
            </a:r>
          </a:p>
          <a:p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83968" y="296888"/>
            <a:ext cx="4860032" cy="6525344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 школы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есело болтали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 кто-то скулит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кустам, сидит щенок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чень маленьким и одиноким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рисела, чтобы взять на руки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ыл голоден и дрожал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ринесли домой, накормили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Шарик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6632"/>
            <a:ext cx="4932040" cy="64807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Что делал Лёня?</a:t>
            </a:r>
          </a:p>
          <a:p>
            <a:pPr lvl="0">
              <a:buClr>
                <a:srgbClr val="0BD0D9"/>
              </a:buClr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11. Каким вырос Шарик?</a:t>
            </a:r>
          </a:p>
          <a:p>
            <a:pPr lvl="0">
              <a:buClr>
                <a:srgbClr val="0BD0D9"/>
              </a:buClr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12. Где ему было скучно?</a:t>
            </a:r>
          </a:p>
          <a:p>
            <a:pPr lvl="0">
              <a:buClr>
                <a:srgbClr val="0BD0D9"/>
              </a:buClr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13.Что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решили сделать ребята?</a:t>
            </a:r>
          </a:p>
          <a:p>
            <a:pPr lvl="0">
              <a:buClr>
                <a:srgbClr val="0BD0D9"/>
              </a:buClr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военные приняли собаку?</a:t>
            </a:r>
          </a:p>
          <a:p>
            <a:pPr lvl="0">
              <a:buClr>
                <a:srgbClr val="0BD0D9"/>
              </a:buClr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там делал Шарик?</a:t>
            </a:r>
          </a:p>
          <a:p>
            <a:pPr lvl="0">
              <a:buClr>
                <a:srgbClr val="0BD0D9"/>
              </a:buClr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16. 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Чему радовался Шарик?</a:t>
            </a:r>
          </a:p>
          <a:p>
            <a:pPr lvl="0">
              <a:buClr>
                <a:srgbClr val="0BD0D9"/>
              </a:buClr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делали дети?</a:t>
            </a:r>
          </a:p>
          <a:p>
            <a:endParaRPr lang="ru-RU" sz="3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499570" cy="666936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улял, тренировал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сильным, выносливым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маленькой квартире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тдать на службу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радостью, учёную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омогал защищать Родину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изиту дорогих гостей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риезжали, гуляли, угощали вкусностями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052736"/>
            <a:ext cx="7283152" cy="515817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Домашнее задание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Упр.228 стр.108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6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925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Служебные собаки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2" y="1196752"/>
            <a:ext cx="46085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21" y="2636912"/>
            <a:ext cx="462915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8512" y="1196752"/>
            <a:ext cx="4283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Немецкая овчарка – самая известная и древнейшая порода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egoe ui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41" y="40770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Согласно распространенному мнению, их предками являются северные волки, но и участия индийских хищников исследователи не отвергают. Как отдельная порода, «немцы» появились только в конце 19 века.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41" y="5994475"/>
            <a:ext cx="8841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 сразу зарекомендовали себя как лучшие служебно-розыскные псы, отличные охранники домашнего скота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Как ребята нашли щенка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538" y="1412776"/>
            <a:ext cx="4092950" cy="4968552"/>
          </a:xfrm>
        </p:spPr>
        <p:txBody>
          <a:bodyPr>
            <a:noAutofit/>
          </a:bodyPr>
          <a:lstStyle/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Откуда возвращались дети?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Что они делали?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Что они услышали?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Куда они подошли и кого увидели?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Каким был щенок?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Что сделала Лена?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9" t="5034" r="30613" b="73947"/>
          <a:stretch/>
        </p:blipFill>
        <p:spPr bwMode="auto">
          <a:xfrm>
            <a:off x="67437" y="1700808"/>
            <a:ext cx="4576571" cy="412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5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4583" b="11111"/>
          <a:stretch/>
        </p:blipFill>
        <p:spPr bwMode="auto">
          <a:xfrm>
            <a:off x="2987824" y="3263916"/>
            <a:ext cx="5976664" cy="354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4" y="202492"/>
            <a:ext cx="8970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Однажды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Лёня и Лена возвращались из школы домой. Они весело болтали и вдруг услышали как кто-то скулит. Ребята подошли к кустам и увидели, то там сидит щенок. Он был очень маленьким и одиноким. Лена присела, чтобы взять щенка на руки.</a:t>
            </a:r>
          </a:p>
        </p:txBody>
      </p:sp>
    </p:spTree>
    <p:extLst>
      <p:ext uri="{BB962C8B-B14F-4D97-AF65-F5344CB8AC3E}">
        <p14:creationId xmlns:p14="http://schemas.microsoft.com/office/powerpoint/2010/main" val="35832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64904"/>
            <a:ext cx="8229600" cy="32403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Каким был малыш?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Что сделали дети?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Как назвали щенка?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Что делал Лёня?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Каким вырос Шарик?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Где ему было скучно?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74" y="3536069"/>
            <a:ext cx="4384526" cy="328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1042" y="76470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2</a:t>
            </a:r>
            <a:r>
              <a:rPr lang="ru-RU" sz="5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Полезные прогулки. Дрессировка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4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2492896"/>
            <a:ext cx="3851920" cy="2717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Малыш был голоден и дрожал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холода. Ребята принесли щенка домой, искупали, накормили и определили ему место. Щенка назвали Шарик.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0" r="2167" b="75839"/>
          <a:stretch/>
        </p:blipFill>
        <p:spPr bwMode="auto">
          <a:xfrm>
            <a:off x="163862" y="1916832"/>
            <a:ext cx="512821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1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2465" y="1153108"/>
            <a:ext cx="3900016" cy="4551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Лёня утром и вечером гулял со щенком, тренировал его, обучал командам. Шарик вырос сильным, выносливым и красивым. Но в маленькой квартире ему было грустно.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5" r="14114" b="8241"/>
          <a:stretch/>
        </p:blipFill>
        <p:spPr bwMode="auto">
          <a:xfrm>
            <a:off x="107504" y="332656"/>
            <a:ext cx="488496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779" y="841814"/>
            <a:ext cx="3457221" cy="10129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 службе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501008"/>
            <a:ext cx="8579295" cy="2823592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решили сделать ребята?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Как военные приняли собаку?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Что там делал Шарик?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 Чему радовался Шарик?</a:t>
            </a: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Что делали дети?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2" t="23950" r="13452" b="52099"/>
          <a:stretch/>
        </p:blipFill>
        <p:spPr bwMode="auto">
          <a:xfrm>
            <a:off x="35496" y="44624"/>
            <a:ext cx="553949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9500" b="2720"/>
          <a:stretch/>
        </p:blipFill>
        <p:spPr bwMode="auto">
          <a:xfrm>
            <a:off x="4499992" y="3221097"/>
            <a:ext cx="4392488" cy="35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2" y="260648"/>
            <a:ext cx="89622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После 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окончания курса дрессировки ребята  решили отдать любимца пограничникам.  Учёную собаку с радостью приняли в ряды военных. Там он помогал охранять границу Родины. А в выходные пёс радовался визитам дорогих гостей. Лёня и Лена приезжали, гуляли с ним, угощали его вкусностями. Пёс был 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счастлив </a:t>
            </a:r>
            <a:endParaRPr lang="ru-RU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687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Сочинение по серии картинок</vt:lpstr>
      <vt:lpstr>Служебные собаки</vt:lpstr>
      <vt:lpstr>1. Как ребята нашли щенка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3. На службе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по серии картинок</dc:title>
  <dc:creator>User</dc:creator>
  <cp:lastModifiedBy>Admin</cp:lastModifiedBy>
  <cp:revision>22</cp:revision>
  <cp:lastPrinted>2018-08-22T06:32:49Z</cp:lastPrinted>
  <dcterms:created xsi:type="dcterms:W3CDTF">2018-08-21T10:20:41Z</dcterms:created>
  <dcterms:modified xsi:type="dcterms:W3CDTF">2020-04-17T18:34:20Z</dcterms:modified>
</cp:coreProperties>
</file>