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9" r:id="rId4"/>
    <p:sldId id="265" r:id="rId5"/>
    <p:sldId id="266" r:id="rId6"/>
    <p:sldId id="257" r:id="rId7"/>
    <p:sldId id="262" r:id="rId8"/>
    <p:sldId id="258" r:id="rId9"/>
    <p:sldId id="267" r:id="rId10"/>
    <p:sldId id="264" r:id="rId11"/>
    <p:sldId id="263" r:id="rId12"/>
    <p:sldId id="268" r:id="rId13"/>
    <p:sldId id="269" r:id="rId14"/>
    <p:sldId id="270" r:id="rId15"/>
  </p:sldIdLst>
  <p:sldSz cx="9144000" cy="6858000" type="screen4x3"/>
  <p:notesSz cx="6858000" cy="9525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83" autoAdjust="0"/>
  </p:normalViewPr>
  <p:slideViewPr>
    <p:cSldViewPr>
      <p:cViewPr>
        <p:scale>
          <a:sx n="50" d="100"/>
          <a:sy n="50" d="100"/>
        </p:scale>
        <p:origin x="-1944" y="-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765AAC-E844-43DA-9C7C-DADBE5A207E2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7AAF01-7C39-4A1B-BF34-E040A25B5E45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575" y="0"/>
            <a:ext cx="9300233" cy="83671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Сочинение по серии картинок</a:t>
            </a:r>
            <a:endParaRPr lang="ru-RU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6"/>
          <a:stretch/>
        </p:blipFill>
        <p:spPr bwMode="auto">
          <a:xfrm>
            <a:off x="29231" y="910157"/>
            <a:ext cx="9119705" cy="5038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93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784976" cy="221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1.Как нашли ребята щенка.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Полезные прогулки. Дрессировки.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3.На службе.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113" y="2996952"/>
            <a:ext cx="3235515" cy="386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05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</p:spPr>
        <p:txBody>
          <a:bodyPr>
            <a:normAutofit lnSpcReduction="10000"/>
          </a:bodyPr>
          <a:lstStyle/>
          <a:p>
            <a:pPr marL="0" lvl="0" indent="0">
              <a:buClr>
                <a:srgbClr val="0BD0D9"/>
              </a:buClr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Однажды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Лёня и Лена возвращались из школы домой. Они весело болтали и вдруг услышали как кто-то скулит. Ребята подошли к кустам и увидели, то там сидит щенок. Он был очень маленьким и одиноким. Лена присела, чтобы взять щенка на руки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5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0BD0D9"/>
              </a:buClr>
              <a:buNone/>
            </a:pPr>
            <a:r>
              <a:rPr lang="ru-RU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Малыш </a:t>
            </a:r>
            <a:r>
              <a:rPr lang="ru-RU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был голоден и дрожал от холода. Ребята принесли щенка домой, искупали, накормили и определили ему место. Щенка назвали Шарик.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Лёня утром и вечером гулял со щенком, тренировал его, обучал командам. Шарик вырос сильным, выносливым и красивым. Но в маленькой квартире ему было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грустно. 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После 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окончания курса дрессировки ребята  решили отдать любимца пограничникам.  Учёную собаку с радостью приняли в ряды военных. Там он помогал охранять границу Родины. А в выходные пёс радовался визитам дорогих гостей. Лёня и Лена приезжали, гуляли с ним, угощали его вкусностями. Пёс был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счастлив.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0BD0D9"/>
              </a:buClr>
              <a:buNone/>
            </a:pPr>
            <a:endParaRPr lang="ru-RU" dirty="0">
              <a:solidFill>
                <a:prstClr val="black"/>
              </a:solidFill>
            </a:endParaRPr>
          </a:p>
          <a:p>
            <a:pPr marL="0" lvl="0" indent="0">
              <a:buClr>
                <a:srgbClr val="0BD0D9"/>
              </a:buClr>
              <a:buNone/>
            </a:pPr>
            <a:endParaRPr lang="ru-RU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0BD0D9"/>
              </a:buClr>
              <a:buNone/>
            </a:pP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5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0" y="260648"/>
            <a:ext cx="4427984" cy="6597352"/>
          </a:xfrm>
        </p:spPr>
        <p:txBody>
          <a:bodyPr>
            <a:noAutofit/>
          </a:bodyPr>
          <a:lstStyle/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Откуда возвращались дети?</a:t>
            </a:r>
          </a:p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Что они делали?</a:t>
            </a:r>
          </a:p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Что они услышали?</a:t>
            </a:r>
          </a:p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Куда они подошли и кого увидели?</a:t>
            </a:r>
          </a:p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Каким был щенок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buClr>
                <a:srgbClr val="0BD0D9"/>
              </a:buClr>
            </a:pP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0BD0D9"/>
              </a:buClr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сделала Лена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buClr>
                <a:srgbClr val="0BD0D9"/>
              </a:buClr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0BD0D9"/>
              </a:buClr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Каким был малыш?</a:t>
            </a:r>
          </a:p>
          <a:p>
            <a:pPr lvl="0">
              <a:buClr>
                <a:srgbClr val="0BD0D9"/>
              </a:buClr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сделали дети?</a:t>
            </a:r>
          </a:p>
          <a:p>
            <a:pPr lvl="0">
              <a:buClr>
                <a:srgbClr val="0BD0D9"/>
              </a:buClr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назвали щенка?</a:t>
            </a:r>
          </a:p>
          <a:p>
            <a:endParaRPr lang="ru-RU" sz="28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283968" y="296888"/>
            <a:ext cx="4860032" cy="6525344"/>
          </a:xfrm>
        </p:spPr>
        <p:txBody>
          <a:bodyPr>
            <a:normAutofit fontScale="925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из школы</a:t>
            </a:r>
          </a:p>
          <a:p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есело болтали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то кто-то скулит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кустам, сидит щенок</a:t>
            </a:r>
          </a:p>
          <a:p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чень маленьким и одиноким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рисела, чтобы взять на руки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ыл голоден и дрожал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ринесли домой, накормили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Шарик</a:t>
            </a:r>
          </a:p>
          <a:p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08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16632"/>
            <a:ext cx="4932040" cy="6480720"/>
          </a:xfrm>
        </p:spPr>
        <p:txBody>
          <a:bodyPr>
            <a:normAutofit/>
          </a:bodyPr>
          <a:lstStyle/>
          <a:p>
            <a:pPr lvl="0">
              <a:buClr>
                <a:srgbClr val="0BD0D9"/>
              </a:buClr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Что делал Лёня?</a:t>
            </a:r>
          </a:p>
          <a:p>
            <a:pPr lvl="0">
              <a:buClr>
                <a:srgbClr val="0BD0D9"/>
              </a:buClr>
            </a:pP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11. Каким вырос Шарик?</a:t>
            </a:r>
          </a:p>
          <a:p>
            <a:pPr lvl="0">
              <a:buClr>
                <a:srgbClr val="0BD0D9"/>
              </a:buClr>
            </a:pP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12. Где ему было скучно?</a:t>
            </a:r>
          </a:p>
          <a:p>
            <a:pPr lvl="0">
              <a:buClr>
                <a:srgbClr val="0BD0D9"/>
              </a:buClr>
            </a:pP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13.Что 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решили сделать ребята?</a:t>
            </a:r>
          </a:p>
          <a:p>
            <a:pPr lvl="0">
              <a:buClr>
                <a:srgbClr val="0BD0D9"/>
              </a:buClr>
            </a:pP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военные приняли собаку?</a:t>
            </a:r>
          </a:p>
          <a:p>
            <a:pPr lvl="0">
              <a:buClr>
                <a:srgbClr val="0BD0D9"/>
              </a:buClr>
            </a:pP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там делал Шарик?</a:t>
            </a:r>
          </a:p>
          <a:p>
            <a:pPr lvl="0">
              <a:buClr>
                <a:srgbClr val="0BD0D9"/>
              </a:buClr>
            </a:pP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16.  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Чему радовался Шарик?</a:t>
            </a:r>
          </a:p>
          <a:p>
            <a:pPr lvl="0">
              <a:buClr>
                <a:srgbClr val="0BD0D9"/>
              </a:buClr>
            </a:pP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17. 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делали дети?</a:t>
            </a:r>
          </a:p>
          <a:p>
            <a:endParaRPr lang="ru-RU" sz="3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88640"/>
            <a:ext cx="4499570" cy="666936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улял, тренировал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сильным, выносливым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маленькой квартире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тдать на службу</a:t>
            </a: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радостью, учёную</a:t>
            </a: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омогал защищать Родину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изиту дорогих гостей</a:t>
            </a: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риезжали, гуляли, угощали вкусностями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43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7624" y="1052736"/>
            <a:ext cx="7283152" cy="515817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Домашнее задание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Упр.228 стр.108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060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925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Служебные собаки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2" y="1196752"/>
            <a:ext cx="460851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921" y="2636912"/>
            <a:ext cx="4629150" cy="335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08512" y="1196752"/>
            <a:ext cx="4283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Немецкая овчарка – самая известная и древнейшая порода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Segoe ui"/>
              </a:rPr>
              <a:t>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241" y="407707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Согласно распространенному мнению, их предками являются северные волки, но и участия индийских хищников исследователи не отвергают. Как отдельная порода, «немцы» появились только в конце 19 века.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41" y="5994475"/>
            <a:ext cx="88412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Они сразу зарекомендовали себя как лучшие служебно-розыскные псы, отличные охранники домашнего скота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40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Как ребята нашли щенка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1538" y="1412776"/>
            <a:ext cx="4092950" cy="4968552"/>
          </a:xfrm>
        </p:spPr>
        <p:txBody>
          <a:bodyPr>
            <a:noAutofit/>
          </a:bodyPr>
          <a:lstStyle/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Откуда возвращались дети?</a:t>
            </a:r>
          </a:p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Что они делали?</a:t>
            </a:r>
          </a:p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Что они услышали?</a:t>
            </a:r>
          </a:p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Куда они подошли и кого увидели?</a:t>
            </a:r>
          </a:p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Каким был щенок?</a:t>
            </a:r>
          </a:p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 Что сделала Лена?</a:t>
            </a: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09" t="5034" r="30613" b="73947"/>
          <a:stretch/>
        </p:blipFill>
        <p:spPr bwMode="auto">
          <a:xfrm>
            <a:off x="67437" y="1700808"/>
            <a:ext cx="4576571" cy="4126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59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4583" b="11111"/>
          <a:stretch/>
        </p:blipFill>
        <p:spPr bwMode="auto">
          <a:xfrm>
            <a:off x="2987824" y="3263916"/>
            <a:ext cx="5976664" cy="3549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34" y="202492"/>
            <a:ext cx="89701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Однажды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Лёня и Лена возвращались из школы домой. Они весело болтали и вдруг услышали как кто-то скулит. Ребята подошли к кустам и увидели, то там сидит щенок. Он был очень маленьким и одиноким. Лена присела, чтобы взять щенка на руки.</a:t>
            </a:r>
          </a:p>
        </p:txBody>
      </p:sp>
    </p:spTree>
    <p:extLst>
      <p:ext uri="{BB962C8B-B14F-4D97-AF65-F5344CB8AC3E}">
        <p14:creationId xmlns:p14="http://schemas.microsoft.com/office/powerpoint/2010/main" val="358320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564904"/>
            <a:ext cx="8229600" cy="324036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Каким был малыш?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Что сделали дети?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Как назвали щенка?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Что делал Лёня?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Каким вырос Шарик?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6. Где ему было скучно?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474" y="3536069"/>
            <a:ext cx="4384526" cy="328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1042" y="764704"/>
            <a:ext cx="7776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2</a:t>
            </a:r>
            <a:r>
              <a:rPr lang="ru-RU" sz="5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Полезные прогулки. Дрессировка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47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2492896"/>
            <a:ext cx="3851920" cy="2717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Малыш был голоден и дрожал от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холода. Ребята принесли щенка домой, искупали, накормили и определили ему место. Щенка назвали Шарик.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80" r="2167" b="75839"/>
          <a:stretch/>
        </p:blipFill>
        <p:spPr bwMode="auto">
          <a:xfrm>
            <a:off x="163862" y="1916832"/>
            <a:ext cx="512821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17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2465" y="1153108"/>
            <a:ext cx="3900016" cy="4551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Лёня утром и вечером гулял со щенком, тренировал его, обучал командам. Шарик вырос сильным, выносливым и красивым. Но в маленькой квартире ему было грустно.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5" r="14114" b="8241"/>
          <a:stretch/>
        </p:blipFill>
        <p:spPr bwMode="auto">
          <a:xfrm>
            <a:off x="107504" y="332656"/>
            <a:ext cx="4884961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34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779" y="841814"/>
            <a:ext cx="3457221" cy="101293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На службе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501008"/>
            <a:ext cx="8579295" cy="2823592"/>
          </a:xfrm>
        </p:spPr>
        <p:txBody>
          <a:bodyPr>
            <a:normAutofit/>
          </a:bodyPr>
          <a:lstStyle/>
          <a:p>
            <a:pPr lvl="0">
              <a:buClr>
                <a:srgbClr val="0BD0D9"/>
              </a:buClr>
            </a:pPr>
            <a:r>
              <a:rPr lang="ru-RU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решили сделать ребята?</a:t>
            </a:r>
          </a:p>
          <a:p>
            <a:pPr lvl="0">
              <a:buClr>
                <a:srgbClr val="0BD0D9"/>
              </a:buClr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Как военные приняли собаку?</a:t>
            </a:r>
          </a:p>
          <a:p>
            <a:pPr lvl="0">
              <a:buClr>
                <a:srgbClr val="0BD0D9"/>
              </a:buClr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Что там делал Шарик?</a:t>
            </a:r>
          </a:p>
          <a:p>
            <a:pPr lvl="0">
              <a:buClr>
                <a:srgbClr val="0BD0D9"/>
              </a:buClr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 Чему радовался Шарик?</a:t>
            </a:r>
          </a:p>
          <a:p>
            <a:pPr lvl="0">
              <a:buClr>
                <a:srgbClr val="0BD0D9"/>
              </a:buClr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Что делали дети?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2" t="23950" r="13452" b="52099"/>
          <a:stretch/>
        </p:blipFill>
        <p:spPr bwMode="auto">
          <a:xfrm>
            <a:off x="35496" y="44624"/>
            <a:ext cx="553949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26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r="9500" b="2720"/>
          <a:stretch/>
        </p:blipFill>
        <p:spPr bwMode="auto">
          <a:xfrm>
            <a:off x="4499992" y="3221097"/>
            <a:ext cx="4392488" cy="359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2" y="260648"/>
            <a:ext cx="896220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После  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окончания курса дрессировки ребята  решили отдать любимца пограничникам.  Учёную собаку с радостью приняли в ряды военных. Там он помогал охранять границу Родины. А в выходные пёс радовался визитам дорогих гостей. Лёня и Лена приезжали, гуляли с ним, угощали его вкусностями. Пёс был </a:t>
            </a: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счастлив </a:t>
            </a:r>
            <a:endParaRPr lang="ru-RU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30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258</TotalTime>
  <Words>687</Words>
  <Application>Microsoft Office PowerPoint</Application>
  <PresentationFormat>Экран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Сочинение по серии картинок</vt:lpstr>
      <vt:lpstr>Служебные собаки</vt:lpstr>
      <vt:lpstr>1. Как ребята нашли щенка</vt:lpstr>
      <vt:lpstr>Презентация PowerPoint</vt:lpstr>
      <vt:lpstr>Презентация PowerPoint</vt:lpstr>
      <vt:lpstr>Презентация PowerPoint</vt:lpstr>
      <vt:lpstr>Презентация PowerPoint</vt:lpstr>
      <vt:lpstr>3. На службе</vt:lpstr>
      <vt:lpstr>Презентация PowerPoint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 по серии картинок</dc:title>
  <dc:creator>User</dc:creator>
  <cp:lastModifiedBy>Admin</cp:lastModifiedBy>
  <cp:revision>22</cp:revision>
  <cp:lastPrinted>2018-08-22T06:32:49Z</cp:lastPrinted>
  <dcterms:created xsi:type="dcterms:W3CDTF">2018-08-21T10:20:41Z</dcterms:created>
  <dcterms:modified xsi:type="dcterms:W3CDTF">2020-04-17T18:34:20Z</dcterms:modified>
</cp:coreProperties>
</file>