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57.png" ContentType="image/png"/>
  <Override PartName="/ppt/media/image3.png" ContentType="image/png"/>
  <Override PartName="/ppt/media/image21.png" ContentType="image/png"/>
  <Override PartName="/ppt/media/image28.png" ContentType="image/png"/>
  <Override PartName="/ppt/media/image65.png" ContentType="image/png"/>
  <Override PartName="/ppt/media/image36.png" ContentType="image/png"/>
  <Override PartName="/ppt/media/image73.png" ContentType="image/png"/>
  <Override PartName="/ppt/media/image44.png" ContentType="image/png"/>
  <Override PartName="/ppt/media/image81.png" ContentType="image/png"/>
  <Override PartName="/ppt/media/image15.png" ContentType="image/png"/>
  <Override PartName="/ppt/media/image52.png" ContentType="image/png"/>
  <Override PartName="/ppt/media/image88.jpeg" ContentType="image/jpeg"/>
  <Override PartName="/ppt/media/image59.png" ContentType="image/png"/>
  <Override PartName="/ppt/media/image5.jpeg" ContentType="image/jpeg"/>
  <Override PartName="/ppt/media/image23.png" ContentType="image/png"/>
  <Override PartName="/ppt/media/image60.png" ContentType="image/png"/>
  <Override PartName="/ppt/media/image67.png" ContentType="image/png"/>
  <Override PartName="/ppt/media/image31.png" ContentType="image/png"/>
  <Override PartName="/ppt/media/image38.png" ContentType="image/png"/>
  <Override PartName="/ppt/media/image75.png" ContentType="image/png"/>
  <Override PartName="/ppt/media/image46.png" ContentType="image/png"/>
  <Override PartName="/ppt/media/image83.png" ContentType="image/png"/>
  <Override PartName="/ppt/media/image10.png" ContentType="image/png"/>
  <Override PartName="/ppt/media/image17.png" ContentType="image/png"/>
  <Override PartName="/ppt/media/image45.jpeg" ContentType="image/jpeg"/>
  <Override PartName="/ppt/media/image54.png" ContentType="image/png"/>
  <Override PartName="/ppt/media/image7.png" ContentType="image/png"/>
  <Override PartName="/ppt/media/image25.png" ContentType="image/png"/>
  <Override PartName="/ppt/media/image62.png" ContentType="image/png"/>
  <Override PartName="/ppt/media/image69.png" ContentType="image/png"/>
  <Override PartName="/ppt/media/image6.jpeg" ContentType="image/jpeg"/>
  <Override PartName="/ppt/media/image33.png" ContentType="image/png"/>
  <Override PartName="/ppt/media/image70.png" ContentType="image/png"/>
  <Override PartName="/ppt/media/image77.png" ContentType="image/png"/>
  <Override PartName="/ppt/media/image41.png" ContentType="image/png"/>
  <Override PartName="/ppt/media/image12.png" ContentType="image/png"/>
  <Override PartName="/ppt/media/image87.wmf" ContentType="image/x-wmf"/>
  <Override PartName="/ppt/media/image84.jpeg" ContentType="image/jpeg"/>
  <Override PartName="/ppt/media/image19.png" ContentType="image/png"/>
  <Override PartName="/ppt/media/image1.jpeg" ContentType="image/jpeg"/>
  <Override PartName="/ppt/media/image2.png" ContentType="image/png"/>
  <Override PartName="/ppt/media/image56.png" ContentType="image/png"/>
  <Override PartName="/ppt/media/image89.jpeg" ContentType="image/jpeg"/>
  <Override PartName="/ppt/media/image93.png" ContentType="image/png"/>
  <Override PartName="/ppt/media/image20.png" ContentType="image/png"/>
  <Override PartName="/ppt/media/image27.png" ContentType="image/png"/>
  <Override PartName="/ppt/media/image64.png" ContentType="image/png"/>
  <Override PartName="/ppt/media/image35.png" ContentType="image/png"/>
  <Override PartName="/ppt/media/image72.png" ContentType="image/png"/>
  <Override PartName="/ppt/media/image79.png" ContentType="image/png"/>
  <Override PartName="/ppt/media/image43.png" ContentType="image/png"/>
  <Override PartName="/ppt/media/image80.png" ContentType="image/png"/>
  <Override PartName="/ppt/media/image14.png" ContentType="image/png"/>
  <Override PartName="/ppt/media/image90.jpeg" ContentType="image/jpeg"/>
  <Override PartName="/ppt/media/image51.png" ContentType="image/png"/>
  <Override PartName="/ppt/media/image58.png" ContentType="image/png"/>
  <Override PartName="/ppt/media/image22.png" ContentType="image/png"/>
  <Override PartName="/ppt/media/image85.jpeg" ContentType="image/jpeg"/>
  <Override PartName="/ppt/media/image29.png" ContentType="image/png"/>
  <Override PartName="/ppt/media/image66.png" ContentType="image/png"/>
  <Override PartName="/ppt/media/image30.png" ContentType="image/png"/>
  <Override PartName="/ppt/media/image37.png" ContentType="image/png"/>
  <Override PartName="/ppt/media/image74.png" ContentType="image/png"/>
  <Override PartName="/ppt/media/image82.png" ContentType="image/png"/>
  <Override PartName="/ppt/media/image16.png" ContentType="image/png"/>
  <Override PartName="/ppt/media/image53.png" ContentType="image/png"/>
  <Override PartName="/ppt/media/image24.png" ContentType="image/png"/>
  <Override PartName="/ppt/media/image91.jpeg" ContentType="image/jpeg"/>
  <Override PartName="/ppt/media/image61.png" ContentType="image/png"/>
  <Override PartName="/ppt/media/image68.png" ContentType="image/png"/>
  <Override PartName="/ppt/media/image32.png" ContentType="image/png"/>
  <Override PartName="/ppt/media/image86.jpeg" ContentType="image/jpeg"/>
  <Override PartName="/ppt/media/image39.png" ContentType="image/png"/>
  <Override PartName="/ppt/media/image76.png" ContentType="image/png"/>
  <Override PartName="/ppt/media/image40.png" ContentType="image/png"/>
  <Override PartName="/ppt/media/image47.png" ContentType="image/png"/>
  <Override PartName="/ppt/media/image48.jpeg" ContentType="image/jpeg"/>
  <Override PartName="/ppt/media/image11.png" ContentType="image/png"/>
  <Override PartName="/ppt/media/image18.png" ContentType="image/png"/>
  <Override PartName="/ppt/media/image55.png" ContentType="image/png"/>
  <Override PartName="/ppt/media/image8.png" ContentType="image/png"/>
  <Override PartName="/ppt/media/image92.png" ContentType="image/png"/>
  <Override PartName="/ppt/media/image26.png" ContentType="image/png"/>
  <Override PartName="/ppt/media/image9.jpeg" ContentType="image/jpeg"/>
  <Override PartName="/ppt/media/image63.png" ContentType="image/png"/>
  <Override PartName="/ppt/media/image34.png" ContentType="image/png"/>
  <Override PartName="/ppt/media/image71.png" ContentType="image/png"/>
  <Override PartName="/ppt/media/image78.png" ContentType="image/png"/>
  <Override PartName="/ppt/media/image42.png" ContentType="image/png"/>
  <Override PartName="/ppt/media/image49.png" ContentType="image/png"/>
  <Override PartName="/ppt/media/image4.jpeg" ContentType="image/jpeg"/>
  <Override PartName="/ppt/media/image13.png" ContentType="image/png"/>
  <Override PartName="/ppt/media/image50.png" ContentType="image/png"/>
  <Override PartName="/ppt/slideLayouts/slideLayout61.xml" ContentType="application/vnd.openxmlformats-officedocument.presentationml.slideLayout+xml"/>
  <Override PartName="/ppt/slideLayouts/slideLayout136.xml" ContentType="application/vnd.openxmlformats-officedocument.presentationml.slideLayout+xml"/>
  <Override PartName="/ppt/slideLayouts/slideLayout30.xml" ContentType="application/vnd.openxmlformats-officedocument.presentationml.slideLayout+xml"/>
  <Override PartName="/ppt/slideLayouts/slideLayout105.xml" ContentType="application/vnd.openxmlformats-officedocument.presentationml.slideLayout+xml"/>
  <Override PartName="/ppt/slideLayouts/slideLayout142.xml" ContentType="application/vnd.openxmlformats-officedocument.presentationml.slideLayout+xml"/>
  <Override PartName="/ppt/slideLayouts/slideLayout78.xml" ContentType="application/vnd.openxmlformats-officedocument.presentationml.slideLayout+xml"/>
  <Override PartName="/ppt/slideLayouts/slideLayout111.xml" ContentType="application/vnd.openxmlformats-officedocument.presentationml.slideLayout+xml"/>
  <Override PartName="/ppt/slideLayouts/slideLayout47.xml" ContentType="application/vnd.openxmlformats-officedocument.presentationml.slideLayout+xml"/>
  <Override PartName="/ppt/slideLayouts/slideLayout84.xml" ContentType="application/vnd.openxmlformats-officedocument.presentationml.slideLayout+xml"/>
  <Override PartName="/ppt/slideLayouts/slideLayout16.xml" ContentType="application/vnd.openxmlformats-officedocument.presentationml.slideLayout+xml"/>
  <Override PartName="/ppt/slideLayouts/slideLayout53.xml" ContentType="application/vnd.openxmlformats-officedocument.presentationml.slideLayout+xml"/>
  <Override PartName="/ppt/slideLayouts/slideLayout128.xml" ContentType="application/vnd.openxmlformats-officedocument.presentationml.slideLayout+xml"/>
  <Override PartName="/ppt/slideLayouts/slideLayout90.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34.xml" ContentType="application/vnd.openxmlformats-officedocument.presentationml.slideLayout+xml"/>
  <Override PartName="/ppt/slideLayouts/slideLayout103.xml" ContentType="application/vnd.openxmlformats-officedocument.presentationml.slideLayout+xml"/>
  <Override PartName="/ppt/slideLayouts/slideLayout39.xml" ContentType="application/vnd.openxmlformats-officedocument.presentationml.slideLayout+xml"/>
  <Override PartName="/ppt/slideLayouts/slideLayout140.xml" ContentType="application/vnd.openxmlformats-officedocument.presentationml.slideLayout+xml"/>
  <Override PartName="/ppt/slideLayouts/slideLayout76.xml" ContentType="application/vnd.openxmlformats-officedocument.presentationml.slideLayout+xml"/>
  <Override PartName="/ppt/slideLayouts/_rels/slideLayout88.xml.rels" ContentType="application/vnd.openxmlformats-package.relationships+xml"/>
  <Override PartName="/ppt/slideLayouts/_rels/slideLayout141.xml.rels" ContentType="application/vnd.openxmlformats-package.relationships+xml"/>
  <Override PartName="/ppt/slideLayouts/_rels/slideLayout1.xml.rels" ContentType="application/vnd.openxmlformats-package.relationships+xml"/>
  <Override PartName="/ppt/slideLayouts/_rels/slideLayout50.xml.rels" ContentType="application/vnd.openxmlformats-package.relationships+xml"/>
  <Override PartName="/ppt/slideLayouts/_rels/slideLayout19.xml.rels" ContentType="application/vnd.openxmlformats-package.relationships+xml"/>
  <Override PartName="/ppt/slideLayouts/_rels/slideLayout63.xml.rels" ContentType="application/vnd.openxmlformats-package.relationships+xml"/>
  <Override PartName="/ppt/slideLayouts/_rels/slideLayout76.xml.rels" ContentType="application/vnd.openxmlformats-package.relationships+xml"/>
  <Override PartName="/ppt/slideLayouts/_rels/slideLayout89.xml.rels" ContentType="application/vnd.openxmlformats-package.relationships+xml"/>
  <Override PartName="/ppt/slideLayouts/_rels/slideLayout142.xml.rels" ContentType="application/vnd.openxmlformats-package.relationships+xml"/>
  <Override PartName="/ppt/slideLayouts/_rels/slideLayout2.xml.rels" ContentType="application/vnd.openxmlformats-package.relationships+xml"/>
  <Override PartName="/ppt/slideLayouts/_rels/slideLayout51.xml.rels" ContentType="application/vnd.openxmlformats-package.relationships+xml"/>
  <Override PartName="/ppt/slideLayouts/_rels/slideLayout64.xml.rels" ContentType="application/vnd.openxmlformats-package.relationships+xml"/>
  <Override PartName="/ppt/slideLayouts/_rels/slideLayout77.xml.rels" ContentType="application/vnd.openxmlformats-package.relationships+xml"/>
  <Override PartName="/ppt/slideLayouts/_rels/slideLayout130.xml.rels" ContentType="application/vnd.openxmlformats-package.relationships+xml"/>
  <Override PartName="/ppt/slideLayouts/_rels/slideLayout143.xml.rels" ContentType="application/vnd.openxmlformats-package.relationships+xml"/>
  <Override PartName="/ppt/slideLayouts/_rels/slideLayout3.xml.rels" ContentType="application/vnd.openxmlformats-package.relationships+xml"/>
  <Override PartName="/ppt/slideLayouts/_rels/slideLayout52.xml.rels" ContentType="application/vnd.openxmlformats-package.relationships+xml"/>
  <Override PartName="/ppt/slideLayouts/_rels/slideLayout65.xml.rels" ContentType="application/vnd.openxmlformats-package.relationships+xml"/>
  <Override PartName="/ppt/slideLayouts/_rels/slideLayout78.xml.rels" ContentType="application/vnd.openxmlformats-package.relationships+xml"/>
  <Override PartName="/ppt/slideLayouts/_rels/slideLayout131.xml.rels" ContentType="application/vnd.openxmlformats-package.relationships+xml"/>
  <Override PartName="/ppt/slideLayouts/_rels/slideLayout144.xml.rels" ContentType="application/vnd.openxmlformats-package.relationships+xml"/>
  <Override PartName="/ppt/slideLayouts/_rels/slideLayout40.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66.xml.rels" ContentType="application/vnd.openxmlformats-package.relationships+xml"/>
  <Override PartName="/ppt/slideLayouts/_rels/slideLayout79.xml.rels" ContentType="application/vnd.openxmlformats-package.relationships+xml"/>
  <Override PartName="/ppt/slideLayouts/_rels/slideLayout132.xml.rels" ContentType="application/vnd.openxmlformats-package.relationships+xml"/>
  <Override PartName="/ppt/slideLayouts/_rels/slideLayout41.xml.rels" ContentType="application/vnd.openxmlformats-package.relationships+xml"/>
  <Override PartName="/ppt/slideLayouts/_rels/slideLayout5.xml.rels" ContentType="application/vnd.openxmlformats-package.relationships+xml"/>
  <Override PartName="/ppt/slideLayouts/_rels/slideLayout54.xml.rels" ContentType="application/vnd.openxmlformats-package.relationships+xml"/>
  <Override PartName="/ppt/slideLayouts/_rels/slideLayout67.xml.rels" ContentType="application/vnd.openxmlformats-package.relationships+xml"/>
  <Override PartName="/ppt/slideLayouts/_rels/slideLayout120.xml.rels" ContentType="application/vnd.openxmlformats-package.relationships+xml"/>
  <Override PartName="/ppt/slideLayouts/_rels/slideLayout133.xml.rels" ContentType="application/vnd.openxmlformats-package.relationships+xml"/>
  <Override PartName="/ppt/slideLayouts/_rels/slideLayout42.xml.rels" ContentType="application/vnd.openxmlformats-package.relationships+xml"/>
  <Override PartName="/ppt/slideLayouts/_rels/slideLayout6.xml.rels" ContentType="application/vnd.openxmlformats-package.relationships+xml"/>
  <Override PartName="/ppt/slideLayouts/_rels/slideLayout55.xml.rels" ContentType="application/vnd.openxmlformats-package.relationships+xml"/>
  <Override PartName="/ppt/slideLayouts/_rels/slideLayout68.xml.rels" ContentType="application/vnd.openxmlformats-package.relationships+xml"/>
  <Override PartName="/ppt/slideLayouts/_rels/slideLayout121.xml.rels" ContentType="application/vnd.openxmlformats-package.relationships+xml"/>
  <Override PartName="/ppt/slideLayouts/_rels/slideLayout134.xml.rels" ContentType="application/vnd.openxmlformats-package.relationships+xml"/>
  <Override PartName="/ppt/slideLayouts/_rels/slideLayout30.xml.rels" ContentType="application/vnd.openxmlformats-package.relationships+xml"/>
  <Override PartName="/ppt/slideLayouts/_rels/slideLayout43.xml.rels" ContentType="application/vnd.openxmlformats-package.relationships+xml"/>
  <Override PartName="/ppt/slideLayouts/_rels/slideLayout7.xml.rels" ContentType="application/vnd.openxmlformats-package.relationships+xml"/>
  <Override PartName="/ppt/slideLayouts/_rels/slideLayout56.xml.rels" ContentType="application/vnd.openxmlformats-package.relationships+xml"/>
  <Override PartName="/ppt/slideLayouts/_rels/slideLayout69.xml.rels" ContentType="application/vnd.openxmlformats-package.relationships+xml"/>
  <Override PartName="/ppt/slideLayouts/_rels/slideLayout122.xml.rels" ContentType="application/vnd.openxmlformats-package.relationships+xml"/>
  <Override PartName="/ppt/slideLayouts/_rels/slideLayout135.xml.rels" ContentType="application/vnd.openxmlformats-package.relationships+xml"/>
  <Override PartName="/ppt/slideLayouts/_rels/slideLayout31.xml.rels" ContentType="application/vnd.openxmlformats-package.relationships+xml"/>
  <Override PartName="/ppt/slideLayouts/_rels/slideLayout44.xml.rels" ContentType="application/vnd.openxmlformats-package.relationships+xml"/>
  <Override PartName="/ppt/slideLayouts/_rels/slideLayout8.xml.rels" ContentType="application/vnd.openxmlformats-package.relationships+xml"/>
  <Override PartName="/ppt/slideLayouts/_rels/slideLayout57.xml.rels" ContentType="application/vnd.openxmlformats-package.relationships+xml"/>
  <Override PartName="/ppt/slideLayouts/_rels/slideLayout110.xml.rels" ContentType="application/vnd.openxmlformats-package.relationships+xml"/>
  <Override PartName="/ppt/slideLayouts/_rels/slideLayout123.xml.rels" ContentType="application/vnd.openxmlformats-package.relationships+xml"/>
  <Override PartName="/ppt/slideLayouts/_rels/slideLayout136.xml.rels" ContentType="application/vnd.openxmlformats-package.relationships+xml"/>
  <Override PartName="/ppt/slideLayouts/_rels/slideLayout32.xml.rels" ContentType="application/vnd.openxmlformats-package.relationships+xml"/>
  <Override PartName="/ppt/slideLayouts/_rels/slideLayout45.xml.rels" ContentType="application/vnd.openxmlformats-package.relationships+xml"/>
  <Override PartName="/ppt/slideLayouts/_rels/slideLayout9.xml.rels" ContentType="application/vnd.openxmlformats-package.relationships+xml"/>
  <Override PartName="/ppt/slideLayouts/_rels/slideLayout58.xml.rels" ContentType="application/vnd.openxmlformats-package.relationships+xml"/>
  <Override PartName="/ppt/slideLayouts/_rels/slideLayout111.xml.rels" ContentType="application/vnd.openxmlformats-package.relationships+xml"/>
  <Override PartName="/ppt/slideLayouts/_rels/slideLayout20.xml.rels" ContentType="application/vnd.openxmlformats-package.relationships+xml"/>
  <Override PartName="/ppt/slideLayouts/_rels/slideLayout124.xml.rels" ContentType="application/vnd.openxmlformats-package.relationships+xml"/>
  <Override PartName="/ppt/slideLayouts/_rels/slideLayout137.xml.rels" ContentType="application/vnd.openxmlformats-package.relationships+xml"/>
  <Override PartName="/ppt/slideLayouts/_rels/slideLayout33.xml.rels" ContentType="application/vnd.openxmlformats-package.relationships+xml"/>
  <Override PartName="/ppt/slideLayouts/_rels/slideLayout46.xml.rels" ContentType="application/vnd.openxmlformats-package.relationships+xml"/>
  <Override PartName="/ppt/slideLayouts/_rels/slideLayout90.xml.rels" ContentType="application/vnd.openxmlformats-package.relationships+xml"/>
  <Override PartName="/ppt/slideLayouts/_rels/slideLayout59.xml.rels" ContentType="application/vnd.openxmlformats-package.relationships+xml"/>
  <Override PartName="/ppt/slideLayouts/_rels/slideLayout112.xml.rels" ContentType="application/vnd.openxmlformats-package.relationships+xml"/>
  <Override PartName="/ppt/slideLayouts/_rels/slideLayout125.xml.rels" ContentType="application/vnd.openxmlformats-package.relationships+xml"/>
  <Override PartName="/ppt/slideLayouts/_rels/slideLayout21.xml.rels" ContentType="application/vnd.openxmlformats-package.relationships+xml"/>
  <Override PartName="/ppt/slideLayouts/_rels/slideLayout138.xml.rels" ContentType="application/vnd.openxmlformats-package.relationships+xml"/>
  <Override PartName="/ppt/slideLayouts/_rels/slideLayout34.xml.rels" ContentType="application/vnd.openxmlformats-package.relationships+xml"/>
  <Override PartName="/ppt/slideLayouts/_rels/slideLayout47.xml.rels" ContentType="application/vnd.openxmlformats-package.relationships+xml"/>
  <Override PartName="/ppt/slideLayouts/_rels/slideLayout91.xml.rels" ContentType="application/vnd.openxmlformats-package.relationships+xml"/>
  <Override PartName="/ppt/slideLayouts/_rels/slideLayout100.xml.rels" ContentType="application/vnd.openxmlformats-package.relationships+xml"/>
  <Override PartName="/ppt/slideLayouts/_rels/slideLayout113.xml.rels" ContentType="application/vnd.openxmlformats-package.relationships+xml"/>
  <Override PartName="/ppt/slideLayouts/_rels/slideLayout22.xml.rels" ContentType="application/vnd.openxmlformats-package.relationships+xml"/>
  <Override PartName="/ppt/slideLayouts/_rels/slideLayout126.xml.rels" ContentType="application/vnd.openxmlformats-package.relationships+xml"/>
  <Override PartName="/ppt/slideLayouts/_rels/slideLayout139.xml.rels" ContentType="application/vnd.openxmlformats-package.relationships+xml"/>
  <Override PartName="/ppt/slideLayouts/_rels/slideLayout35.xml.rels" ContentType="application/vnd.openxmlformats-package.relationships+xml"/>
  <Override PartName="/ppt/slideLayouts/_rels/slideLayout48.xml.rels" ContentType="application/vnd.openxmlformats-package.relationships+xml"/>
  <Override PartName="/ppt/slideLayouts/_rels/slideLayout92.xml.rels" ContentType="application/vnd.openxmlformats-package.relationships+xml"/>
  <Override PartName="/ppt/slideLayouts/_rels/slideLayout101.xml.rels" ContentType="application/vnd.openxmlformats-package.relationships+xml"/>
  <Override PartName="/ppt/slideLayouts/_rels/slideLayout10.xml.rels" ContentType="application/vnd.openxmlformats-package.relationships+xml"/>
  <Override PartName="/ppt/slideLayouts/_rels/slideLayout114.xml.rels" ContentType="application/vnd.openxmlformats-package.relationships+xml"/>
  <Override PartName="/ppt/slideLayouts/_rels/slideLayout127.xml.rels" ContentType="application/vnd.openxmlformats-package.relationships+xml"/>
  <Override PartName="/ppt/slideLayouts/_rels/slideLayout23.xml.rels" ContentType="application/vnd.openxmlformats-package.relationships+xml"/>
  <Override PartName="/ppt/slideLayouts/_rels/slideLayout36.xml.rels" ContentType="application/vnd.openxmlformats-package.relationships+xml"/>
  <Override PartName="/ppt/slideLayouts/_rels/slideLayout80.xml.rels" ContentType="application/vnd.openxmlformats-package.relationships+xml"/>
  <Override PartName="/ppt/slideLayouts/_rels/slideLayout49.xml.rels" ContentType="application/vnd.openxmlformats-package.relationships+xml"/>
  <Override PartName="/ppt/slideLayouts/_rels/slideLayout93.xml.rels" ContentType="application/vnd.openxmlformats-package.relationships+xml"/>
  <Override PartName="/ppt/slideLayouts/_rels/slideLayout102.xml.rels" ContentType="application/vnd.openxmlformats-package.relationships+xml"/>
  <Override PartName="/ppt/slideLayouts/_rels/slideLayout115.xml.rels" ContentType="application/vnd.openxmlformats-package.relationships+xml"/>
  <Override PartName="/ppt/slideLayouts/_rels/slideLayout11.xml.rels" ContentType="application/vnd.openxmlformats-package.relationships+xml"/>
  <Override PartName="/ppt/slideLayouts/_rels/slideLayout24.xml.rels" ContentType="application/vnd.openxmlformats-package.relationships+xml"/>
  <Override PartName="/ppt/slideLayouts/_rels/slideLayout128.xml.rels" ContentType="application/vnd.openxmlformats-package.relationships+xml"/>
  <Override PartName="/ppt/slideLayouts/_rels/slideLayout37.xml.rels" ContentType="application/vnd.openxmlformats-package.relationships+xml"/>
  <Override PartName="/ppt/slideLayouts/_rels/slideLayout81.xml.rels" ContentType="application/vnd.openxmlformats-package.relationships+xml"/>
  <Override PartName="/ppt/slideLayouts/_rels/slideLayout94.xml.rels" ContentType="application/vnd.openxmlformats-package.relationships+xml"/>
  <Override PartName="/ppt/slideLayouts/_rels/slideLayout103.xml.rels" ContentType="application/vnd.openxmlformats-package.relationships+xml"/>
  <Override PartName="/ppt/slideLayouts/_rels/slideLayout12.xml.rels" ContentType="application/vnd.openxmlformats-package.relationships+xml"/>
  <Override PartName="/ppt/slideLayouts/_rels/slideLayout116.xml.rels" ContentType="application/vnd.openxmlformats-package.relationships+xml"/>
  <Override PartName="/ppt/slideLayouts/_rels/slideLayout12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82.xml.rels" ContentType="application/vnd.openxmlformats-package.relationships+xml"/>
  <Override PartName="/ppt/slideLayouts/_rels/slideLayout95.xml.rels" ContentType="application/vnd.openxmlformats-package.relationships+xml"/>
  <Override PartName="/ppt/slideLayouts/_rels/slideLayout104.xml.rels" ContentType="application/vnd.openxmlformats-package.relationships+xml"/>
  <Override PartName="/ppt/slideLayouts/_rels/slideLayout117.xml.rels" ContentType="application/vnd.openxmlformats-package.relationships+xml"/>
  <Override PartName="/ppt/slideLayouts/_rels/slideLayout13.xml.rels" ContentType="application/vnd.openxmlformats-package.relationships+xml"/>
  <Override PartName="/ppt/slideLayouts/_rels/slideLayout26.xml.rels" ContentType="application/vnd.openxmlformats-package.relationships+xml"/>
  <Override PartName="/ppt/slideLayouts/_rels/slideLayout70.xml.rels" ContentType="application/vnd.openxmlformats-package.relationships+xml"/>
  <Override PartName="/ppt/slideLayouts/_rels/slideLayout39.xml.rels" ContentType="application/vnd.openxmlformats-package.relationships+xml"/>
  <Override PartName="/ppt/slideLayouts/_rels/slideLayout83.xml.rels" ContentType="application/vnd.openxmlformats-package.relationships+xml"/>
  <Override PartName="/ppt/slideLayouts/_rels/slideLayout96.xml.rels" ContentType="application/vnd.openxmlformats-package.relationships+xml"/>
  <Override PartName="/ppt/slideLayouts/_rels/slideLayout105.xml.rels" ContentType="application/vnd.openxmlformats-package.relationships+xml"/>
  <Override PartName="/ppt/slideLayouts/_rels/slideLayout14.xml.rels" ContentType="application/vnd.openxmlformats-package.relationships+xml"/>
  <Override PartName="/ppt/slideLayouts/_rels/slideLayout118.xml.rels" ContentType="application/vnd.openxmlformats-package.relationships+xml"/>
  <Override PartName="/ppt/slideLayouts/_rels/slideLayout27.xml.rels" ContentType="application/vnd.openxmlformats-package.relationships+xml"/>
  <Override PartName="/ppt/slideLayouts/_rels/slideLayout71.xml.rels" ContentType="application/vnd.openxmlformats-package.relationships+xml"/>
  <Override PartName="/ppt/slideLayouts/_rels/slideLayout84.xml.rels" ContentType="application/vnd.openxmlformats-package.relationships+xml"/>
  <Override PartName="/ppt/slideLayouts/_rels/slideLayout97.xml.rels" ContentType="application/vnd.openxmlformats-package.relationships+xml"/>
  <Override PartName="/ppt/slideLayouts/_rels/slideLayout106.xml.rels" ContentType="application/vnd.openxmlformats-package.relationships+xml"/>
  <Override PartName="/ppt/slideLayouts/_rels/slideLayout119.xml.rels" ContentType="application/vnd.openxmlformats-package.relationships+xml"/>
  <Override PartName="/ppt/slideLayouts/_rels/slideLayout15.xml.rels" ContentType="application/vnd.openxmlformats-package.relationships+xml"/>
  <Override PartName="/ppt/slideLayouts/_rels/slideLayout28.xml.rels" ContentType="application/vnd.openxmlformats-package.relationships+xml"/>
  <Override PartName="/ppt/slideLayouts/_rels/slideLayout72.xml.rels" ContentType="application/vnd.openxmlformats-package.relationships+xml"/>
  <Override PartName="/ppt/slideLayouts/_rels/slideLayout85.xml.rels" ContentType="application/vnd.openxmlformats-package.relationships+xml"/>
  <Override PartName="/ppt/slideLayouts/_rels/slideLayout98.xml.rels" ContentType="application/vnd.openxmlformats-package.relationships+xml"/>
  <Override PartName="/ppt/slideLayouts/_rels/slideLayout107.xml.rels" ContentType="application/vnd.openxmlformats-package.relationships+xml"/>
  <Override PartName="/ppt/slideLayouts/_rels/slideLayout16.xml.rels" ContentType="application/vnd.openxmlformats-package.relationships+xml"/>
  <Override PartName="/ppt/slideLayouts/_rels/slideLayout60.xml.rels" ContentType="application/vnd.openxmlformats-package.relationships+xml"/>
  <Override PartName="/ppt/slideLayouts/_rels/slideLayout29.xml.rels" ContentType="application/vnd.openxmlformats-package.relationships+xml"/>
  <Override PartName="/ppt/slideLayouts/_rels/slideLayout73.xml.rels" ContentType="application/vnd.openxmlformats-package.relationships+xml"/>
  <Override PartName="/ppt/slideLayouts/_rels/slideLayout86.xml.rels" ContentType="application/vnd.openxmlformats-package.relationships+xml"/>
  <Override PartName="/ppt/slideLayouts/_rels/slideLayout99.xml.rels" ContentType="application/vnd.openxmlformats-package.relationships+xml"/>
  <Override PartName="/ppt/slideLayouts/_rels/slideLayout108.xml.rels" ContentType="application/vnd.openxmlformats-package.relationships+xml"/>
  <Override PartName="/ppt/slideLayouts/_rels/slideLayout17.xml.rels" ContentType="application/vnd.openxmlformats-package.relationships+xml"/>
  <Override PartName="/ppt/slideLayouts/_rels/slideLayout61.xml.rels" ContentType="application/vnd.openxmlformats-package.relationships+xml"/>
  <Override PartName="/ppt/slideLayouts/_rels/slideLayout74.xml.rels" ContentType="application/vnd.openxmlformats-package.relationships+xml"/>
  <Override PartName="/ppt/slideLayouts/_rels/slideLayout87.xml.rels" ContentType="application/vnd.openxmlformats-package.relationships+xml"/>
  <Override PartName="/ppt/slideLayouts/_rels/slideLayout140.xml.rels" ContentType="application/vnd.openxmlformats-package.relationships+xml"/>
  <Override PartName="/ppt/slideLayouts/_rels/slideLayout109.xml.rels" ContentType="application/vnd.openxmlformats-package.relationships+xml"/>
  <Override PartName="/ppt/slideLayouts/_rels/slideLayout18.xml.rels" ContentType="application/vnd.openxmlformats-package.relationships+xml"/>
  <Override PartName="/ppt/slideLayouts/_rels/slideLayout62.xml.rels" ContentType="application/vnd.openxmlformats-package.relationships+xml"/>
  <Override PartName="/ppt/slideLayouts/_rels/slideLayout75.xml.rels" ContentType="application/vnd.openxmlformats-package.relationships+xml"/>
  <Override PartName="/ppt/slideLayouts/slideLayout45.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51.xml" ContentType="application/vnd.openxmlformats-officedocument.presentationml.slideLayout+xml"/>
  <Override PartName="/ppt/slideLayouts/slideLayout126.xml" ContentType="application/vnd.openxmlformats-officedocument.presentationml.slideLayout+xml"/>
  <Override PartName="/ppt/slideLayouts/slideLayout20.xml" ContentType="application/vnd.openxmlformats-officedocument.presentationml.slideLayout+xml"/>
  <Override PartName="/ppt/slideLayouts/slideLayout5.xml" ContentType="application/vnd.openxmlformats-officedocument.presentationml.slideLayout+xml"/>
  <Override PartName="/ppt/slideLayouts/slideLayout99.xml" ContentType="application/vnd.openxmlformats-officedocument.presentationml.slideLayout+xml"/>
  <Override PartName="/ppt/slideLayouts/slideLayout132.xml" ContentType="application/vnd.openxmlformats-officedocument.presentationml.slideLayout+xml"/>
  <Override PartName="/ppt/slideLayouts/slideLayout68.xml" ContentType="application/vnd.openxmlformats-officedocument.presentationml.slideLayout+xml"/>
  <Override PartName="/ppt/slideLayouts/slideLayout101.xml" ContentType="application/vnd.openxmlformats-officedocument.presentationml.slideLayout+xml"/>
  <Override PartName="/ppt/slideLayouts/slideLayout37.xml" ContentType="application/vnd.openxmlformats-officedocument.presentationml.slideLayout+xml"/>
  <Override PartName="/ppt/slideLayouts/slideLayout74.xml" ContentType="application/vnd.openxmlformats-officedocument.presentationml.slideLayout+xml"/>
  <Override PartName="/ppt/slideLayouts/slideLayout43.xml" ContentType="application/vnd.openxmlformats-officedocument.presentationml.slideLayout+xml"/>
  <Override PartName="/ppt/slideLayouts/slideLayout118.xml" ContentType="application/vnd.openxmlformats-officedocument.presentationml.slideLayout+xml"/>
  <Override PartName="/ppt/slideLayouts/slideLayout80.xml" ContentType="application/vnd.openxmlformats-officedocument.presentationml.slideLayout+xml"/>
  <Override PartName="/ppt/slideLayouts/slideLayout12.xml" ContentType="application/vnd.openxmlformats-officedocument.presentationml.slideLayout+xml"/>
  <Override PartName="/ppt/slideLayouts/slideLayout124.xml" ContentType="application/vnd.openxmlformats-officedocument.presentationml.slideLayout+xml"/>
  <Override PartName="/ppt/slideLayouts/slideLayout3.xml" ContentType="application/vnd.openxmlformats-officedocument.presentationml.slideLayout+xml"/>
  <Override PartName="/ppt/slideLayouts/slideLayout97.xml" ContentType="application/vnd.openxmlformats-officedocument.presentationml.slideLayout+xml"/>
  <Override PartName="/ppt/slideLayouts/slideLayout29.xml" ContentType="application/vnd.openxmlformats-officedocument.presentationml.slideLayout+xml"/>
  <Override PartName="/ppt/slideLayouts/slideLayout130.xml" ContentType="application/vnd.openxmlformats-officedocument.presentationml.slideLayout+xml"/>
  <Override PartName="/ppt/slideLayouts/slideLayout66.xml" ContentType="application/vnd.openxmlformats-officedocument.presentationml.slideLayout+xml"/>
  <Override PartName="/ppt/slideLayouts/slideLayout35.xml" ContentType="application/vnd.openxmlformats-officedocument.presentationml.slideLayout+xml"/>
  <Override PartName="/ppt/slideLayouts/slideLayout72.xml" ContentType="application/vnd.openxmlformats-officedocument.presentationml.slideLayout+xml"/>
  <Override PartName="/ppt/slideLayouts/slideLayout41.xml" ContentType="application/vnd.openxmlformats-officedocument.presentationml.slideLayout+xml"/>
  <Override PartName="/ppt/slideLayouts/slideLayout116.xml" ContentType="application/vnd.openxmlformats-officedocument.presentationml.slideLayout+xml"/>
  <Override PartName="/ppt/slideLayouts/slideLayout10.xml" ContentType="application/vnd.openxmlformats-officedocument.presentationml.slideLayout+xml"/>
  <Override PartName="/ppt/slideLayouts/slideLayout89.xml" ContentType="application/vnd.openxmlformats-officedocument.presentationml.slideLayout+xml"/>
  <Override PartName="/ppt/slideLayouts/slideLayout122.xml" ContentType="application/vnd.openxmlformats-officedocument.presentationml.slideLayout+xml"/>
  <Override PartName="/ppt/slideLayouts/slideLayout58.xml" ContentType="application/vnd.openxmlformats-officedocument.presentationml.slideLayout+xml"/>
  <Override PartName="/ppt/slideLayouts/slideLayout1.xml" ContentType="application/vnd.openxmlformats-officedocument.presentationml.slideLayout+xml"/>
  <Override PartName="/ppt/slideLayouts/slideLayout95.xml" ContentType="application/vnd.openxmlformats-officedocument.presentationml.slideLayout+xml"/>
  <Override PartName="/ppt/slideLayouts/slideLayout27.xml" ContentType="application/vnd.openxmlformats-officedocument.presentationml.slideLayout+xml"/>
  <Override PartName="/ppt/slideLayouts/slideLayout64.xml" ContentType="application/vnd.openxmlformats-officedocument.presentationml.slideLayout+xml"/>
  <Override PartName="/ppt/slideLayouts/slideLayout139.xml" ContentType="application/vnd.openxmlformats-officedocument.presentationml.slideLayout+xml"/>
  <Override PartName="/ppt/slideLayouts/slideLayout33.xml" ContentType="application/vnd.openxmlformats-officedocument.presentationml.slideLayout+xml"/>
  <Override PartName="/ppt/slideLayouts/slideLayout108.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87.xml" ContentType="application/vnd.openxmlformats-officedocument.presentationml.slideLayout+xml"/>
  <Override PartName="/ppt/slideLayouts/slideLayout19.xml" ContentType="application/vnd.openxmlformats-officedocument.presentationml.slideLayout+xml"/>
  <Override PartName="/ppt/slideLayouts/slideLayout120.xml" ContentType="application/vnd.openxmlformats-officedocument.presentationml.slideLayout+xml"/>
  <Override PartName="/ppt/slideLayouts/slideLayout56.xml" ContentType="application/vnd.openxmlformats-officedocument.presentationml.slideLayout+xml"/>
  <Override PartName="/ppt/slideLayouts/slideLayout25.xml" ContentType="application/vnd.openxmlformats-officedocument.presentationml.slideLayout+xml"/>
  <Override PartName="/ppt/slideLayouts/slideLayout93.xml" ContentType="application/vnd.openxmlformats-officedocument.presentationml.slideLayout+xml"/>
  <Override PartName="/ppt/slideLayouts/slideLayout62.xml" ContentType="application/vnd.openxmlformats-officedocument.presentationml.slideLayout+xml"/>
  <Override PartName="/ppt/slideLayouts/slideLayout137.xml" ContentType="application/vnd.openxmlformats-officedocument.presentationml.slideLayout+xml"/>
  <Override PartName="/ppt/slideLayouts/slideLayout31.xml" ContentType="application/vnd.openxmlformats-officedocument.presentationml.slideLayout+xml"/>
  <Override PartName="/ppt/slideLayouts/slideLayout106.xml" ContentType="application/vnd.openxmlformats-officedocument.presentationml.slideLayout+xml"/>
  <Override PartName="/ppt/slideLayouts/slideLayout143.xml" ContentType="application/vnd.openxmlformats-officedocument.presentationml.slideLayout+xml"/>
  <Override PartName="/ppt/slideLayouts/slideLayout79.xml" ContentType="application/vnd.openxmlformats-officedocument.presentationml.slideLayout+xml"/>
  <Override PartName="/ppt/slideLayouts/slideLayout112.xml" ContentType="application/vnd.openxmlformats-officedocument.presentationml.slideLayout+xml"/>
  <Override PartName="/ppt/slideLayouts/slideLayout48.xml" ContentType="application/vnd.openxmlformats-officedocument.presentationml.slideLayout+xml"/>
  <Override PartName="/ppt/slideLayouts/slideLayout17.xml" ContentType="application/vnd.openxmlformats-officedocument.presentationml.slideLayout+xml"/>
  <Override PartName="/ppt/slideLayouts/slideLayout85.xml" ContentType="application/vnd.openxmlformats-officedocument.presentationml.slideLayout+xml"/>
  <Override PartName="/ppt/slideLayouts/slideLayout54.xml" ContentType="application/vnd.openxmlformats-officedocument.presentationml.slideLayout+xml"/>
  <Override PartName="/ppt/slideLayouts/slideLayout129.xml" ContentType="application/vnd.openxmlformats-officedocument.presentationml.slideLayout+xml"/>
  <Override PartName="/ppt/slideLayouts/slideLayout91.xml" ContentType="application/vnd.openxmlformats-officedocument.presentationml.slideLayout+xml"/>
  <Override PartName="/ppt/slideLayouts/slideLayout23.xml" ContentType="application/vnd.openxmlformats-officedocument.presentationml.slideLayout+xml"/>
  <Override PartName="/ppt/slideLayouts/slideLayout8.xml" ContentType="application/vnd.openxmlformats-officedocument.presentationml.slideLayout+xml"/>
  <Override PartName="/ppt/slideLayouts/slideLayout60.xml" ContentType="application/vnd.openxmlformats-officedocument.presentationml.slideLayout+xml"/>
  <Override PartName="/ppt/slideLayouts/slideLayout135.xml" ContentType="application/vnd.openxmlformats-officedocument.presentationml.slideLayout+xml"/>
  <Override PartName="/ppt/slideLayouts/slideLayout104.xml" ContentType="application/vnd.openxmlformats-officedocument.presentationml.slideLayout+xml"/>
  <Override PartName="/ppt/slideLayouts/slideLayout141.xml" ContentType="application/vnd.openxmlformats-officedocument.presentationml.slideLayout+xml"/>
  <Override PartName="/ppt/slideLayouts/slideLayout77.xml" ContentType="application/vnd.openxmlformats-officedocument.presentationml.slideLayout+xml"/>
  <Override PartName="/ppt/slideLayouts/slideLayout110.xml" ContentType="application/vnd.openxmlformats-officedocument.presentationml.slideLayout+xml"/>
  <Override PartName="/ppt/slideLayouts/slideLayout46.xml" ContentType="application/vnd.openxmlformats-officedocument.presentationml.slideLayout+xml"/>
  <Override PartName="/ppt/slideLayouts/slideLayout83.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127.xml" ContentType="application/vnd.openxmlformats-officedocument.presentationml.slideLayout+xml"/>
  <Override PartName="/ppt/slideLayouts/slideLayout21.xml" ContentType="application/vnd.openxmlformats-officedocument.presentationml.slideLayout+xml"/>
  <Override PartName="/ppt/slideLayouts/slideLayout6.xml" ContentType="application/vnd.openxmlformats-officedocument.presentationml.slideLayout+xml"/>
  <Override PartName="/ppt/slideLayouts/slideLayout133.xml" ContentType="application/vnd.openxmlformats-officedocument.presentationml.slideLayout+xml"/>
  <Override PartName="/ppt/slideLayouts/slideLayout69.xml" ContentType="application/vnd.openxmlformats-officedocument.presentationml.slideLayout+xml"/>
  <Override PartName="/ppt/slideLayouts/slideLayout102.xml" ContentType="application/vnd.openxmlformats-officedocument.presentationml.slideLayout+xml"/>
  <Override PartName="/ppt/slideLayouts/slideLayout38.xml" ContentType="application/vnd.openxmlformats-officedocument.presentationml.slideLayout+xml"/>
  <Override PartName="/ppt/slideLayouts/slideLayout75.xml" ContentType="application/vnd.openxmlformats-officedocument.presentationml.slideLayout+xml"/>
  <Override PartName="/ppt/slideLayouts/slideLayout44.xml" ContentType="application/vnd.openxmlformats-officedocument.presentationml.slideLayout+xml"/>
  <Override PartName="/ppt/slideLayouts/slideLayout119.xml" ContentType="application/vnd.openxmlformats-officedocument.presentationml.slideLayout+xml"/>
  <Override PartName="/ppt/slideLayouts/slideLayout81.xml" ContentType="application/vnd.openxmlformats-officedocument.presentationml.slideLayout+xml"/>
  <Override PartName="/ppt/slideLayouts/slideLayout13.xml" ContentType="application/vnd.openxmlformats-officedocument.presentationml.slideLayout+xml"/>
  <Override PartName="/ppt/slideLayouts/slideLayout50.xml" ContentType="application/vnd.openxmlformats-officedocument.presentationml.slideLayout+xml"/>
  <Override PartName="/ppt/slideLayouts/slideLayout125.xml" ContentType="application/vnd.openxmlformats-officedocument.presentationml.slideLayout+xml"/>
  <Override PartName="/ppt/slideLayouts/slideLayout98.xml" ContentType="application/vnd.openxmlformats-officedocument.presentationml.slideLayout+xml"/>
  <Override PartName="/ppt/slideLayouts/slideLayout4.xml" ContentType="application/vnd.openxmlformats-officedocument.presentationml.slideLayout+xml"/>
  <Override PartName="/ppt/slideLayouts/slideLayout131.xml" ContentType="application/vnd.openxmlformats-officedocument.presentationml.slideLayout+xml"/>
  <Override PartName="/ppt/slideLayouts/slideLayout67.xml" ContentType="application/vnd.openxmlformats-officedocument.presentationml.slideLayout+xml"/>
  <Override PartName="/ppt/slideLayouts/slideLayout100.xml" ContentType="application/vnd.openxmlformats-officedocument.presentationml.slideLayout+xml"/>
  <Override PartName="/ppt/slideLayouts/slideLayout36.xml" ContentType="application/vnd.openxmlformats-officedocument.presentationml.slideLayout+xml"/>
  <Override PartName="/ppt/slideLayouts/slideLayout73.xml" ContentType="application/vnd.openxmlformats-officedocument.presentationml.slideLayout+xml"/>
  <Override PartName="/ppt/slideLayouts/slideLayout42.xml" ContentType="application/vnd.openxmlformats-officedocument.presentationml.slideLayout+xml"/>
  <Override PartName="/ppt/slideLayouts/slideLayout117.xml" ContentType="application/vnd.openxmlformats-officedocument.presentationml.slideLayout+xml"/>
  <Override PartName="/ppt/slideLayouts/slideLayout11.xml" ContentType="application/vnd.openxmlformats-officedocument.presentationml.slideLayout+xml"/>
  <Override PartName="/ppt/slideLayouts/slideLayout123.xml" ContentType="application/vnd.openxmlformats-officedocument.presentationml.slideLayout+xml"/>
  <Override PartName="/ppt/slideLayouts/slideLayout59.xml" ContentType="application/vnd.openxmlformats-officedocument.presentationml.slideLayout+xml"/>
  <Override PartName="/ppt/slideLayouts/slideLayout96.xml" ContentType="application/vnd.openxmlformats-officedocument.presentationml.slideLayout+xml"/>
  <Override PartName="/ppt/slideLayouts/slideLayout28.xml" ContentType="application/vnd.openxmlformats-officedocument.presentationml.slideLayout+xml"/>
  <Override PartName="/ppt/slideLayouts/slideLayout2.xml" ContentType="application/vnd.openxmlformats-officedocument.presentationml.slideLayout+xml"/>
  <Override PartName="/ppt/slideLayouts/slideLayout65.xml" ContentType="application/vnd.openxmlformats-officedocument.presentationml.slideLayout+xml"/>
  <Override PartName="/ppt/slideLayouts/slideLayout34.xml" ContentType="application/vnd.openxmlformats-officedocument.presentationml.slideLayout+xml"/>
  <Override PartName="/ppt/slideLayouts/slideLayout109.xml" ContentType="application/vnd.openxmlformats-officedocument.presentationml.slideLayout+xml"/>
  <Override PartName="/ppt/slideLayouts/slideLayout71.xml" ContentType="application/vnd.openxmlformats-officedocument.presentationml.slideLayout+xml"/>
  <Override PartName="/ppt/slideLayouts/slideLayout40.xml" ContentType="application/vnd.openxmlformats-officedocument.presentationml.slideLayout+xml"/>
  <Override PartName="/ppt/slideLayouts/slideLayout115.xml" ContentType="application/vnd.openxmlformats-officedocument.presentationml.slideLayout+xml"/>
  <Override PartName="/ppt/slideLayouts/slideLayout88.xml" ContentType="application/vnd.openxmlformats-officedocument.presentationml.slideLayout+xml"/>
  <Override PartName="/ppt/slideLayouts/slideLayout121.xml" ContentType="application/vnd.openxmlformats-officedocument.presentationml.slideLayout+xml"/>
  <Override PartName="/ppt/slideLayouts/slideLayout57.xml" ContentType="application/vnd.openxmlformats-officedocument.presentationml.slideLayout+xml"/>
  <Override PartName="/ppt/slideLayouts/slideLayout94.xml" ContentType="application/vnd.openxmlformats-officedocument.presentationml.slideLayout+xml"/>
  <Override PartName="/ppt/slideLayouts/slideLayout26.xml" ContentType="application/vnd.openxmlformats-officedocument.presentationml.slideLayout+xml"/>
  <Override PartName="/ppt/slideLayouts/slideLayout63.xml" ContentType="application/vnd.openxmlformats-officedocument.presentationml.slideLayout+xml"/>
  <Override PartName="/ppt/slideLayouts/slideLayout138.xml" ContentType="application/vnd.openxmlformats-officedocument.presentationml.slideLayout+xml"/>
  <Override PartName="/ppt/slideLayouts/slideLayout32.xml" ContentType="application/vnd.openxmlformats-officedocument.presentationml.slideLayout+xml"/>
  <Override PartName="/ppt/slideLayouts/slideLayout107.xml" ContentType="application/vnd.openxmlformats-officedocument.presentationml.slideLayout+xml"/>
  <Override PartName="/ppt/slideLayouts/slideLayout144.xml" ContentType="application/vnd.openxmlformats-officedocument.presentationml.slideLayout+xml"/>
  <Override PartName="/ppt/slideLayouts/slideLayout113.xml" ContentType="application/vnd.openxmlformats-officedocument.presentationml.slideLayout+xml"/>
  <Override PartName="/ppt/slideLayouts/slideLayout49.xml" ContentType="application/vnd.openxmlformats-officedocument.presentationml.slideLayout+xml"/>
  <Override PartName="/ppt/slideLayouts/slideLayout86.xml" ContentType="application/vnd.openxmlformats-officedocument.presentationml.slideLayout+xml"/>
  <Override PartName="/ppt/slideLayouts/slideLayout18.xml" ContentType="application/vnd.openxmlformats-officedocument.presentationml.slideLayout+xml"/>
  <Override PartName="/ppt/slideLayouts/slideLayout55.xml" ContentType="application/vnd.openxmlformats-officedocument.presentationml.slideLayout+xml"/>
  <Override PartName="/ppt/slideLayouts/slideLayout92.xml" ContentType="application/vnd.openxmlformats-officedocument.presentationml.slideLayout+xml"/>
  <Override PartName="/ppt/slideLayouts/slideLayout24.xml" ContentType="application/vnd.openxmlformats-officedocument.presentationml.slideLayout+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s/_rels/slide28.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9.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12.xml.rels" ContentType="application/vnd.openxmlformats-package.relationships+xml"/>
  <Override PartName="/ppt/slideMasters/_rels/slideMaster7.xml.rels" ContentType="application/vnd.openxmlformats-package.relationships+xml"/>
  <Override PartName="/ppt/slideMasters/_rels/slideMaster11.xml.rels" ContentType="application/vnd.openxmlformats-package.relationships+xml"/>
  <Override PartName="/ppt/slideMasters/_rels/slideMaster6.xml.rels" ContentType="application/vnd.openxmlformats-package.relationships+xml"/>
  <Override PartName="/ppt/slideMasters/_rels/slideMaster10.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12.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Override PartName="/ppt/slideMasters/slideMaster11.xml" ContentType="application/vnd.openxmlformats-officedocument.presentationml.slideMaster+xml"/>
  <Override PartName="/ppt/theme/theme1.xml" ContentType="application/vnd.openxmlformats-officedocument.theme+xml"/>
  <Override PartName="/ppt/theme/theme5.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6.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9"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30"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65"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366"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6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68"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70"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71"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372"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74"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375"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376"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78"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79"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380"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82"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383"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8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86"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387"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388"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90"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91"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3"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34"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35"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9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96"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98"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00"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401"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0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03"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0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06"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407"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09"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410"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11"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13"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14"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15"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17"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418"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20"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21"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22"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423"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7"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8"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2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26"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30"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32"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34"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435"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3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37"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39"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40"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441"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43"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444"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45"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47"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48"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49"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51"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452"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5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55"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56"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457"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59"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60"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6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65"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67"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69"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470"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7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72"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7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75"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476"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2"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78"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479"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80"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82"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83"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84"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86"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487"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89"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90"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491"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492"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9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495"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4"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46"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47"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51"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52"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53"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8"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55"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56"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57"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59"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60"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61"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63"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64"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67"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68"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69"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71"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72"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76"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78"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80"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81"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0"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8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86"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87"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89"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90"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91"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93"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94"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95"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97"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98"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00"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01"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102"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103"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0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06"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15"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17"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2"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13"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19"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120"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2"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2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25"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126"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28"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129"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130"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32"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33"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134"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36"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137"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39"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40"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141"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142"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4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45"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85"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87"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89"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190"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9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95"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196"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98"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199"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00"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02"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03"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04"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06"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207"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09"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10"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11"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212"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1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15"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19"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21"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23"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224"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28"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29"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230"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32"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233"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34"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36"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37"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38"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17"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18"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19"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40"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241"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43"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44"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45"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246"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48"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49"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5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56"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58"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60"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261"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6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63"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6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66"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267"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1"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22"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3"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69"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270"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71"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73"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74"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75"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77"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278"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80"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81"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82"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283"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8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86"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26"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27"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29"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31"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332" name="PlaceHolder 3"/>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3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25"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26"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27"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34" name="PlaceHolder 1"/>
          <p:cNvSpPr>
            <a:spLocks noGrp="1"/>
          </p:cNvSpPr>
          <p:nvPr>
            <p:ph type="subTitle"/>
          </p:nvPr>
        </p:nvSpPr>
        <p:spPr>
          <a:xfrm>
            <a:off x="671760" y="105840"/>
            <a:ext cx="7808760" cy="6437880"/>
          </a:xfrm>
          <a:prstGeom prst="rect">
            <a:avLst/>
          </a:prstGeom>
        </p:spPr>
        <p:txBody>
          <a:bodyPr anchor="ctr" bIns="0" lIns="0" rIns="0" tIns="0" wrap="none"/>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36"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37" name="PlaceHolder 3"/>
          <p:cNvSpPr>
            <a:spLocks noGrp="1"/>
          </p:cNvSpPr>
          <p:nvPr>
            <p:ph type="body"/>
          </p:nvPr>
        </p:nvSpPr>
        <p:spPr>
          <a:xfrm>
            <a:off x="987120" y="4381200"/>
            <a:ext cx="3752280" cy="2158920"/>
          </a:xfrm>
          <a:prstGeom prst="rect">
            <a:avLst/>
          </a:prstGeom>
        </p:spPr>
        <p:txBody>
          <a:bodyPr bIns="0" lIns="0" rIns="0" tIns="0" wrap="none"/>
          <a:p>
            <a:endParaRPr/>
          </a:p>
        </p:txBody>
      </p:sp>
      <p:sp>
        <p:nvSpPr>
          <p:cNvPr id="338" name="PlaceHolder 4"/>
          <p:cNvSpPr>
            <a:spLocks noGrp="1"/>
          </p:cNvSpPr>
          <p:nvPr>
            <p:ph type="body"/>
          </p:nvPr>
        </p:nvSpPr>
        <p:spPr>
          <a:xfrm>
            <a:off x="4927320" y="2017440"/>
            <a:ext cx="3752280" cy="4526640"/>
          </a:xfrm>
          <a:prstGeom prst="rect">
            <a:avLst/>
          </a:prstGeom>
        </p:spPr>
        <p:txBody>
          <a:bodyPr bIns="0" lIns="0" rIns="0" tIns="0" wrap="none"/>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40" name="PlaceHolder 2"/>
          <p:cNvSpPr>
            <a:spLocks noGrp="1"/>
          </p:cNvSpPr>
          <p:nvPr>
            <p:ph type="body"/>
          </p:nvPr>
        </p:nvSpPr>
        <p:spPr>
          <a:xfrm>
            <a:off x="987120" y="2017440"/>
            <a:ext cx="3752280" cy="4526640"/>
          </a:xfrm>
          <a:prstGeom prst="rect">
            <a:avLst/>
          </a:prstGeom>
        </p:spPr>
        <p:txBody>
          <a:bodyPr bIns="0" lIns="0" rIns="0" tIns="0" wrap="none"/>
          <a:p>
            <a:endParaRPr/>
          </a:p>
        </p:txBody>
      </p:sp>
      <p:sp>
        <p:nvSpPr>
          <p:cNvPr id="341"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342" name="PlaceHolder 4"/>
          <p:cNvSpPr>
            <a:spLocks noGrp="1"/>
          </p:cNvSpPr>
          <p:nvPr>
            <p:ph type="body"/>
          </p:nvPr>
        </p:nvSpPr>
        <p:spPr>
          <a:xfrm>
            <a:off x="4927320" y="4381200"/>
            <a:ext cx="3752280" cy="2158920"/>
          </a:xfrm>
          <a:prstGeom prst="rect">
            <a:avLst/>
          </a:prstGeom>
        </p:spPr>
        <p:txBody>
          <a:bodyPr bIns="0" lIns="0" rIns="0" tIns="0" wrap="none"/>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44"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45"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346" name="PlaceHolder 4"/>
          <p:cNvSpPr>
            <a:spLocks noGrp="1"/>
          </p:cNvSpPr>
          <p:nvPr>
            <p:ph type="body"/>
          </p:nvPr>
        </p:nvSpPr>
        <p:spPr>
          <a:xfrm>
            <a:off x="987120" y="4381200"/>
            <a:ext cx="7689240" cy="2158920"/>
          </a:xfrm>
          <a:prstGeom prst="rect">
            <a:avLst/>
          </a:prstGeom>
        </p:spPr>
        <p:txBody>
          <a:bodyPr bIns="0" lIns="0" rIns="0" tIns="0" wrap="none"/>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48" name="PlaceHolder 2"/>
          <p:cNvSpPr>
            <a:spLocks noGrp="1"/>
          </p:cNvSpPr>
          <p:nvPr>
            <p:ph type="body"/>
          </p:nvPr>
        </p:nvSpPr>
        <p:spPr>
          <a:xfrm>
            <a:off x="987120" y="2017440"/>
            <a:ext cx="7689960" cy="2158920"/>
          </a:xfrm>
          <a:prstGeom prst="rect">
            <a:avLst/>
          </a:prstGeom>
        </p:spPr>
        <p:txBody>
          <a:bodyPr bIns="0" lIns="0" rIns="0" tIns="0" wrap="none"/>
          <a:p>
            <a:endParaRPr/>
          </a:p>
        </p:txBody>
      </p:sp>
      <p:sp>
        <p:nvSpPr>
          <p:cNvPr id="349" name="PlaceHolder 3"/>
          <p:cNvSpPr>
            <a:spLocks noGrp="1"/>
          </p:cNvSpPr>
          <p:nvPr>
            <p:ph type="body"/>
          </p:nvPr>
        </p:nvSpPr>
        <p:spPr>
          <a:xfrm>
            <a:off x="987120" y="4381200"/>
            <a:ext cx="7689960" cy="2158920"/>
          </a:xfrm>
          <a:prstGeom prst="rect">
            <a:avLst/>
          </a:prstGeom>
        </p:spPr>
        <p:txBody>
          <a:bodyPr bIns="0" lIns="0" rIns="0" tIns="0" wrap="none"/>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51"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52" name="PlaceHolder 3"/>
          <p:cNvSpPr>
            <a:spLocks noGrp="1"/>
          </p:cNvSpPr>
          <p:nvPr>
            <p:ph type="body"/>
          </p:nvPr>
        </p:nvSpPr>
        <p:spPr>
          <a:xfrm>
            <a:off x="4927320" y="2017440"/>
            <a:ext cx="3752280" cy="2158920"/>
          </a:xfrm>
          <a:prstGeom prst="rect">
            <a:avLst/>
          </a:prstGeom>
        </p:spPr>
        <p:txBody>
          <a:bodyPr bIns="0" lIns="0" rIns="0" tIns="0" wrap="none"/>
          <a:p>
            <a:endParaRPr/>
          </a:p>
        </p:txBody>
      </p:sp>
      <p:sp>
        <p:nvSpPr>
          <p:cNvPr id="353" name="PlaceHolder 4"/>
          <p:cNvSpPr>
            <a:spLocks noGrp="1"/>
          </p:cNvSpPr>
          <p:nvPr>
            <p:ph type="body"/>
          </p:nvPr>
        </p:nvSpPr>
        <p:spPr>
          <a:xfrm>
            <a:off x="4927320" y="4381200"/>
            <a:ext cx="3752280" cy="2158920"/>
          </a:xfrm>
          <a:prstGeom prst="rect">
            <a:avLst/>
          </a:prstGeom>
        </p:spPr>
        <p:txBody>
          <a:bodyPr bIns="0" lIns="0" rIns="0" tIns="0" wrap="none"/>
          <a:p>
            <a:endParaRPr/>
          </a:p>
        </p:txBody>
      </p:sp>
      <p:sp>
        <p:nvSpPr>
          <p:cNvPr id="354" name="PlaceHolder 5"/>
          <p:cNvSpPr>
            <a:spLocks noGrp="1"/>
          </p:cNvSpPr>
          <p:nvPr>
            <p:ph type="body"/>
          </p:nvPr>
        </p:nvSpPr>
        <p:spPr>
          <a:xfrm>
            <a:off x="987120" y="4381200"/>
            <a:ext cx="3752280" cy="2158920"/>
          </a:xfrm>
          <a:prstGeom prst="rect">
            <a:avLst/>
          </a:prstGeom>
        </p:spPr>
        <p:txBody>
          <a:bodyPr bIns="0" lIns="0" rIns="0" tIns="0" wrap="none"/>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56" name="PlaceHolder 2"/>
          <p:cNvSpPr>
            <a:spLocks noGrp="1"/>
          </p:cNvSpPr>
          <p:nvPr>
            <p:ph type="body"/>
          </p:nvPr>
        </p:nvSpPr>
        <p:spPr>
          <a:xfrm>
            <a:off x="987120" y="2017440"/>
            <a:ext cx="3752280" cy="2158920"/>
          </a:xfrm>
          <a:prstGeom prst="rect">
            <a:avLst/>
          </a:prstGeom>
        </p:spPr>
        <p:txBody>
          <a:bodyPr bIns="0" lIns="0" rIns="0" tIns="0" wrap="none"/>
          <a:p>
            <a:endParaRPr/>
          </a:p>
        </p:txBody>
      </p:sp>
      <p:sp>
        <p:nvSpPr>
          <p:cNvPr id="357" name="PlaceHolder 3"/>
          <p:cNvSpPr>
            <a:spLocks noGrp="1"/>
          </p:cNvSpPr>
          <p:nvPr>
            <p:ph type="body"/>
          </p:nvPr>
        </p:nvSpPr>
        <p:spPr>
          <a:xfrm>
            <a:off x="4927320" y="2017440"/>
            <a:ext cx="3752280" cy="2158920"/>
          </a:xfrm>
          <a:prstGeom prst="rect">
            <a:avLst/>
          </a:prstGeom>
        </p:spPr>
        <p:txBody>
          <a:bodyPr bIns="0" lIns="0" rIns="0" tIns="0" wrap="none"/>
          <a:p>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60"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61" name="PlaceHolder 2"/>
          <p:cNvSpPr>
            <a:spLocks noGrp="1"/>
          </p:cNvSpPr>
          <p:nvPr>
            <p:ph type="subTitle"/>
          </p:nvPr>
        </p:nvSpPr>
        <p:spPr>
          <a:xfrm>
            <a:off x="987120" y="2017440"/>
            <a:ext cx="7689960" cy="4526640"/>
          </a:xfrm>
          <a:prstGeom prst="rect">
            <a:avLst/>
          </a:prstGeom>
        </p:spPr>
        <p:txBody>
          <a:bodyPr anchor="ctr" bIns="0" lIns="0" rIns="0" tIns="0" wrap="none"/>
          <a:p>
            <a:pPr algn="ctr"/>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71760" y="105840"/>
            <a:ext cx="7808760" cy="1145160"/>
          </a:xfrm>
          <a:prstGeom prst="rect">
            <a:avLst/>
          </a:prstGeom>
        </p:spPr>
        <p:txBody>
          <a:bodyPr anchor="ctr" bIns="0" lIns="0" rIns="0" tIns="0" wrap="none"/>
          <a:p>
            <a:pPr algn="ctr"/>
            <a:endParaRPr/>
          </a:p>
        </p:txBody>
      </p:sp>
      <p:sp>
        <p:nvSpPr>
          <p:cNvPr id="363" name="PlaceHolder 2"/>
          <p:cNvSpPr>
            <a:spLocks noGrp="1"/>
          </p:cNvSpPr>
          <p:nvPr>
            <p:ph type="body"/>
          </p:nvPr>
        </p:nvSpPr>
        <p:spPr>
          <a:xfrm>
            <a:off x="987120" y="2017440"/>
            <a:ext cx="7689960" cy="45266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85.jpe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86.jpe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87.wmf"/><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image" Target="../media/image32.png"/><Relationship Id="rId26" Type="http://schemas.openxmlformats.org/officeDocument/2006/relationships/image" Target="../media/image33.png"/><Relationship Id="rId27" Type="http://schemas.openxmlformats.org/officeDocument/2006/relationships/image" Target="../media/image34.png"/><Relationship Id="rId28" Type="http://schemas.openxmlformats.org/officeDocument/2006/relationships/image" Target="../media/image35.png"/><Relationship Id="rId29" Type="http://schemas.openxmlformats.org/officeDocument/2006/relationships/image" Target="../media/image36.png"/><Relationship Id="rId30" Type="http://schemas.openxmlformats.org/officeDocument/2006/relationships/image" Target="../media/image37.png"/><Relationship Id="rId31" Type="http://schemas.openxmlformats.org/officeDocument/2006/relationships/image" Target="../media/image38.png"/><Relationship Id="rId32" Type="http://schemas.openxmlformats.org/officeDocument/2006/relationships/image" Target="../media/image39.png"/><Relationship Id="rId33" Type="http://schemas.openxmlformats.org/officeDocument/2006/relationships/image" Target="../media/image40.png"/><Relationship Id="rId34" Type="http://schemas.openxmlformats.org/officeDocument/2006/relationships/image" Target="../media/image41.png"/><Relationship Id="rId35" Type="http://schemas.openxmlformats.org/officeDocument/2006/relationships/image" Target="../media/image42.png"/><Relationship Id="rId36" Type="http://schemas.openxmlformats.org/officeDocument/2006/relationships/image" Target="../media/image43.png"/><Relationship Id="rId37" Type="http://schemas.openxmlformats.org/officeDocument/2006/relationships/image" Target="../media/image44.png"/><Relationship Id="rId38" Type="http://schemas.openxmlformats.org/officeDocument/2006/relationships/slideLayout" Target="../slideLayouts/slideLayout49.xml"/><Relationship Id="rId39" Type="http://schemas.openxmlformats.org/officeDocument/2006/relationships/slideLayout" Target="../slideLayouts/slideLayout50.xml"/><Relationship Id="rId40" Type="http://schemas.openxmlformats.org/officeDocument/2006/relationships/slideLayout" Target="../slideLayouts/slideLayout51.xml"/><Relationship Id="rId41" Type="http://schemas.openxmlformats.org/officeDocument/2006/relationships/slideLayout" Target="../slideLayouts/slideLayout52.xml"/><Relationship Id="rId42" Type="http://schemas.openxmlformats.org/officeDocument/2006/relationships/slideLayout" Target="../slideLayouts/slideLayout53.xml"/><Relationship Id="rId43" Type="http://schemas.openxmlformats.org/officeDocument/2006/relationships/slideLayout" Target="../slideLayouts/slideLayout54.xml"/><Relationship Id="rId44" Type="http://schemas.openxmlformats.org/officeDocument/2006/relationships/slideLayout" Target="../slideLayouts/slideLayout55.xml"/><Relationship Id="rId45" Type="http://schemas.openxmlformats.org/officeDocument/2006/relationships/slideLayout" Target="../slideLayouts/slideLayout56.xml"/><Relationship Id="rId46" Type="http://schemas.openxmlformats.org/officeDocument/2006/relationships/slideLayout" Target="../slideLayouts/slideLayout57.xml"/><Relationship Id="rId47" Type="http://schemas.openxmlformats.org/officeDocument/2006/relationships/slideLayout" Target="../slideLayouts/slideLayout58.xml"/><Relationship Id="rId48" Type="http://schemas.openxmlformats.org/officeDocument/2006/relationships/slideLayout" Target="../slideLayouts/slideLayout59.xml"/><Relationship Id="rId49"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45.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48.jpe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2" Type="http://schemas.openxmlformats.org/officeDocument/2006/relationships/image" Target="../media/image58.png"/><Relationship Id="rId13" Type="http://schemas.openxmlformats.org/officeDocument/2006/relationships/image" Target="../media/image59.png"/><Relationship Id="rId14" Type="http://schemas.openxmlformats.org/officeDocument/2006/relationships/image" Target="../media/image60.png"/><Relationship Id="rId15" Type="http://schemas.openxmlformats.org/officeDocument/2006/relationships/image" Target="../media/image61.png"/><Relationship Id="rId16" Type="http://schemas.openxmlformats.org/officeDocument/2006/relationships/image" Target="../media/image62.png"/><Relationship Id="rId17" Type="http://schemas.openxmlformats.org/officeDocument/2006/relationships/image" Target="../media/image63.png"/><Relationship Id="rId18" Type="http://schemas.openxmlformats.org/officeDocument/2006/relationships/image" Target="../media/image64.png"/><Relationship Id="rId19" Type="http://schemas.openxmlformats.org/officeDocument/2006/relationships/image" Target="../media/image65.png"/><Relationship Id="rId20" Type="http://schemas.openxmlformats.org/officeDocument/2006/relationships/image" Target="../media/image66.png"/><Relationship Id="rId21" Type="http://schemas.openxmlformats.org/officeDocument/2006/relationships/image" Target="../media/image67.png"/><Relationship Id="rId22" Type="http://schemas.openxmlformats.org/officeDocument/2006/relationships/image" Target="../media/image68.png"/><Relationship Id="rId23" Type="http://schemas.openxmlformats.org/officeDocument/2006/relationships/image" Target="../media/image69.png"/><Relationship Id="rId24" Type="http://schemas.openxmlformats.org/officeDocument/2006/relationships/image" Target="../media/image70.png"/><Relationship Id="rId25" Type="http://schemas.openxmlformats.org/officeDocument/2006/relationships/image" Target="../media/image71.png"/><Relationship Id="rId26" Type="http://schemas.openxmlformats.org/officeDocument/2006/relationships/image" Target="../media/image72.png"/><Relationship Id="rId27" Type="http://schemas.openxmlformats.org/officeDocument/2006/relationships/image" Target="../media/image73.png"/><Relationship Id="rId28" Type="http://schemas.openxmlformats.org/officeDocument/2006/relationships/image" Target="../media/image74.png"/><Relationship Id="rId29" Type="http://schemas.openxmlformats.org/officeDocument/2006/relationships/image" Target="../media/image75.png"/><Relationship Id="rId30" Type="http://schemas.openxmlformats.org/officeDocument/2006/relationships/image" Target="../media/image76.png"/><Relationship Id="rId31" Type="http://schemas.openxmlformats.org/officeDocument/2006/relationships/image" Target="../media/image77.png"/><Relationship Id="rId32" Type="http://schemas.openxmlformats.org/officeDocument/2006/relationships/image" Target="../media/image78.png"/><Relationship Id="rId33" Type="http://schemas.openxmlformats.org/officeDocument/2006/relationships/image" Target="../media/image79.png"/><Relationship Id="rId34" Type="http://schemas.openxmlformats.org/officeDocument/2006/relationships/image" Target="../media/image80.png"/><Relationship Id="rId35" Type="http://schemas.openxmlformats.org/officeDocument/2006/relationships/image" Target="../media/image81.png"/><Relationship Id="rId36" Type="http://schemas.openxmlformats.org/officeDocument/2006/relationships/image" Target="../media/image82.png"/><Relationship Id="rId37" Type="http://schemas.openxmlformats.org/officeDocument/2006/relationships/image" Target="../media/image83.png"/><Relationship Id="rId38" Type="http://schemas.openxmlformats.org/officeDocument/2006/relationships/slideLayout" Target="../slideLayouts/slideLayout85.xml"/><Relationship Id="rId39" Type="http://schemas.openxmlformats.org/officeDocument/2006/relationships/slideLayout" Target="../slideLayouts/slideLayout86.xml"/><Relationship Id="rId40" Type="http://schemas.openxmlformats.org/officeDocument/2006/relationships/slideLayout" Target="../slideLayouts/slideLayout87.xml"/><Relationship Id="rId41" Type="http://schemas.openxmlformats.org/officeDocument/2006/relationships/slideLayout" Target="../slideLayouts/slideLayout88.xml"/><Relationship Id="rId42" Type="http://schemas.openxmlformats.org/officeDocument/2006/relationships/slideLayout" Target="../slideLayouts/slideLayout89.xml"/><Relationship Id="rId43" Type="http://schemas.openxmlformats.org/officeDocument/2006/relationships/slideLayout" Target="../slideLayouts/slideLayout90.xml"/><Relationship Id="rId44" Type="http://schemas.openxmlformats.org/officeDocument/2006/relationships/slideLayout" Target="../slideLayouts/slideLayout91.xml"/><Relationship Id="rId45" Type="http://schemas.openxmlformats.org/officeDocument/2006/relationships/slideLayout" Target="../slideLayouts/slideLayout92.xml"/><Relationship Id="rId46" Type="http://schemas.openxmlformats.org/officeDocument/2006/relationships/slideLayout" Target="../slideLayouts/slideLayout93.xml"/><Relationship Id="rId47" Type="http://schemas.openxmlformats.org/officeDocument/2006/relationships/slideLayout" Target="../slideLayouts/slideLayout94.xml"/><Relationship Id="rId48" Type="http://schemas.openxmlformats.org/officeDocument/2006/relationships/slideLayout" Target="../slideLayouts/slideLayout95.xml"/><Relationship Id="rId49"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84.jpe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0" name="Line 1"/>
          <p:cNvSpPr/>
          <p:nvPr/>
        </p:nvSpPr>
        <p:spPr>
          <a:xfrm>
            <a:off x="425160" y="6524280"/>
            <a:ext cx="8353440" cy="0"/>
          </a:xfrm>
          <a:prstGeom prst="line">
            <a:avLst/>
          </a:prstGeom>
          <a:ln w="9360">
            <a:solidFill>
              <a:srgbClr val="2b166e"/>
            </a:solidFill>
            <a:round/>
          </a:ln>
        </p:spPr>
      </p:sp>
      <p:sp>
        <p:nvSpPr>
          <p:cNvPr id="1" name="CustomShape 2"/>
          <p:cNvSpPr/>
          <p:nvPr/>
        </p:nvSpPr>
        <p:spPr>
          <a:xfrm>
            <a:off x="228600" y="228600"/>
            <a:ext cx="1218240" cy="1218240"/>
          </a:xfrm>
          <a:prstGeom prst="ellipse">
            <a:avLst/>
          </a:prstGeom>
          <a:solidFill>
            <a:srgbClr val="3399ff"/>
          </a:solidFill>
        </p:spPr>
      </p:sp>
      <p:sp>
        <p:nvSpPr>
          <p:cNvPr id="2" name="CustomShape 3"/>
          <p:cNvSpPr/>
          <p:nvPr/>
        </p:nvSpPr>
        <p:spPr>
          <a:xfrm>
            <a:off x="304920" y="652320"/>
            <a:ext cx="1078560" cy="455400"/>
          </a:xfrm>
          <a:prstGeom prst="rect">
            <a:avLst/>
          </a:prstGeom>
        </p:spPr>
        <p:txBody>
          <a:bodyPr bIns="45000" lIns="90000" rIns="90000" tIns="45000"/>
          <a:p>
            <a:r>
              <a:rPr b="1" lang="ru-RU" sz="2400">
                <a:solidFill>
                  <a:srgbClr val="ffffff"/>
                </a:solidFill>
                <a:latin typeface="Arial"/>
              </a:rPr>
              <a:t>LOGO</a:t>
            </a:r>
            <a:endParaRPr/>
          </a:p>
        </p:txBody>
      </p:sp>
      <p:pic>
        <p:nvPicPr>
          <p:cNvPr descr="" id="3" name=""/>
          <p:cNvPicPr/>
          <p:nvPr/>
        </p:nvPicPr>
        <p:blipFill>
          <a:blip r:embed="rId3"/>
          <a:stretch>
            <a:fillRect/>
          </a:stretch>
        </p:blipFill>
        <p:spPr>
          <a:xfrm>
            <a:off x="0" y="0"/>
            <a:ext cx="9143280" cy="1065960"/>
          </a:xfrm>
          <a:prstGeom prst="rect">
            <a:avLst/>
          </a:prstGeom>
        </p:spPr>
      </p:pic>
      <p:pic>
        <p:nvPicPr>
          <p:cNvPr descr="" id="4" name=""/>
          <p:cNvPicPr/>
          <p:nvPr/>
        </p:nvPicPr>
        <p:blipFill>
          <a:blip r:embed="rId4"/>
          <a:stretch>
            <a:fillRect/>
          </a:stretch>
        </p:blipFill>
        <p:spPr>
          <a:xfrm>
            <a:off x="0" y="0"/>
            <a:ext cx="9143280" cy="1065960"/>
          </a:xfrm>
          <a:prstGeom prst="rect">
            <a:avLst/>
          </a:prstGeom>
        </p:spPr>
      </p:pic>
      <p:sp>
        <p:nvSpPr>
          <p:cNvPr id="5" name="PlaceHolder 4"/>
          <p:cNvSpPr>
            <a:spLocks noGrp="1"/>
          </p:cNvSpPr>
          <p:nvPr>
            <p:ph type="title"/>
          </p:nvPr>
        </p:nvSpPr>
        <p:spPr>
          <a:xfrm>
            <a:off x="533520" y="2346480"/>
            <a:ext cx="7999920" cy="1249920"/>
          </a:xfrm>
          <a:prstGeom prst="rect">
            <a:avLst/>
          </a:prstGeom>
        </p:spPr>
        <p:txBody>
          <a:bodyPr anchor="ctr" bIns="0" lIns="0" rIns="0" tIns="0" wrap="none"/>
          <a:p>
            <a:pPr algn="ctr"/>
            <a:r>
              <a:rPr lang="ru-RU"/>
              <a:t>Для правки текста заголовка щелкните мышью</a:t>
            </a:r>
            <a:endParaRPr/>
          </a:p>
        </p:txBody>
      </p:sp>
      <p:sp>
        <p:nvSpPr>
          <p:cNvPr id="6" name="PlaceHolder 5"/>
          <p:cNvSpPr>
            <a:spLocks noGrp="1"/>
          </p:cNvSpPr>
          <p:nvPr>
            <p:ph type="body"/>
          </p:nvPr>
        </p:nvSpPr>
        <p:spPr>
          <a:xfrm>
            <a:off x="457200" y="1604520"/>
            <a:ext cx="8228880" cy="4525560"/>
          </a:xfrm>
          <a:prstGeom prst="rect">
            <a:avLst/>
          </a:prstGeom>
        </p:spPr>
        <p:txBody>
          <a:bodyP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92" name="PlaceHolder 1"/>
          <p:cNvSpPr>
            <a:spLocks noGrp="1"/>
          </p:cNvSpPr>
          <p:nvPr>
            <p:ph type="title"/>
          </p:nvPr>
        </p:nvSpPr>
        <p:spPr>
          <a:xfrm>
            <a:off x="533520" y="2346480"/>
            <a:ext cx="7999920" cy="1249920"/>
          </a:xfrm>
          <a:prstGeom prst="rect">
            <a:avLst/>
          </a:prstGeom>
        </p:spPr>
        <p:txBody>
          <a:bodyPr anchor="ctr" bIns="0" lIns="0" rIns="0" tIns="0" wrap="none"/>
          <a:p>
            <a:pPr algn="ctr"/>
            <a:r>
              <a:rPr lang="ru-RU"/>
              <a:t>Для правки текста заголовка щелкните мышью</a:t>
            </a:r>
            <a:endParaRPr/>
          </a:p>
        </p:txBody>
      </p:sp>
      <p:sp>
        <p:nvSpPr>
          <p:cNvPr id="393" name="PlaceHolder 2"/>
          <p:cNvSpPr>
            <a:spLocks noGrp="1"/>
          </p:cNvSpPr>
          <p:nvPr>
            <p:ph type="body"/>
          </p:nvPr>
        </p:nvSpPr>
        <p:spPr>
          <a:xfrm>
            <a:off x="457200" y="1604520"/>
            <a:ext cx="4015080" cy="4525560"/>
          </a:xfrm>
          <a:prstGeom prst="rect">
            <a:avLst/>
          </a:prstGeom>
        </p:spPr>
        <p:txBody>
          <a:bodyP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
        <p:nvSpPr>
          <p:cNvPr id="394" name="PlaceHolder 3"/>
          <p:cNvSpPr>
            <a:spLocks noGrp="1"/>
          </p:cNvSpPr>
          <p:nvPr>
            <p:ph type="body"/>
          </p:nvPr>
        </p:nvSpPr>
        <p:spPr>
          <a:xfrm>
            <a:off x="4673520" y="1604520"/>
            <a:ext cx="4015080" cy="4525560"/>
          </a:xfrm>
          <a:prstGeom prst="rect">
            <a:avLst/>
          </a:prstGeom>
        </p:spPr>
        <p:txBody>
          <a:bodyP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427"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428"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p:cSld>
    <p:bg>
      <p:bgPr>
        <a:solidFill>
          <a:srgbClr val="333366"/>
        </a:solidFill>
      </p:bgPr>
    </p:bg>
    <p:spTree>
      <p:nvGrpSpPr>
        <p:cNvPr id="1" name=""/>
        <p:cNvGrpSpPr/>
        <p:nvPr/>
      </p:nvGrpSpPr>
      <p:grpSpPr>
        <a:xfrm>
          <a:off x="0" y="0"/>
          <a:ext cx="0" cy="0"/>
          <a:chOff x="0" y="0"/>
          <a:chExt cx="0" cy="0"/>
        </a:xfrm>
      </p:grpSpPr>
      <p:sp>
        <p:nvSpPr>
          <p:cNvPr id="461" name="PlaceHolder 1"/>
          <p:cNvSpPr>
            <a:spLocks noGrp="1"/>
          </p:cNvSpPr>
          <p:nvPr>
            <p:ph type="title"/>
          </p:nvPr>
        </p:nvSpPr>
        <p:spPr>
          <a:xfrm>
            <a:off x="671760" y="105840"/>
            <a:ext cx="780876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462" name="PlaceHolder 2"/>
          <p:cNvSpPr>
            <a:spLocks noGrp="1"/>
          </p:cNvSpPr>
          <p:nvPr>
            <p:ph type="body"/>
          </p:nvPr>
        </p:nvSpPr>
        <p:spPr>
          <a:xfrm>
            <a:off x="987120" y="2017440"/>
            <a:ext cx="7689960" cy="4526280"/>
          </a:xfrm>
          <a:prstGeom prst="rect">
            <a:avLst/>
          </a:prstGeom>
        </p:spPr>
        <p:txBody>
          <a:bodyPr bIns="0" lIns="0" rIns="0" tIns="0" wrap="none"/>
          <a:p>
            <a:pPr>
              <a:buSzPct val="7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75000"/>
              <a:buFont typeface="StarSymbol"/>
              <a:buChar char=""/>
            </a:pPr>
            <a:r>
              <a:rPr lang="ru-RU"/>
              <a:t>Шестой уровень структуры</a:t>
            </a:r>
            <a:endParaRPr/>
          </a:p>
          <a:p>
            <a:pPr lvl="6">
              <a:buSzPct val="75000"/>
              <a:buFont typeface="StarSymbol"/>
              <a:buChar char=""/>
            </a:pPr>
            <a:r>
              <a:rPr lang="ru-RU"/>
              <a:t>Седьмой уровень структуры</a:t>
            </a:r>
            <a:endParaRPr/>
          </a:p>
          <a:p>
            <a:pPr lvl="7">
              <a:buSzPct val="75000"/>
              <a:buFont typeface="StarSymbol"/>
              <a:buChar char=""/>
            </a:pPr>
            <a:r>
              <a:rPr lang="ru-RU"/>
              <a:t>Восьмой уровень структуры</a:t>
            </a:r>
            <a:endParaRPr/>
          </a:p>
          <a:p>
            <a:pPr lvl="8">
              <a:buSzPct val="75000"/>
              <a:buFont typeface="StarSymbol"/>
              <a:buChar char=""/>
            </a:pPr>
            <a:r>
              <a:rPr lang="ru-RU"/>
              <a:t>Девятый уровень структуры</a:t>
            </a:r>
            <a:endParaRPr/>
          </a:p>
        </p:txBody>
      </p:sp>
      <p:pic>
        <p:nvPicPr>
          <p:cNvPr descr="" id="463" name=""/>
          <p:cNvPicPr/>
          <p:nvPr/>
        </p:nvPicPr>
        <p:blipFill>
          <a:blip r:embed="rId2"/>
          <a:stretch>
            <a:fillRect/>
          </a:stretch>
        </p:blipFill>
        <p:spPr>
          <a:xfrm>
            <a:off x="7200000" y="5670720"/>
            <a:ext cx="1786320" cy="959040"/>
          </a:xfrm>
          <a:prstGeom prst="rect">
            <a:avLst/>
          </a:prstGeom>
        </p:spPr>
      </p:pic>
    </p:spTree>
  </p:cSld>
  <p:clrMap accent1="accent1" accent2="accent2" accent3="accent3" accent4="accent4" accent5="accent5" accent6="accent6" bg1="lt1" bg2="lt2" folHlink="folHlink" hlink="hlink" tx1="dk1" tx2="dk2"/>
  <p:sldLayoutIdLst>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533520" y="2346480"/>
            <a:ext cx="7999920" cy="1249920"/>
          </a:xfrm>
          <a:prstGeom prst="rect">
            <a:avLst/>
          </a:prstGeom>
        </p:spPr>
        <p:txBody>
          <a:bodyPr anchor="ctr" bIns="0" lIns="0" rIns="0" tIns="0" wrap="none"/>
          <a:p>
            <a:pPr algn="ctr"/>
            <a:r>
              <a:rPr lang="ru-RU"/>
              <a:t>Для правки текста заголовка щелкните мышью</a:t>
            </a:r>
            <a:endParaRPr/>
          </a:p>
        </p:txBody>
      </p:sp>
      <p:sp>
        <p:nvSpPr>
          <p:cNvPr id="40" name="PlaceHolder 2"/>
          <p:cNvSpPr>
            <a:spLocks noGrp="1"/>
          </p:cNvSpPr>
          <p:nvPr>
            <p:ph type="body"/>
          </p:nvPr>
        </p:nvSpPr>
        <p:spPr>
          <a:xfrm>
            <a:off x="457200" y="1604520"/>
            <a:ext cx="8228880" cy="4525560"/>
          </a:xfrm>
          <a:prstGeom prst="rect">
            <a:avLst/>
          </a:prstGeom>
        </p:spPr>
        <p:txBody>
          <a:bodyP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74"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07" name="Line 1"/>
          <p:cNvSpPr/>
          <p:nvPr/>
        </p:nvSpPr>
        <p:spPr>
          <a:xfrm>
            <a:off x="425160" y="6524280"/>
            <a:ext cx="8353440" cy="0"/>
          </a:xfrm>
          <a:prstGeom prst="line">
            <a:avLst/>
          </a:prstGeom>
          <a:ln w="9360">
            <a:solidFill>
              <a:srgbClr val="2b166e"/>
            </a:solidFill>
            <a:round/>
          </a:ln>
        </p:spPr>
      </p:sp>
      <p:sp>
        <p:nvSpPr>
          <p:cNvPr id="108" name="CustomShape 2"/>
          <p:cNvSpPr/>
          <p:nvPr/>
        </p:nvSpPr>
        <p:spPr>
          <a:xfrm>
            <a:off x="228600" y="228600"/>
            <a:ext cx="1218240" cy="1218240"/>
          </a:xfrm>
          <a:prstGeom prst="ellipse">
            <a:avLst/>
          </a:prstGeom>
          <a:solidFill>
            <a:srgbClr val="3399ff"/>
          </a:solidFill>
        </p:spPr>
      </p:sp>
      <p:sp>
        <p:nvSpPr>
          <p:cNvPr id="109" name="CustomShape 3"/>
          <p:cNvSpPr/>
          <p:nvPr/>
        </p:nvSpPr>
        <p:spPr>
          <a:xfrm>
            <a:off x="304920" y="652320"/>
            <a:ext cx="1078560" cy="455400"/>
          </a:xfrm>
          <a:prstGeom prst="rect">
            <a:avLst/>
          </a:prstGeom>
        </p:spPr>
        <p:txBody>
          <a:bodyPr bIns="45000" lIns="90000" rIns="90000" tIns="45000"/>
          <a:p>
            <a:r>
              <a:rPr b="1" lang="ru-RU" sz="2400">
                <a:solidFill>
                  <a:srgbClr val="ffffff"/>
                </a:solidFill>
                <a:latin typeface="Arial"/>
              </a:rPr>
              <a:t>LOGO</a:t>
            </a:r>
            <a:endParaRPr/>
          </a:p>
        </p:txBody>
      </p:sp>
      <p:pic>
        <p:nvPicPr>
          <p:cNvPr descr="" id="110" name=""/>
          <p:cNvPicPr/>
          <p:nvPr/>
        </p:nvPicPr>
        <p:blipFill>
          <a:blip r:embed="rId3"/>
          <a:stretch>
            <a:fillRect/>
          </a:stretch>
        </p:blipFill>
        <p:spPr>
          <a:xfrm>
            <a:off x="0" y="0"/>
            <a:ext cx="9143280" cy="1065960"/>
          </a:xfrm>
          <a:prstGeom prst="rect">
            <a:avLst/>
          </a:prstGeom>
        </p:spPr>
      </p:pic>
      <p:pic>
        <p:nvPicPr>
          <p:cNvPr descr="" id="111" name=""/>
          <p:cNvPicPr/>
          <p:nvPr/>
        </p:nvPicPr>
        <p:blipFill>
          <a:blip r:embed="rId4"/>
          <a:stretch>
            <a:fillRect/>
          </a:stretch>
        </p:blipFill>
        <p:spPr>
          <a:xfrm>
            <a:off x="0" y="0"/>
            <a:ext cx="9143280" cy="1065960"/>
          </a:xfrm>
          <a:prstGeom prst="rect">
            <a:avLst/>
          </a:prstGeom>
        </p:spPr>
      </p:pic>
      <p:sp>
        <p:nvSpPr>
          <p:cNvPr id="112" name="PlaceHolder 4"/>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113" name="PlaceHolder 5"/>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146" name="Picture 12"/>
          <p:cNvPicPr/>
          <p:nvPr/>
        </p:nvPicPr>
        <p:blipFill>
          <a:blip r:embed="rId2"/>
          <a:stretch>
            <a:fillRect/>
          </a:stretch>
        </p:blipFill>
        <p:spPr>
          <a:xfrm>
            <a:off x="0" y="-9720"/>
            <a:ext cx="9142920" cy="6886440"/>
          </a:xfrm>
          <a:prstGeom prst="rect">
            <a:avLst/>
          </a:prstGeom>
        </p:spPr>
      </p:pic>
      <p:pic>
        <p:nvPicPr>
          <p:cNvPr descr="" id="147" name="Picture 8"/>
          <p:cNvPicPr/>
          <p:nvPr/>
        </p:nvPicPr>
        <p:blipFill>
          <a:blip r:embed="rId3"/>
          <a:stretch>
            <a:fillRect/>
          </a:stretch>
        </p:blipFill>
        <p:spPr>
          <a:xfrm>
            <a:off x="284040" y="2108160"/>
            <a:ext cx="645120" cy="879840"/>
          </a:xfrm>
          <a:prstGeom prst="rect">
            <a:avLst/>
          </a:prstGeom>
        </p:spPr>
      </p:pic>
      <p:pic>
        <p:nvPicPr>
          <p:cNvPr descr="" id="148" name="Picture 5"/>
          <p:cNvPicPr/>
          <p:nvPr/>
        </p:nvPicPr>
        <p:blipFill>
          <a:blip r:embed="rId4"/>
          <a:stretch>
            <a:fillRect/>
          </a:stretch>
        </p:blipFill>
        <p:spPr>
          <a:xfrm>
            <a:off x="656280" y="5046480"/>
            <a:ext cx="972000" cy="1855440"/>
          </a:xfrm>
          <a:prstGeom prst="rect">
            <a:avLst/>
          </a:prstGeom>
        </p:spPr>
      </p:pic>
      <p:pic>
        <p:nvPicPr>
          <p:cNvPr descr="" id="149" name="Picture 4"/>
          <p:cNvPicPr/>
          <p:nvPr/>
        </p:nvPicPr>
        <p:blipFill>
          <a:blip r:embed="rId5"/>
          <a:stretch>
            <a:fillRect/>
          </a:stretch>
        </p:blipFill>
        <p:spPr>
          <a:xfrm>
            <a:off x="-181080" y="2373480"/>
            <a:ext cx="2338920" cy="4483440"/>
          </a:xfrm>
          <a:prstGeom prst="rect">
            <a:avLst/>
          </a:prstGeom>
        </p:spPr>
      </p:pic>
      <p:pic>
        <p:nvPicPr>
          <p:cNvPr descr="" id="150" name="Picture 2"/>
          <p:cNvPicPr/>
          <p:nvPr/>
        </p:nvPicPr>
        <p:blipFill>
          <a:blip r:embed="rId6"/>
          <a:stretch>
            <a:fillRect/>
          </a:stretch>
        </p:blipFill>
        <p:spPr>
          <a:xfrm>
            <a:off x="-180360" y="3674520"/>
            <a:ext cx="1958040" cy="3253320"/>
          </a:xfrm>
          <a:prstGeom prst="rect">
            <a:avLst/>
          </a:prstGeom>
        </p:spPr>
      </p:pic>
      <p:pic>
        <p:nvPicPr>
          <p:cNvPr descr="" id="151" name="Picture 3"/>
          <p:cNvPicPr/>
          <p:nvPr/>
        </p:nvPicPr>
        <p:blipFill>
          <a:blip r:embed="rId7"/>
          <a:stretch>
            <a:fillRect/>
          </a:stretch>
        </p:blipFill>
        <p:spPr>
          <a:xfrm>
            <a:off x="25560" y="4071960"/>
            <a:ext cx="1808640" cy="2707200"/>
          </a:xfrm>
          <a:prstGeom prst="rect">
            <a:avLst/>
          </a:prstGeom>
        </p:spPr>
      </p:pic>
      <p:pic>
        <p:nvPicPr>
          <p:cNvPr descr="" id="152" name="Picture 6"/>
          <p:cNvPicPr/>
          <p:nvPr/>
        </p:nvPicPr>
        <p:blipFill>
          <a:blip r:embed="rId8"/>
          <a:stretch>
            <a:fillRect/>
          </a:stretch>
        </p:blipFill>
        <p:spPr>
          <a:xfrm>
            <a:off x="649440" y="1974960"/>
            <a:ext cx="1154520" cy="2046960"/>
          </a:xfrm>
          <a:prstGeom prst="rect">
            <a:avLst/>
          </a:prstGeom>
        </p:spPr>
      </p:pic>
      <p:pic>
        <p:nvPicPr>
          <p:cNvPr descr="" id="153" name="Рисунок 15"/>
          <p:cNvPicPr/>
          <p:nvPr/>
        </p:nvPicPr>
        <p:blipFill>
          <a:blip r:embed="rId9"/>
          <a:stretch>
            <a:fillRect/>
          </a:stretch>
        </p:blipFill>
        <p:spPr>
          <a:xfrm>
            <a:off x="-208080" y="6381720"/>
            <a:ext cx="1954800" cy="475200"/>
          </a:xfrm>
          <a:prstGeom prst="rect">
            <a:avLst/>
          </a:prstGeom>
        </p:spPr>
      </p:pic>
      <p:pic>
        <p:nvPicPr>
          <p:cNvPr descr="" id="154" name="Picture 9"/>
          <p:cNvPicPr/>
          <p:nvPr/>
        </p:nvPicPr>
        <p:blipFill>
          <a:blip r:embed="rId10"/>
          <a:stretch>
            <a:fillRect/>
          </a:stretch>
        </p:blipFill>
        <p:spPr>
          <a:xfrm>
            <a:off x="1278000" y="6396120"/>
            <a:ext cx="1222920" cy="489600"/>
          </a:xfrm>
          <a:prstGeom prst="rect">
            <a:avLst/>
          </a:prstGeom>
        </p:spPr>
      </p:pic>
      <p:pic>
        <p:nvPicPr>
          <p:cNvPr descr="" id="155" name="Рисунок 6"/>
          <p:cNvPicPr/>
          <p:nvPr/>
        </p:nvPicPr>
        <p:blipFill>
          <a:blip r:embed="rId11"/>
          <a:stretch>
            <a:fillRect/>
          </a:stretch>
        </p:blipFill>
        <p:spPr>
          <a:xfrm>
            <a:off x="1643040" y="4773600"/>
            <a:ext cx="7507800" cy="2080080"/>
          </a:xfrm>
          <a:prstGeom prst="rect">
            <a:avLst/>
          </a:prstGeom>
        </p:spPr>
      </p:pic>
      <p:pic>
        <p:nvPicPr>
          <p:cNvPr descr="" id="156" name="Рисунок 19"/>
          <p:cNvPicPr/>
          <p:nvPr/>
        </p:nvPicPr>
        <p:blipFill>
          <a:blip r:embed="rId12"/>
          <a:stretch>
            <a:fillRect/>
          </a:stretch>
        </p:blipFill>
        <p:spPr>
          <a:xfrm>
            <a:off x="980280" y="1811880"/>
            <a:ext cx="384840" cy="508680"/>
          </a:xfrm>
          <a:prstGeom prst="rect">
            <a:avLst/>
          </a:prstGeom>
        </p:spPr>
      </p:pic>
      <p:pic>
        <p:nvPicPr>
          <p:cNvPr descr="" id="157" name="Picture 14"/>
          <p:cNvPicPr/>
          <p:nvPr/>
        </p:nvPicPr>
        <p:blipFill>
          <a:blip r:embed="rId13"/>
          <a:stretch>
            <a:fillRect/>
          </a:stretch>
        </p:blipFill>
        <p:spPr>
          <a:xfrm>
            <a:off x="520560" y="692640"/>
            <a:ext cx="621360" cy="645120"/>
          </a:xfrm>
          <a:prstGeom prst="rect">
            <a:avLst/>
          </a:prstGeom>
        </p:spPr>
      </p:pic>
      <p:pic>
        <p:nvPicPr>
          <p:cNvPr descr="" id="158" name="Picture 15"/>
          <p:cNvPicPr/>
          <p:nvPr/>
        </p:nvPicPr>
        <p:blipFill>
          <a:blip r:embed="rId14"/>
          <a:stretch>
            <a:fillRect/>
          </a:stretch>
        </p:blipFill>
        <p:spPr>
          <a:xfrm>
            <a:off x="463680" y="284040"/>
            <a:ext cx="524520" cy="545040"/>
          </a:xfrm>
          <a:prstGeom prst="rect">
            <a:avLst/>
          </a:prstGeom>
        </p:spPr>
      </p:pic>
      <p:pic>
        <p:nvPicPr>
          <p:cNvPr descr="" id="159" name="Picture 16"/>
          <p:cNvPicPr/>
          <p:nvPr/>
        </p:nvPicPr>
        <p:blipFill>
          <a:blip r:embed="rId15"/>
          <a:stretch>
            <a:fillRect/>
          </a:stretch>
        </p:blipFill>
        <p:spPr>
          <a:xfrm>
            <a:off x="8453520" y="5300640"/>
            <a:ext cx="621360" cy="645120"/>
          </a:xfrm>
          <a:prstGeom prst="rect">
            <a:avLst/>
          </a:prstGeom>
        </p:spPr>
      </p:pic>
      <p:pic>
        <p:nvPicPr>
          <p:cNvPr descr="" id="160" name="Picture 17"/>
          <p:cNvPicPr/>
          <p:nvPr/>
        </p:nvPicPr>
        <p:blipFill>
          <a:blip r:embed="rId16"/>
          <a:stretch>
            <a:fillRect/>
          </a:stretch>
        </p:blipFill>
        <p:spPr>
          <a:xfrm>
            <a:off x="8523360" y="4449600"/>
            <a:ext cx="551520" cy="645120"/>
          </a:xfrm>
          <a:prstGeom prst="rect">
            <a:avLst/>
          </a:prstGeom>
        </p:spPr>
      </p:pic>
      <p:pic>
        <p:nvPicPr>
          <p:cNvPr descr="" id="161" name="Picture 18"/>
          <p:cNvPicPr/>
          <p:nvPr/>
        </p:nvPicPr>
        <p:blipFill>
          <a:blip r:embed="rId17"/>
          <a:stretch>
            <a:fillRect/>
          </a:stretch>
        </p:blipFill>
        <p:spPr>
          <a:xfrm>
            <a:off x="7997760" y="4014720"/>
            <a:ext cx="524520" cy="545040"/>
          </a:xfrm>
          <a:prstGeom prst="rect">
            <a:avLst/>
          </a:prstGeom>
        </p:spPr>
      </p:pic>
      <p:pic>
        <p:nvPicPr>
          <p:cNvPr descr="" id="162" name="Picture 19"/>
          <p:cNvPicPr/>
          <p:nvPr/>
        </p:nvPicPr>
        <p:blipFill>
          <a:blip r:embed="rId18"/>
          <a:stretch>
            <a:fillRect/>
          </a:stretch>
        </p:blipFill>
        <p:spPr>
          <a:xfrm>
            <a:off x="8870760" y="3423240"/>
            <a:ext cx="621360" cy="645120"/>
          </a:xfrm>
          <a:prstGeom prst="rect">
            <a:avLst/>
          </a:prstGeom>
        </p:spPr>
      </p:pic>
      <p:pic>
        <p:nvPicPr>
          <p:cNvPr descr="" id="163" name="Picture 20"/>
          <p:cNvPicPr/>
          <p:nvPr/>
        </p:nvPicPr>
        <p:blipFill>
          <a:blip r:embed="rId19"/>
          <a:stretch>
            <a:fillRect/>
          </a:stretch>
        </p:blipFill>
        <p:spPr>
          <a:xfrm>
            <a:off x="9255960" y="2735280"/>
            <a:ext cx="575280" cy="645840"/>
          </a:xfrm>
          <a:prstGeom prst="rect">
            <a:avLst/>
          </a:prstGeom>
        </p:spPr>
      </p:pic>
      <p:pic>
        <p:nvPicPr>
          <p:cNvPr descr="" id="164" name="Picture 21"/>
          <p:cNvPicPr/>
          <p:nvPr/>
        </p:nvPicPr>
        <p:blipFill>
          <a:blip r:embed="rId20"/>
          <a:stretch>
            <a:fillRect/>
          </a:stretch>
        </p:blipFill>
        <p:spPr>
          <a:xfrm>
            <a:off x="8211960" y="2124000"/>
            <a:ext cx="525960" cy="495720"/>
          </a:xfrm>
          <a:prstGeom prst="rect">
            <a:avLst/>
          </a:prstGeom>
        </p:spPr>
      </p:pic>
      <p:pic>
        <p:nvPicPr>
          <p:cNvPr descr="" id="165" name="Picture 22"/>
          <p:cNvPicPr/>
          <p:nvPr/>
        </p:nvPicPr>
        <p:blipFill>
          <a:blip r:embed="rId21"/>
          <a:stretch>
            <a:fillRect/>
          </a:stretch>
        </p:blipFill>
        <p:spPr>
          <a:xfrm>
            <a:off x="8407080" y="5606640"/>
            <a:ext cx="525960" cy="404280"/>
          </a:xfrm>
          <a:prstGeom prst="rect">
            <a:avLst/>
          </a:prstGeom>
        </p:spPr>
      </p:pic>
      <p:pic>
        <p:nvPicPr>
          <p:cNvPr descr="" id="166" name="Picture 23"/>
          <p:cNvPicPr/>
          <p:nvPr/>
        </p:nvPicPr>
        <p:blipFill>
          <a:blip r:embed="rId22"/>
          <a:stretch>
            <a:fillRect/>
          </a:stretch>
        </p:blipFill>
        <p:spPr>
          <a:xfrm>
            <a:off x="8739360" y="1647720"/>
            <a:ext cx="315000" cy="325800"/>
          </a:xfrm>
          <a:prstGeom prst="rect">
            <a:avLst/>
          </a:prstGeom>
        </p:spPr>
      </p:pic>
      <p:pic>
        <p:nvPicPr>
          <p:cNvPr descr="" id="167" name="Picture 24"/>
          <p:cNvPicPr/>
          <p:nvPr/>
        </p:nvPicPr>
        <p:blipFill>
          <a:blip r:embed="rId23"/>
          <a:stretch>
            <a:fillRect/>
          </a:stretch>
        </p:blipFill>
        <p:spPr>
          <a:xfrm>
            <a:off x="8197560" y="1305000"/>
            <a:ext cx="454680" cy="471960"/>
          </a:xfrm>
          <a:prstGeom prst="rect">
            <a:avLst/>
          </a:prstGeom>
        </p:spPr>
      </p:pic>
      <p:pic>
        <p:nvPicPr>
          <p:cNvPr descr="" id="168" name="Picture 25"/>
          <p:cNvPicPr/>
          <p:nvPr/>
        </p:nvPicPr>
        <p:blipFill>
          <a:blip r:embed="rId24"/>
          <a:stretch>
            <a:fillRect/>
          </a:stretch>
        </p:blipFill>
        <p:spPr>
          <a:xfrm>
            <a:off x="8410680" y="135000"/>
            <a:ext cx="315000" cy="327600"/>
          </a:xfrm>
          <a:prstGeom prst="rect">
            <a:avLst/>
          </a:prstGeom>
        </p:spPr>
      </p:pic>
      <p:pic>
        <p:nvPicPr>
          <p:cNvPr descr="" id="169" name="Picture 26"/>
          <p:cNvPicPr/>
          <p:nvPr/>
        </p:nvPicPr>
        <p:blipFill>
          <a:blip r:embed="rId25"/>
          <a:stretch>
            <a:fillRect/>
          </a:stretch>
        </p:blipFill>
        <p:spPr>
          <a:xfrm>
            <a:off x="8640720" y="590400"/>
            <a:ext cx="513360" cy="532440"/>
          </a:xfrm>
          <a:prstGeom prst="rect">
            <a:avLst/>
          </a:prstGeom>
        </p:spPr>
      </p:pic>
      <p:pic>
        <p:nvPicPr>
          <p:cNvPr descr="" id="170" name="Picture 27"/>
          <p:cNvPicPr/>
          <p:nvPr/>
        </p:nvPicPr>
        <p:blipFill>
          <a:blip r:embed="rId26"/>
          <a:stretch>
            <a:fillRect/>
          </a:stretch>
        </p:blipFill>
        <p:spPr>
          <a:xfrm>
            <a:off x="57960" y="290160"/>
            <a:ext cx="309960" cy="327600"/>
          </a:xfrm>
          <a:prstGeom prst="rect">
            <a:avLst/>
          </a:prstGeom>
        </p:spPr>
      </p:pic>
      <p:pic>
        <p:nvPicPr>
          <p:cNvPr descr="" id="171" name="Picture 28"/>
          <p:cNvPicPr/>
          <p:nvPr/>
        </p:nvPicPr>
        <p:blipFill>
          <a:blip r:embed="rId27"/>
          <a:stretch>
            <a:fillRect/>
          </a:stretch>
        </p:blipFill>
        <p:spPr>
          <a:xfrm>
            <a:off x="7602480" y="438120"/>
            <a:ext cx="394200" cy="483120"/>
          </a:xfrm>
          <a:prstGeom prst="rect">
            <a:avLst/>
          </a:prstGeom>
        </p:spPr>
      </p:pic>
      <p:pic>
        <p:nvPicPr>
          <p:cNvPr descr="" id="172" name="Picture 29"/>
          <p:cNvPicPr/>
          <p:nvPr/>
        </p:nvPicPr>
        <p:blipFill>
          <a:blip r:embed="rId28"/>
          <a:stretch>
            <a:fillRect/>
          </a:stretch>
        </p:blipFill>
        <p:spPr>
          <a:xfrm>
            <a:off x="7245360" y="-169920"/>
            <a:ext cx="614880" cy="584640"/>
          </a:xfrm>
          <a:prstGeom prst="rect">
            <a:avLst/>
          </a:prstGeom>
        </p:spPr>
      </p:pic>
      <p:pic>
        <p:nvPicPr>
          <p:cNvPr descr="" id="173" name="Picture 30"/>
          <p:cNvPicPr/>
          <p:nvPr/>
        </p:nvPicPr>
        <p:blipFill>
          <a:blip r:embed="rId29"/>
          <a:stretch>
            <a:fillRect/>
          </a:stretch>
        </p:blipFill>
        <p:spPr>
          <a:xfrm>
            <a:off x="6404400" y="840960"/>
            <a:ext cx="537120" cy="585360"/>
          </a:xfrm>
          <a:prstGeom prst="rect">
            <a:avLst/>
          </a:prstGeom>
        </p:spPr>
      </p:pic>
      <p:pic>
        <p:nvPicPr>
          <p:cNvPr descr="" id="174" name="Picture 31"/>
          <p:cNvPicPr/>
          <p:nvPr/>
        </p:nvPicPr>
        <p:blipFill>
          <a:blip r:embed="rId30"/>
          <a:stretch>
            <a:fillRect/>
          </a:stretch>
        </p:blipFill>
        <p:spPr>
          <a:xfrm>
            <a:off x="5537880" y="362880"/>
            <a:ext cx="614880" cy="584640"/>
          </a:xfrm>
          <a:prstGeom prst="rect">
            <a:avLst/>
          </a:prstGeom>
        </p:spPr>
      </p:pic>
      <p:pic>
        <p:nvPicPr>
          <p:cNvPr descr="" id="175" name="Picture 32"/>
          <p:cNvPicPr/>
          <p:nvPr/>
        </p:nvPicPr>
        <p:blipFill>
          <a:blip r:embed="rId31"/>
          <a:stretch>
            <a:fillRect/>
          </a:stretch>
        </p:blipFill>
        <p:spPr>
          <a:xfrm>
            <a:off x="4854600" y="41400"/>
            <a:ext cx="540360" cy="514800"/>
          </a:xfrm>
          <a:prstGeom prst="rect">
            <a:avLst/>
          </a:prstGeom>
        </p:spPr>
      </p:pic>
      <p:pic>
        <p:nvPicPr>
          <p:cNvPr descr="" id="176" name="Picture 33"/>
          <p:cNvPicPr/>
          <p:nvPr/>
        </p:nvPicPr>
        <p:blipFill>
          <a:blip r:embed="rId32"/>
          <a:stretch>
            <a:fillRect/>
          </a:stretch>
        </p:blipFill>
        <p:spPr>
          <a:xfrm>
            <a:off x="4309920" y="160200"/>
            <a:ext cx="394200" cy="441720"/>
          </a:xfrm>
          <a:prstGeom prst="rect">
            <a:avLst/>
          </a:prstGeom>
        </p:spPr>
      </p:pic>
      <p:pic>
        <p:nvPicPr>
          <p:cNvPr descr="" id="177" name="Picture 34"/>
          <p:cNvPicPr/>
          <p:nvPr/>
        </p:nvPicPr>
        <p:blipFill>
          <a:blip r:embed="rId33"/>
          <a:stretch>
            <a:fillRect/>
          </a:stretch>
        </p:blipFill>
        <p:spPr>
          <a:xfrm>
            <a:off x="3630600" y="61920"/>
            <a:ext cx="487800" cy="462600"/>
          </a:xfrm>
          <a:prstGeom prst="rect">
            <a:avLst/>
          </a:prstGeom>
        </p:spPr>
      </p:pic>
      <p:pic>
        <p:nvPicPr>
          <p:cNvPr descr="" id="178" name="Picture 35"/>
          <p:cNvPicPr/>
          <p:nvPr/>
        </p:nvPicPr>
        <p:blipFill>
          <a:blip r:embed="rId34"/>
          <a:stretch>
            <a:fillRect/>
          </a:stretch>
        </p:blipFill>
        <p:spPr>
          <a:xfrm>
            <a:off x="1631880" y="-51120"/>
            <a:ext cx="589320" cy="560880"/>
          </a:xfrm>
          <a:prstGeom prst="rect">
            <a:avLst/>
          </a:prstGeom>
        </p:spPr>
      </p:pic>
      <p:pic>
        <p:nvPicPr>
          <p:cNvPr descr="" id="179" name="Picture 36"/>
          <p:cNvPicPr/>
          <p:nvPr/>
        </p:nvPicPr>
        <p:blipFill>
          <a:blip r:embed="rId35"/>
          <a:stretch>
            <a:fillRect/>
          </a:stretch>
        </p:blipFill>
        <p:spPr>
          <a:xfrm>
            <a:off x="1747800" y="111240"/>
            <a:ext cx="614880" cy="584640"/>
          </a:xfrm>
          <a:prstGeom prst="rect">
            <a:avLst/>
          </a:prstGeom>
        </p:spPr>
      </p:pic>
      <p:pic>
        <p:nvPicPr>
          <p:cNvPr descr="" id="180" name="Picture 37"/>
          <p:cNvPicPr/>
          <p:nvPr/>
        </p:nvPicPr>
        <p:blipFill>
          <a:blip r:embed="rId36"/>
          <a:stretch>
            <a:fillRect/>
          </a:stretch>
        </p:blipFill>
        <p:spPr>
          <a:xfrm>
            <a:off x="2750760" y="-124920"/>
            <a:ext cx="464040" cy="441720"/>
          </a:xfrm>
          <a:prstGeom prst="rect">
            <a:avLst/>
          </a:prstGeom>
        </p:spPr>
      </p:pic>
      <p:pic>
        <p:nvPicPr>
          <p:cNvPr descr="" id="181" name="Picture 38"/>
          <p:cNvPicPr/>
          <p:nvPr/>
        </p:nvPicPr>
        <p:blipFill>
          <a:blip r:embed="rId37"/>
          <a:stretch>
            <a:fillRect/>
          </a:stretch>
        </p:blipFill>
        <p:spPr>
          <a:xfrm>
            <a:off x="3306600" y="661680"/>
            <a:ext cx="390960" cy="445680"/>
          </a:xfrm>
          <a:prstGeom prst="rect">
            <a:avLst/>
          </a:prstGeom>
        </p:spPr>
      </p:pic>
      <p:sp>
        <p:nvSpPr>
          <p:cNvPr id="182" name="PlaceHolder 1"/>
          <p:cNvSpPr>
            <a:spLocks noGrp="1"/>
          </p:cNvSpPr>
          <p:nvPr>
            <p:ph type="title"/>
          </p:nvPr>
        </p:nvSpPr>
        <p:spPr>
          <a:xfrm>
            <a:off x="533520" y="2346480"/>
            <a:ext cx="7999920" cy="1249920"/>
          </a:xfrm>
          <a:prstGeom prst="rect">
            <a:avLst/>
          </a:prstGeom>
        </p:spPr>
        <p:txBody>
          <a:bodyPr anchor="ctr" bIns="0" lIns="0" rIns="0" tIns="0" wrap="none"/>
          <a:p>
            <a:pPr algn="ctr"/>
            <a:r>
              <a:rPr lang="ru-RU"/>
              <a:t>Для правки текста заголовка щелкните мышью</a:t>
            </a:r>
            <a:endParaRPr/>
          </a:p>
        </p:txBody>
      </p:sp>
      <p:sp>
        <p:nvSpPr>
          <p:cNvPr id="183" name="PlaceHolder 2"/>
          <p:cNvSpPr>
            <a:spLocks noGrp="1"/>
          </p:cNvSpPr>
          <p:nvPr>
            <p:ph type="body"/>
          </p:nvPr>
        </p:nvSpPr>
        <p:spPr>
          <a:xfrm>
            <a:off x="457200" y="1604520"/>
            <a:ext cx="8228880" cy="4525560"/>
          </a:xfrm>
          <a:prstGeom prst="rect">
            <a:avLst/>
          </a:prstGeom>
        </p:spPr>
        <p:txBody>
          <a:bodyP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216" name="PlaceHolder 1"/>
          <p:cNvSpPr>
            <a:spLocks noGrp="1"/>
          </p:cNvSpPr>
          <p:nvPr>
            <p:ph type="title"/>
          </p:nvPr>
        </p:nvSpPr>
        <p:spPr>
          <a:xfrm>
            <a:off x="533520" y="2346480"/>
            <a:ext cx="7999920" cy="1249920"/>
          </a:xfrm>
          <a:prstGeom prst="rect">
            <a:avLst/>
          </a:prstGeom>
        </p:spPr>
        <p:txBody>
          <a:bodyPr anchor="ctr" bIns="0" lIns="0" rIns="0" tIns="0" wrap="none"/>
          <a:p>
            <a:pPr algn="ctr"/>
            <a:r>
              <a:rPr lang="ru-RU"/>
              <a:t>Для правки текста заголовка щелкните мышью</a:t>
            </a:r>
            <a:endParaRPr/>
          </a:p>
        </p:txBody>
      </p:sp>
      <p:sp>
        <p:nvSpPr>
          <p:cNvPr id="217" name="PlaceHolder 2"/>
          <p:cNvSpPr>
            <a:spLocks noGrp="1"/>
          </p:cNvSpPr>
          <p:nvPr>
            <p:ph type="body"/>
          </p:nvPr>
        </p:nvSpPr>
        <p:spPr>
          <a:xfrm>
            <a:off x="457200" y="1604520"/>
            <a:ext cx="8228880" cy="4525560"/>
          </a:xfrm>
          <a:prstGeom prst="rect">
            <a:avLst/>
          </a:prstGeom>
        </p:spPr>
        <p:txBody>
          <a:bodyP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50" name="Line 1"/>
          <p:cNvSpPr/>
          <p:nvPr/>
        </p:nvSpPr>
        <p:spPr>
          <a:xfrm>
            <a:off x="425160" y="6524280"/>
            <a:ext cx="8353440" cy="0"/>
          </a:xfrm>
          <a:prstGeom prst="line">
            <a:avLst/>
          </a:prstGeom>
          <a:ln w="9360">
            <a:solidFill>
              <a:srgbClr val="2b166e"/>
            </a:solidFill>
            <a:round/>
          </a:ln>
        </p:spPr>
      </p:sp>
      <p:pic>
        <p:nvPicPr>
          <p:cNvPr descr="" id="251" name=""/>
          <p:cNvPicPr/>
          <p:nvPr/>
        </p:nvPicPr>
        <p:blipFill>
          <a:blip r:embed="rId2"/>
          <a:stretch>
            <a:fillRect/>
          </a:stretch>
        </p:blipFill>
        <p:spPr>
          <a:xfrm>
            <a:off x="0" y="0"/>
            <a:ext cx="9143280" cy="1065960"/>
          </a:xfrm>
          <a:prstGeom prst="rect">
            <a:avLst/>
          </a:prstGeom>
        </p:spPr>
      </p:pic>
      <p:pic>
        <p:nvPicPr>
          <p:cNvPr descr="" id="252" name=""/>
          <p:cNvPicPr/>
          <p:nvPr/>
        </p:nvPicPr>
        <p:blipFill>
          <a:blip r:embed="rId3"/>
          <a:stretch>
            <a:fillRect/>
          </a:stretch>
        </p:blipFill>
        <p:spPr>
          <a:xfrm>
            <a:off x="0" y="0"/>
            <a:ext cx="9143280" cy="1065960"/>
          </a:xfrm>
          <a:prstGeom prst="rect">
            <a:avLst/>
          </a:prstGeom>
        </p:spPr>
      </p:pic>
      <p:sp>
        <p:nvSpPr>
          <p:cNvPr id="253"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254" name="PlaceHolder 3"/>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287" name="Picture 12"/>
          <p:cNvPicPr/>
          <p:nvPr/>
        </p:nvPicPr>
        <p:blipFill>
          <a:blip r:embed="rId2"/>
          <a:stretch>
            <a:fillRect/>
          </a:stretch>
        </p:blipFill>
        <p:spPr>
          <a:xfrm>
            <a:off x="0" y="-9720"/>
            <a:ext cx="9142920" cy="6886440"/>
          </a:xfrm>
          <a:prstGeom prst="rect">
            <a:avLst/>
          </a:prstGeom>
        </p:spPr>
      </p:pic>
      <p:pic>
        <p:nvPicPr>
          <p:cNvPr descr="" id="288" name="Picture 8"/>
          <p:cNvPicPr/>
          <p:nvPr/>
        </p:nvPicPr>
        <p:blipFill>
          <a:blip r:embed="rId3"/>
          <a:stretch>
            <a:fillRect/>
          </a:stretch>
        </p:blipFill>
        <p:spPr>
          <a:xfrm>
            <a:off x="284040" y="2108160"/>
            <a:ext cx="645120" cy="879840"/>
          </a:xfrm>
          <a:prstGeom prst="rect">
            <a:avLst/>
          </a:prstGeom>
        </p:spPr>
      </p:pic>
      <p:pic>
        <p:nvPicPr>
          <p:cNvPr descr="" id="289" name="Picture 5"/>
          <p:cNvPicPr/>
          <p:nvPr/>
        </p:nvPicPr>
        <p:blipFill>
          <a:blip r:embed="rId4"/>
          <a:stretch>
            <a:fillRect/>
          </a:stretch>
        </p:blipFill>
        <p:spPr>
          <a:xfrm>
            <a:off x="656280" y="5046480"/>
            <a:ext cx="972000" cy="1855440"/>
          </a:xfrm>
          <a:prstGeom prst="rect">
            <a:avLst/>
          </a:prstGeom>
        </p:spPr>
      </p:pic>
      <p:pic>
        <p:nvPicPr>
          <p:cNvPr descr="" id="290" name="Picture 4"/>
          <p:cNvPicPr/>
          <p:nvPr/>
        </p:nvPicPr>
        <p:blipFill>
          <a:blip r:embed="rId5"/>
          <a:stretch>
            <a:fillRect/>
          </a:stretch>
        </p:blipFill>
        <p:spPr>
          <a:xfrm>
            <a:off x="-181080" y="2373480"/>
            <a:ext cx="2338920" cy="4483440"/>
          </a:xfrm>
          <a:prstGeom prst="rect">
            <a:avLst/>
          </a:prstGeom>
        </p:spPr>
      </p:pic>
      <p:pic>
        <p:nvPicPr>
          <p:cNvPr descr="" id="291" name="Picture 2"/>
          <p:cNvPicPr/>
          <p:nvPr/>
        </p:nvPicPr>
        <p:blipFill>
          <a:blip r:embed="rId6"/>
          <a:stretch>
            <a:fillRect/>
          </a:stretch>
        </p:blipFill>
        <p:spPr>
          <a:xfrm>
            <a:off x="-180360" y="3674520"/>
            <a:ext cx="1958040" cy="3253320"/>
          </a:xfrm>
          <a:prstGeom prst="rect">
            <a:avLst/>
          </a:prstGeom>
        </p:spPr>
      </p:pic>
      <p:pic>
        <p:nvPicPr>
          <p:cNvPr descr="" id="292" name="Picture 3"/>
          <p:cNvPicPr/>
          <p:nvPr/>
        </p:nvPicPr>
        <p:blipFill>
          <a:blip r:embed="rId7"/>
          <a:stretch>
            <a:fillRect/>
          </a:stretch>
        </p:blipFill>
        <p:spPr>
          <a:xfrm>
            <a:off x="25560" y="4071960"/>
            <a:ext cx="1808640" cy="2707200"/>
          </a:xfrm>
          <a:prstGeom prst="rect">
            <a:avLst/>
          </a:prstGeom>
        </p:spPr>
      </p:pic>
      <p:pic>
        <p:nvPicPr>
          <p:cNvPr descr="" id="293" name="Picture 6"/>
          <p:cNvPicPr/>
          <p:nvPr/>
        </p:nvPicPr>
        <p:blipFill>
          <a:blip r:embed="rId8"/>
          <a:stretch>
            <a:fillRect/>
          </a:stretch>
        </p:blipFill>
        <p:spPr>
          <a:xfrm>
            <a:off x="649440" y="1974960"/>
            <a:ext cx="1154520" cy="2046960"/>
          </a:xfrm>
          <a:prstGeom prst="rect">
            <a:avLst/>
          </a:prstGeom>
        </p:spPr>
      </p:pic>
      <p:pic>
        <p:nvPicPr>
          <p:cNvPr descr="" id="294" name="Рисунок 15"/>
          <p:cNvPicPr/>
          <p:nvPr/>
        </p:nvPicPr>
        <p:blipFill>
          <a:blip r:embed="rId9"/>
          <a:stretch>
            <a:fillRect/>
          </a:stretch>
        </p:blipFill>
        <p:spPr>
          <a:xfrm>
            <a:off x="-208080" y="6381720"/>
            <a:ext cx="1954800" cy="475200"/>
          </a:xfrm>
          <a:prstGeom prst="rect">
            <a:avLst/>
          </a:prstGeom>
        </p:spPr>
      </p:pic>
      <p:pic>
        <p:nvPicPr>
          <p:cNvPr descr="" id="295" name="Picture 9"/>
          <p:cNvPicPr/>
          <p:nvPr/>
        </p:nvPicPr>
        <p:blipFill>
          <a:blip r:embed="rId10"/>
          <a:stretch>
            <a:fillRect/>
          </a:stretch>
        </p:blipFill>
        <p:spPr>
          <a:xfrm>
            <a:off x="1278000" y="6396120"/>
            <a:ext cx="1222920" cy="489600"/>
          </a:xfrm>
          <a:prstGeom prst="rect">
            <a:avLst/>
          </a:prstGeom>
        </p:spPr>
      </p:pic>
      <p:pic>
        <p:nvPicPr>
          <p:cNvPr descr="" id="296" name="Рисунок 6"/>
          <p:cNvPicPr/>
          <p:nvPr/>
        </p:nvPicPr>
        <p:blipFill>
          <a:blip r:embed="rId11"/>
          <a:stretch>
            <a:fillRect/>
          </a:stretch>
        </p:blipFill>
        <p:spPr>
          <a:xfrm>
            <a:off x="1643040" y="4773600"/>
            <a:ext cx="7507800" cy="2080080"/>
          </a:xfrm>
          <a:prstGeom prst="rect">
            <a:avLst/>
          </a:prstGeom>
        </p:spPr>
      </p:pic>
      <p:pic>
        <p:nvPicPr>
          <p:cNvPr descr="" id="297" name="Рисунок 19"/>
          <p:cNvPicPr/>
          <p:nvPr/>
        </p:nvPicPr>
        <p:blipFill>
          <a:blip r:embed="rId12"/>
          <a:stretch>
            <a:fillRect/>
          </a:stretch>
        </p:blipFill>
        <p:spPr>
          <a:xfrm>
            <a:off x="980280" y="1811880"/>
            <a:ext cx="384840" cy="508680"/>
          </a:xfrm>
          <a:prstGeom prst="rect">
            <a:avLst/>
          </a:prstGeom>
        </p:spPr>
      </p:pic>
      <p:pic>
        <p:nvPicPr>
          <p:cNvPr descr="" id="298" name="Picture 14"/>
          <p:cNvPicPr/>
          <p:nvPr/>
        </p:nvPicPr>
        <p:blipFill>
          <a:blip r:embed="rId13"/>
          <a:stretch>
            <a:fillRect/>
          </a:stretch>
        </p:blipFill>
        <p:spPr>
          <a:xfrm>
            <a:off x="520560" y="692640"/>
            <a:ext cx="621360" cy="645120"/>
          </a:xfrm>
          <a:prstGeom prst="rect">
            <a:avLst/>
          </a:prstGeom>
        </p:spPr>
      </p:pic>
      <p:pic>
        <p:nvPicPr>
          <p:cNvPr descr="" id="299" name="Picture 15"/>
          <p:cNvPicPr/>
          <p:nvPr/>
        </p:nvPicPr>
        <p:blipFill>
          <a:blip r:embed="rId14"/>
          <a:stretch>
            <a:fillRect/>
          </a:stretch>
        </p:blipFill>
        <p:spPr>
          <a:xfrm>
            <a:off x="463680" y="284040"/>
            <a:ext cx="524520" cy="545040"/>
          </a:xfrm>
          <a:prstGeom prst="rect">
            <a:avLst/>
          </a:prstGeom>
        </p:spPr>
      </p:pic>
      <p:pic>
        <p:nvPicPr>
          <p:cNvPr descr="" id="300" name="Picture 16"/>
          <p:cNvPicPr/>
          <p:nvPr/>
        </p:nvPicPr>
        <p:blipFill>
          <a:blip r:embed="rId15"/>
          <a:stretch>
            <a:fillRect/>
          </a:stretch>
        </p:blipFill>
        <p:spPr>
          <a:xfrm>
            <a:off x="8453520" y="5300640"/>
            <a:ext cx="621360" cy="645120"/>
          </a:xfrm>
          <a:prstGeom prst="rect">
            <a:avLst/>
          </a:prstGeom>
        </p:spPr>
      </p:pic>
      <p:pic>
        <p:nvPicPr>
          <p:cNvPr descr="" id="301" name="Picture 17"/>
          <p:cNvPicPr/>
          <p:nvPr/>
        </p:nvPicPr>
        <p:blipFill>
          <a:blip r:embed="rId16"/>
          <a:stretch>
            <a:fillRect/>
          </a:stretch>
        </p:blipFill>
        <p:spPr>
          <a:xfrm>
            <a:off x="8523360" y="4449600"/>
            <a:ext cx="551520" cy="645120"/>
          </a:xfrm>
          <a:prstGeom prst="rect">
            <a:avLst/>
          </a:prstGeom>
        </p:spPr>
      </p:pic>
      <p:pic>
        <p:nvPicPr>
          <p:cNvPr descr="" id="302" name="Picture 18"/>
          <p:cNvPicPr/>
          <p:nvPr/>
        </p:nvPicPr>
        <p:blipFill>
          <a:blip r:embed="rId17"/>
          <a:stretch>
            <a:fillRect/>
          </a:stretch>
        </p:blipFill>
        <p:spPr>
          <a:xfrm>
            <a:off x="7997760" y="4014720"/>
            <a:ext cx="524520" cy="545040"/>
          </a:xfrm>
          <a:prstGeom prst="rect">
            <a:avLst/>
          </a:prstGeom>
        </p:spPr>
      </p:pic>
      <p:pic>
        <p:nvPicPr>
          <p:cNvPr descr="" id="303" name="Picture 19"/>
          <p:cNvPicPr/>
          <p:nvPr/>
        </p:nvPicPr>
        <p:blipFill>
          <a:blip r:embed="rId18"/>
          <a:stretch>
            <a:fillRect/>
          </a:stretch>
        </p:blipFill>
        <p:spPr>
          <a:xfrm>
            <a:off x="8870760" y="3423240"/>
            <a:ext cx="621360" cy="645120"/>
          </a:xfrm>
          <a:prstGeom prst="rect">
            <a:avLst/>
          </a:prstGeom>
        </p:spPr>
      </p:pic>
      <p:pic>
        <p:nvPicPr>
          <p:cNvPr descr="" id="304" name="Picture 20"/>
          <p:cNvPicPr/>
          <p:nvPr/>
        </p:nvPicPr>
        <p:blipFill>
          <a:blip r:embed="rId19"/>
          <a:stretch>
            <a:fillRect/>
          </a:stretch>
        </p:blipFill>
        <p:spPr>
          <a:xfrm>
            <a:off x="9255960" y="2735280"/>
            <a:ext cx="575280" cy="645840"/>
          </a:xfrm>
          <a:prstGeom prst="rect">
            <a:avLst/>
          </a:prstGeom>
        </p:spPr>
      </p:pic>
      <p:pic>
        <p:nvPicPr>
          <p:cNvPr descr="" id="305" name="Picture 21"/>
          <p:cNvPicPr/>
          <p:nvPr/>
        </p:nvPicPr>
        <p:blipFill>
          <a:blip r:embed="rId20"/>
          <a:stretch>
            <a:fillRect/>
          </a:stretch>
        </p:blipFill>
        <p:spPr>
          <a:xfrm>
            <a:off x="8211960" y="2124000"/>
            <a:ext cx="525960" cy="495720"/>
          </a:xfrm>
          <a:prstGeom prst="rect">
            <a:avLst/>
          </a:prstGeom>
        </p:spPr>
      </p:pic>
      <p:pic>
        <p:nvPicPr>
          <p:cNvPr descr="" id="306" name="Picture 22"/>
          <p:cNvPicPr/>
          <p:nvPr/>
        </p:nvPicPr>
        <p:blipFill>
          <a:blip r:embed="rId21"/>
          <a:stretch>
            <a:fillRect/>
          </a:stretch>
        </p:blipFill>
        <p:spPr>
          <a:xfrm>
            <a:off x="8407080" y="5606640"/>
            <a:ext cx="525960" cy="404280"/>
          </a:xfrm>
          <a:prstGeom prst="rect">
            <a:avLst/>
          </a:prstGeom>
        </p:spPr>
      </p:pic>
      <p:pic>
        <p:nvPicPr>
          <p:cNvPr descr="" id="307" name="Picture 23"/>
          <p:cNvPicPr/>
          <p:nvPr/>
        </p:nvPicPr>
        <p:blipFill>
          <a:blip r:embed="rId22"/>
          <a:stretch>
            <a:fillRect/>
          </a:stretch>
        </p:blipFill>
        <p:spPr>
          <a:xfrm>
            <a:off x="8739360" y="1647720"/>
            <a:ext cx="315000" cy="325800"/>
          </a:xfrm>
          <a:prstGeom prst="rect">
            <a:avLst/>
          </a:prstGeom>
        </p:spPr>
      </p:pic>
      <p:pic>
        <p:nvPicPr>
          <p:cNvPr descr="" id="308" name="Picture 24"/>
          <p:cNvPicPr/>
          <p:nvPr/>
        </p:nvPicPr>
        <p:blipFill>
          <a:blip r:embed="rId23"/>
          <a:stretch>
            <a:fillRect/>
          </a:stretch>
        </p:blipFill>
        <p:spPr>
          <a:xfrm>
            <a:off x="8197560" y="1305000"/>
            <a:ext cx="454680" cy="471960"/>
          </a:xfrm>
          <a:prstGeom prst="rect">
            <a:avLst/>
          </a:prstGeom>
        </p:spPr>
      </p:pic>
      <p:pic>
        <p:nvPicPr>
          <p:cNvPr descr="" id="309" name="Picture 25"/>
          <p:cNvPicPr/>
          <p:nvPr/>
        </p:nvPicPr>
        <p:blipFill>
          <a:blip r:embed="rId24"/>
          <a:stretch>
            <a:fillRect/>
          </a:stretch>
        </p:blipFill>
        <p:spPr>
          <a:xfrm>
            <a:off x="8410680" y="135000"/>
            <a:ext cx="315000" cy="327600"/>
          </a:xfrm>
          <a:prstGeom prst="rect">
            <a:avLst/>
          </a:prstGeom>
        </p:spPr>
      </p:pic>
      <p:pic>
        <p:nvPicPr>
          <p:cNvPr descr="" id="310" name="Picture 26"/>
          <p:cNvPicPr/>
          <p:nvPr/>
        </p:nvPicPr>
        <p:blipFill>
          <a:blip r:embed="rId25"/>
          <a:stretch>
            <a:fillRect/>
          </a:stretch>
        </p:blipFill>
        <p:spPr>
          <a:xfrm>
            <a:off x="8640720" y="590400"/>
            <a:ext cx="513360" cy="532440"/>
          </a:xfrm>
          <a:prstGeom prst="rect">
            <a:avLst/>
          </a:prstGeom>
        </p:spPr>
      </p:pic>
      <p:pic>
        <p:nvPicPr>
          <p:cNvPr descr="" id="311" name="Picture 27"/>
          <p:cNvPicPr/>
          <p:nvPr/>
        </p:nvPicPr>
        <p:blipFill>
          <a:blip r:embed="rId26"/>
          <a:stretch>
            <a:fillRect/>
          </a:stretch>
        </p:blipFill>
        <p:spPr>
          <a:xfrm>
            <a:off x="57960" y="290160"/>
            <a:ext cx="309960" cy="327600"/>
          </a:xfrm>
          <a:prstGeom prst="rect">
            <a:avLst/>
          </a:prstGeom>
        </p:spPr>
      </p:pic>
      <p:pic>
        <p:nvPicPr>
          <p:cNvPr descr="" id="312" name="Picture 28"/>
          <p:cNvPicPr/>
          <p:nvPr/>
        </p:nvPicPr>
        <p:blipFill>
          <a:blip r:embed="rId27"/>
          <a:stretch>
            <a:fillRect/>
          </a:stretch>
        </p:blipFill>
        <p:spPr>
          <a:xfrm>
            <a:off x="7602480" y="438120"/>
            <a:ext cx="394200" cy="483120"/>
          </a:xfrm>
          <a:prstGeom prst="rect">
            <a:avLst/>
          </a:prstGeom>
        </p:spPr>
      </p:pic>
      <p:pic>
        <p:nvPicPr>
          <p:cNvPr descr="" id="313" name="Picture 29"/>
          <p:cNvPicPr/>
          <p:nvPr/>
        </p:nvPicPr>
        <p:blipFill>
          <a:blip r:embed="rId28"/>
          <a:stretch>
            <a:fillRect/>
          </a:stretch>
        </p:blipFill>
        <p:spPr>
          <a:xfrm>
            <a:off x="7245360" y="-169920"/>
            <a:ext cx="614880" cy="584640"/>
          </a:xfrm>
          <a:prstGeom prst="rect">
            <a:avLst/>
          </a:prstGeom>
        </p:spPr>
      </p:pic>
      <p:pic>
        <p:nvPicPr>
          <p:cNvPr descr="" id="314" name="Picture 30"/>
          <p:cNvPicPr/>
          <p:nvPr/>
        </p:nvPicPr>
        <p:blipFill>
          <a:blip r:embed="rId29"/>
          <a:stretch>
            <a:fillRect/>
          </a:stretch>
        </p:blipFill>
        <p:spPr>
          <a:xfrm>
            <a:off x="6404400" y="840960"/>
            <a:ext cx="537120" cy="585360"/>
          </a:xfrm>
          <a:prstGeom prst="rect">
            <a:avLst/>
          </a:prstGeom>
        </p:spPr>
      </p:pic>
      <p:pic>
        <p:nvPicPr>
          <p:cNvPr descr="" id="315" name="Picture 31"/>
          <p:cNvPicPr/>
          <p:nvPr/>
        </p:nvPicPr>
        <p:blipFill>
          <a:blip r:embed="rId30"/>
          <a:stretch>
            <a:fillRect/>
          </a:stretch>
        </p:blipFill>
        <p:spPr>
          <a:xfrm>
            <a:off x="5537880" y="362880"/>
            <a:ext cx="614880" cy="584640"/>
          </a:xfrm>
          <a:prstGeom prst="rect">
            <a:avLst/>
          </a:prstGeom>
        </p:spPr>
      </p:pic>
      <p:pic>
        <p:nvPicPr>
          <p:cNvPr descr="" id="316" name="Picture 32"/>
          <p:cNvPicPr/>
          <p:nvPr/>
        </p:nvPicPr>
        <p:blipFill>
          <a:blip r:embed="rId31"/>
          <a:stretch>
            <a:fillRect/>
          </a:stretch>
        </p:blipFill>
        <p:spPr>
          <a:xfrm>
            <a:off x="4854600" y="41400"/>
            <a:ext cx="540360" cy="514800"/>
          </a:xfrm>
          <a:prstGeom prst="rect">
            <a:avLst/>
          </a:prstGeom>
        </p:spPr>
      </p:pic>
      <p:pic>
        <p:nvPicPr>
          <p:cNvPr descr="" id="317" name="Picture 33"/>
          <p:cNvPicPr/>
          <p:nvPr/>
        </p:nvPicPr>
        <p:blipFill>
          <a:blip r:embed="rId32"/>
          <a:stretch>
            <a:fillRect/>
          </a:stretch>
        </p:blipFill>
        <p:spPr>
          <a:xfrm>
            <a:off x="4309920" y="160200"/>
            <a:ext cx="394200" cy="441720"/>
          </a:xfrm>
          <a:prstGeom prst="rect">
            <a:avLst/>
          </a:prstGeom>
        </p:spPr>
      </p:pic>
      <p:pic>
        <p:nvPicPr>
          <p:cNvPr descr="" id="318" name="Picture 34"/>
          <p:cNvPicPr/>
          <p:nvPr/>
        </p:nvPicPr>
        <p:blipFill>
          <a:blip r:embed="rId33"/>
          <a:stretch>
            <a:fillRect/>
          </a:stretch>
        </p:blipFill>
        <p:spPr>
          <a:xfrm>
            <a:off x="3630600" y="61920"/>
            <a:ext cx="487800" cy="462600"/>
          </a:xfrm>
          <a:prstGeom prst="rect">
            <a:avLst/>
          </a:prstGeom>
        </p:spPr>
      </p:pic>
      <p:pic>
        <p:nvPicPr>
          <p:cNvPr descr="" id="319" name="Picture 35"/>
          <p:cNvPicPr/>
          <p:nvPr/>
        </p:nvPicPr>
        <p:blipFill>
          <a:blip r:embed="rId34"/>
          <a:stretch>
            <a:fillRect/>
          </a:stretch>
        </p:blipFill>
        <p:spPr>
          <a:xfrm>
            <a:off x="1631880" y="-51120"/>
            <a:ext cx="589320" cy="560880"/>
          </a:xfrm>
          <a:prstGeom prst="rect">
            <a:avLst/>
          </a:prstGeom>
        </p:spPr>
      </p:pic>
      <p:pic>
        <p:nvPicPr>
          <p:cNvPr descr="" id="320" name="Picture 36"/>
          <p:cNvPicPr/>
          <p:nvPr/>
        </p:nvPicPr>
        <p:blipFill>
          <a:blip r:embed="rId35"/>
          <a:stretch>
            <a:fillRect/>
          </a:stretch>
        </p:blipFill>
        <p:spPr>
          <a:xfrm>
            <a:off x="1747800" y="111240"/>
            <a:ext cx="614880" cy="584640"/>
          </a:xfrm>
          <a:prstGeom prst="rect">
            <a:avLst/>
          </a:prstGeom>
        </p:spPr>
      </p:pic>
      <p:pic>
        <p:nvPicPr>
          <p:cNvPr descr="" id="321" name="Picture 37"/>
          <p:cNvPicPr/>
          <p:nvPr/>
        </p:nvPicPr>
        <p:blipFill>
          <a:blip r:embed="rId36"/>
          <a:stretch>
            <a:fillRect/>
          </a:stretch>
        </p:blipFill>
        <p:spPr>
          <a:xfrm>
            <a:off x="2750760" y="-124920"/>
            <a:ext cx="464040" cy="441720"/>
          </a:xfrm>
          <a:prstGeom prst="rect">
            <a:avLst/>
          </a:prstGeom>
        </p:spPr>
      </p:pic>
      <p:pic>
        <p:nvPicPr>
          <p:cNvPr descr="" id="322" name="Picture 38"/>
          <p:cNvPicPr/>
          <p:nvPr/>
        </p:nvPicPr>
        <p:blipFill>
          <a:blip r:embed="rId37"/>
          <a:stretch>
            <a:fillRect/>
          </a:stretch>
        </p:blipFill>
        <p:spPr>
          <a:xfrm>
            <a:off x="3306600" y="661680"/>
            <a:ext cx="390960" cy="445680"/>
          </a:xfrm>
          <a:prstGeom prst="rect">
            <a:avLst/>
          </a:prstGeom>
        </p:spPr>
      </p:pic>
      <p:sp>
        <p:nvSpPr>
          <p:cNvPr id="323" name="PlaceHolder 1"/>
          <p:cNvSpPr>
            <a:spLocks noGrp="1"/>
          </p:cNvSpPr>
          <p:nvPr>
            <p:ph type="title"/>
          </p:nvPr>
        </p:nvSpPr>
        <p:spPr>
          <a:xfrm>
            <a:off x="533520" y="2346480"/>
            <a:ext cx="7999920" cy="1249920"/>
          </a:xfrm>
          <a:prstGeom prst="rect">
            <a:avLst/>
          </a:prstGeom>
        </p:spPr>
        <p:txBody>
          <a:bodyPr anchor="ctr" bIns="0" lIns="0" rIns="0" tIns="0" wrap="none"/>
          <a:p>
            <a:pPr algn="ctr"/>
            <a:r>
              <a:rPr lang="ru-RU"/>
              <a:t>Для правки текста заголовка щелкните мышью</a:t>
            </a:r>
            <a:endParaRPr/>
          </a:p>
        </p:txBody>
      </p:sp>
      <p:sp>
        <p:nvSpPr>
          <p:cNvPr id="324" name="PlaceHolder 2"/>
          <p:cNvSpPr>
            <a:spLocks noGrp="1"/>
          </p:cNvSpPr>
          <p:nvPr>
            <p:ph type="body"/>
          </p:nvPr>
        </p:nvSpPr>
        <p:spPr>
          <a:xfrm>
            <a:off x="457200" y="1604520"/>
            <a:ext cx="4015080" cy="4525560"/>
          </a:xfrm>
          <a:prstGeom prst="rect">
            <a:avLst/>
          </a:prstGeom>
        </p:spPr>
        <p:txBody>
          <a:bodyPr anchor="ct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
        <p:nvSpPr>
          <p:cNvPr id="325" name="PlaceHolder 3"/>
          <p:cNvSpPr>
            <a:spLocks noGrp="1"/>
          </p:cNvSpPr>
          <p:nvPr>
            <p:ph type="body"/>
          </p:nvPr>
        </p:nvSpPr>
        <p:spPr>
          <a:xfrm>
            <a:off x="4673520" y="1604520"/>
            <a:ext cx="4015080" cy="4525560"/>
          </a:xfrm>
          <a:prstGeom prst="rect">
            <a:avLst/>
          </a:prstGeom>
        </p:spPr>
        <p:txBody>
          <a:bodyPr anchor="ct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40"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359"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6.xml.rels><?xml version="1.0" encoding="UTF-8"?>
<Relationships xmlns="http://schemas.openxmlformats.org/package/2006/relationships"><Relationship Id="rId1" Type="http://schemas.openxmlformats.org/officeDocument/2006/relationships/hyperlink" Target="file:///Users/uzer/Downloads/&#1041;&#1077;&#1088;&#1105;&#1079;&#1099;.mp3" TargetMode="External"/><Relationship Id="rId2" Type="http://schemas.openxmlformats.org/officeDocument/2006/relationships/hyperlink" Target="file:///Users/uzer/Downloads/&#1041;&#1077;&#1088;&#1105;&#1079;&#1099;.mp3" TargetMode="External"/><Relationship Id="rId3" Type="http://schemas.openxmlformats.org/officeDocument/2006/relationships/slideLayout" Target="../slideLayouts/slideLayout136.xml"/>
</Relationships>
</file>

<file path=ppt/slides/_rels/slide17.xml.rels><?xml version="1.0" encoding="UTF-8"?>
<Relationships xmlns="http://schemas.openxmlformats.org/package/2006/relationships"><Relationship Id="rId1" Type="http://schemas.openxmlformats.org/officeDocument/2006/relationships/hyperlink" Target="file:///Users/uzer/Downloads/solaris.mpg" TargetMode="External"/><Relationship Id="rId2" Type="http://schemas.openxmlformats.org/officeDocument/2006/relationships/slideLayout" Target="../slideLayouts/slideLayout13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0.xml.rels><?xml version="1.0" encoding="UTF-8"?>
<Relationships xmlns="http://schemas.openxmlformats.org/package/2006/relationships"><Relationship Id="rId1" Type="http://schemas.openxmlformats.org/officeDocument/2006/relationships/hyperlink" Target="file:///Users/uzer/Downloads/&#1058;&#1077;&#1082;&#1089;&#1090;.mp3" TargetMode="External"/><Relationship Id="rId2" Type="http://schemas.openxmlformats.org/officeDocument/2006/relationships/hyperlink" Target="file:///Users/uzer/Downloads/&#1058;&#1077;&#1082;&#1089;&#1090;.mp3" TargetMode="External"/><Relationship Id="rId3" Type="http://schemas.openxmlformats.org/officeDocument/2006/relationships/slideLayout" Target="../slideLayouts/slideLayout136.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5.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slideLayout" Target="../slideLayouts/slideLayout133.xml"/>
</Relationships>
</file>

<file path=ppt/slides/_rels/slide26.xml.rels><?xml version="1.0" encoding="UTF-8"?>
<Relationships xmlns="http://schemas.openxmlformats.org/package/2006/relationships"><Relationship Id="rId1" Type="http://schemas.openxmlformats.org/officeDocument/2006/relationships/image" Target="../media/image91.jpe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3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slideLayout" Target="../slideLayouts/slideLayout13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6.xml.rels><?xml version="1.0" encoding="UTF-8"?>
<Relationships xmlns="http://schemas.openxmlformats.org/package/2006/relationships"><Relationship Id="rId1" Type="http://schemas.openxmlformats.org/officeDocument/2006/relationships/hyperlink" Target="file:///Users/uzer/Downloads/&#1083;&#1077;&#1089;.wmv" TargetMode="External"/><Relationship Id="rId2" Type="http://schemas.openxmlformats.org/officeDocument/2006/relationships/hyperlink" Target="file:///Users/uzer/Downloads/&#1083;&#1077;&#1089;.wmv" TargetMode="External"/><Relationship Id="rId3" Type="http://schemas.openxmlformats.org/officeDocument/2006/relationships/slideLayout" Target="../slideLayouts/slideLayout13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8.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slideLayout" Target="../slideLayouts/slideLayout13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6" name="CustomShape 1"/>
          <p:cNvSpPr/>
          <p:nvPr/>
        </p:nvSpPr>
        <p:spPr>
          <a:xfrm>
            <a:off x="633240" y="2852640"/>
            <a:ext cx="7999920" cy="913320"/>
          </a:xfrm>
          <a:prstGeom prst="rect">
            <a:avLst/>
          </a:prstGeom>
        </p:spPr>
        <p:txBody>
          <a:bodyPr anchor="ctr" bIns="45000" lIns="90000" rIns="90000" tIns="45000"/>
          <a:p>
            <a:r>
              <a:rPr b="1" lang="ru-RU" sz="2800">
                <a:solidFill>
                  <a:srgbClr val="ffffff"/>
                </a:solidFill>
                <a:latin typeface="Verdana"/>
              </a:rPr>
              <a:t>ФУНКЦИИ ЗНАКОВ ПРЕПИНАНИЯ </a:t>
            </a:r>
            <a:endParaRPr/>
          </a:p>
          <a:p>
            <a:pPr algn="ctr"/>
            <a:r>
              <a:rPr b="1" lang="ru-RU" sz="2800">
                <a:solidFill>
                  <a:srgbClr val="ffffff"/>
                </a:solidFill>
                <a:latin typeface="Verdana"/>
              </a:rPr>
              <a:t>В СОВРЕМЕННОМ МИРЕ</a:t>
            </a:r>
            <a:endParaRPr/>
          </a:p>
        </p:txBody>
      </p:sp>
      <p:sp>
        <p:nvSpPr>
          <p:cNvPr id="497" name="CustomShape 2"/>
          <p:cNvSpPr/>
          <p:nvPr/>
        </p:nvSpPr>
        <p:spPr>
          <a:xfrm>
            <a:off x="7596360" y="6630840"/>
            <a:ext cx="1519920" cy="160920"/>
          </a:xfrm>
          <a:prstGeom prst="rect">
            <a:avLst/>
          </a:prstGeom>
        </p:spPr>
        <p:txBody>
          <a:bodyPr bIns="45000" lIns="90000" rIns="90000" tIns="45000"/>
          <a:p>
            <a:pPr algn="ctr"/>
            <a:r>
              <a:rPr lang="ru-RU" sz="800">
                <a:solidFill>
                  <a:srgbClr val="ffffff"/>
                </a:solidFill>
                <a:latin typeface="Verdana"/>
              </a:rPr>
              <a:t>www.themegallery.com</a:t>
            </a:r>
            <a:endParaRPr/>
          </a:p>
        </p:txBody>
      </p:sp>
      <p:sp>
        <p:nvSpPr>
          <p:cNvPr id="498" name="CustomShape 3"/>
          <p:cNvSpPr/>
          <p:nvPr/>
        </p:nvSpPr>
        <p:spPr>
          <a:xfrm>
            <a:off x="1981080" y="1743120"/>
            <a:ext cx="5302800" cy="805320"/>
          </a:xfrm>
          <a:prstGeom prst="rect">
            <a:avLst/>
          </a:prstGeom>
          <a:gradFill>
            <a:gsLst>
              <a:gs pos="0">
                <a:srgbClr val="5bcd81"/>
              </a:gs>
              <a:gs pos="50000">
                <a:srgbClr val="b3e8c5"/>
              </a:gs>
              <a:gs pos="100000">
                <a:srgbClr val="5bcd81"/>
              </a:gs>
            </a:gsLst>
            <a:lin ang="0"/>
          </a:gradFill>
        </p:spPr>
      </p:sp>
      <p:sp>
        <p:nvSpPr>
          <p:cNvPr id="499" name="CustomShape 4"/>
          <p:cNvSpPr/>
          <p:nvPr/>
        </p:nvSpPr>
        <p:spPr>
          <a:xfrm>
            <a:off x="2071800" y="5738760"/>
            <a:ext cx="5613840" cy="689400"/>
          </a:xfrm>
          <a:prstGeom prst="rect">
            <a:avLst/>
          </a:prstGeom>
        </p:spPr>
        <p:txBody>
          <a:bodyPr bIns="45000" lIns="90000" rIns="90000" tIns="45000"/>
          <a:p>
            <a:r>
              <a:rPr lang="ru-RU" sz="1600">
                <a:solidFill>
                  <a:srgbClr val="ffffff"/>
                </a:solidFill>
                <a:latin typeface="Verdana"/>
              </a:rPr>
              <a:t>Железовская Ольга Дмитриевна, </a:t>
            </a:r>
            <a:endParaRPr/>
          </a:p>
          <a:p>
            <a:r>
              <a:rPr lang="ru-RU" sz="1600">
                <a:solidFill>
                  <a:srgbClr val="ffffff"/>
                </a:solidFill>
                <a:latin typeface="Verdana"/>
              </a:rPr>
              <a:t>учитель русского языка и литературы</a:t>
            </a:r>
            <a:endParaRPr/>
          </a:p>
        </p:txBody>
      </p:sp>
      <p:sp>
        <p:nvSpPr>
          <p:cNvPr id="500" name="CustomShape 5"/>
          <p:cNvSpPr/>
          <p:nvPr/>
        </p:nvSpPr>
        <p:spPr>
          <a:xfrm>
            <a:off x="4194000" y="6453360"/>
            <a:ext cx="1367280" cy="333000"/>
          </a:xfrm>
          <a:prstGeom prst="rect">
            <a:avLst/>
          </a:prstGeom>
        </p:spPr>
        <p:txBody>
          <a:bodyPr bIns="45000" lIns="90000" rIns="90000" tIns="45000"/>
          <a:p>
            <a:pPr algn="ctr"/>
            <a:r>
              <a:rPr lang="ru-RU" sz="1600">
                <a:solidFill>
                  <a:srgbClr val="ffffff"/>
                </a:solidFill>
                <a:latin typeface="Verdana"/>
              </a:rPr>
              <a:t>2014 год</a:t>
            </a:r>
            <a:endParaRPr/>
          </a:p>
        </p:txBody>
      </p:sp>
      <p:sp>
        <p:nvSpPr>
          <p:cNvPr id="501" name="CustomShape 6"/>
          <p:cNvSpPr/>
          <p:nvPr/>
        </p:nvSpPr>
        <p:spPr>
          <a:xfrm>
            <a:off x="1825560" y="476280"/>
            <a:ext cx="5613840" cy="689400"/>
          </a:xfrm>
          <a:prstGeom prst="rect">
            <a:avLst/>
          </a:prstGeom>
        </p:spPr>
        <p:txBody>
          <a:bodyPr bIns="45000" lIns="90000" rIns="90000" tIns="45000"/>
          <a:p>
            <a:r>
              <a:rPr lang="ru-RU" sz="1600">
                <a:solidFill>
                  <a:srgbClr val="ffffff"/>
                </a:solidFill>
                <a:latin typeface="Verdana"/>
              </a:rPr>
              <a:t>Презентация к уроку русского языка в 9 классе общеобразовательной средней школы</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1" name="CustomShape 1"/>
          <p:cNvSpPr/>
          <p:nvPr/>
        </p:nvSpPr>
        <p:spPr>
          <a:xfrm>
            <a:off x="468360" y="2565360"/>
            <a:ext cx="8228520" cy="1141920"/>
          </a:xfrm>
          <a:prstGeom prst="rect">
            <a:avLst/>
          </a:prstGeom>
        </p:spPr>
        <p:txBody>
          <a:bodyPr anchor="ctr" bIns="45000" lIns="90000" rIns="90000" tIns="45000"/>
          <a:p>
            <a:pPr algn="ctr"/>
            <a:r>
              <a:rPr lang="ru-RU" sz="2800">
                <a:solidFill>
                  <a:srgbClr val="ffffff"/>
                </a:solidFill>
                <a:latin typeface="Verdana"/>
                <a:ea typeface="Verdana"/>
              </a:rPr>
              <a:t>ЗНАКИ ПРЕПИНАНИЯ И ИХ ФУНКЦИИ</a:t>
            </a:r>
            <a:endParaRPr/>
          </a:p>
        </p:txBody>
      </p:sp>
      <p:sp>
        <p:nvSpPr>
          <p:cNvPr id="522"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iming>
    <p:tnLst>
      <p:par>
        <p:cTn dur="indefinite" id="53" nodeType="tmRoot" restart="never">
          <p:childTnLst>
            <p:seq>
              <p:cTn dur="indefinite" id="54" nodeType="mainSeq">
                <p:childTnLst>
                  <p:par>
                    <p:cTn fill="hold" id="55" nodeType="clickEffect">
                      <p:stCondLst>
                        <p:cond delay="indefinite"/>
                      </p:stCondLst>
                      <p:childTnLst>
                        <p:par>
                          <p:cTn fill="hold" id="56" nodeType="withEffect">
                            <p:stCondLst>
                              <p:cond delay="0"/>
                            </p:stCondLst>
                            <p:childTnLst>
                              <p:par>
                                <p:cTn fill="hold" id="57" nodeType="afterEffect" presetClass="entr" presetID="53" presetSubtype="16">
                                  <p:stCondLst>
                                    <p:cond delay="0"/>
                                  </p:stCondLst>
                                  <p:childTnLst>
                                    <p:set>
                                      <p:cBhvr>
                                        <p:cTn dur="1" fill="hold" id="58">
                                          <p:stCondLst>
                                            <p:cond delay="0"/>
                                          </p:stCondLst>
                                        </p:cTn>
                                        <p:tgtEl>
                                          <p:spTgt spid="521"/>
                                        </p:tgtEl>
                                        <p:attrNameLst>
                                          <p:attrName>style.visibility</p:attrName>
                                        </p:attrNameLst>
                                      </p:cBhvr>
                                      <p:to>
                                        <p:strVal val="visible"/>
                                      </p:to>
                                    </p:set>
                                    <p:anim calcmode="lin" valueType="str">
                                      <p:cBhvr additive="repl">
                                        <p:cTn dur="500" fill="hold" id="59"/>
                                        <p:tgtEl>
                                          <p:spTgt spid="521"/>
                                        </p:tgtEl>
                                      </p:cBhvr>
                                      <p:tavLst>
                                        <p:tav tm="100000">
                                          <p:val>
                                            <p:strVal val="width"/>
                                          </p:val>
                                        </p:tav>
                                      </p:tavLst>
                                    </p:anim>
                                    <p:anim calcmode="lin" valueType="str">
                                      <p:cBhvr additive="repl">
                                        <p:cTn dur="500" fill="hold" id="60"/>
                                        <p:tgtEl>
                                          <p:spTgt spid="521"/>
                                        </p:tgtEl>
                                      </p:cBhvr>
                                      <p:tavLst>
                                        <p:tav tm="100000">
                                          <p:val>
                                            <p:strVal val="height"/>
                                          </p:val>
                                        </p:tav>
                                      </p:tavLst>
                                    </p:anim>
                                    <p:animEffect filter="fade" transition="in">
                                      <p:cBhvr additive="repl">
                                        <p:cTn dur="500" fill="freeze" id="61"/>
                                        <p:tgtEl>
                                          <p:spTgt spid="5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3" name="CustomShape 1"/>
          <p:cNvSpPr/>
          <p:nvPr/>
        </p:nvSpPr>
        <p:spPr>
          <a:xfrm>
            <a:off x="684360" y="260280"/>
            <a:ext cx="7771320" cy="503640"/>
          </a:xfrm>
          <a:prstGeom prst="rect">
            <a:avLst/>
          </a:prstGeom>
        </p:spPr>
        <p:txBody>
          <a:bodyPr anchor="ctr" bIns="45000" lIns="90000" rIns="90000" tIns="45000"/>
          <a:p>
            <a:pPr algn="ctr"/>
            <a:r>
              <a:rPr b="1" lang="ru-RU" sz="2000">
                <a:solidFill>
                  <a:srgbClr val="0000cc"/>
                </a:solidFill>
                <a:latin typeface="Verdana"/>
                <a:ea typeface="Verdana"/>
              </a:rPr>
              <a:t>ИЗ ИСТОРИИ ЗНАКОВ ПРЕПИНАНИЯ</a:t>
            </a:r>
            <a:endParaRPr/>
          </a:p>
        </p:txBody>
      </p:sp>
      <p:sp>
        <p:nvSpPr>
          <p:cNvPr id="524" name="CustomShape 2"/>
          <p:cNvSpPr/>
          <p:nvPr/>
        </p:nvSpPr>
        <p:spPr>
          <a:xfrm>
            <a:off x="179280" y="765000"/>
            <a:ext cx="8784000" cy="6091920"/>
          </a:xfrm>
          <a:prstGeom prst="rect">
            <a:avLst/>
          </a:prstGeom>
        </p:spPr>
        <p:txBody>
          <a:bodyPr bIns="45000" lIns="90000" rIns="90000" tIns="45000"/>
          <a:p>
            <a:pPr algn="just">
              <a:lnSpc>
                <a:spcPct val="150000"/>
              </a:lnSpc>
              <a:buFont charset="2" typeface="Wingdings"/>
              <a:buChar char=""/>
            </a:pPr>
            <a:r>
              <a:rPr lang="ru-RU">
                <a:solidFill>
                  <a:srgbClr val="0000cc"/>
                </a:solidFill>
                <a:latin typeface="Verdana"/>
                <a:ea typeface="Verdana"/>
              </a:rPr>
              <a:t>Пунктуация появилась намного позже, чем запись слов с помощью алфавита. До конца XV века текст писался или вообще без промежутков между словами, или делился на нерасчленённые отрезки.</a:t>
            </a:r>
            <a:r>
              <a:rPr b="1" lang="ru-RU">
                <a:solidFill>
                  <a:srgbClr val="0000cc"/>
                </a:solidFill>
                <a:latin typeface="Verdana"/>
                <a:ea typeface="Verdana"/>
              </a:rPr>
              <a:t>    </a:t>
            </a:r>
            <a:endParaRPr/>
          </a:p>
          <a:p>
            <a:pPr algn="just">
              <a:lnSpc>
                <a:spcPct val="150000"/>
              </a:lnSpc>
            </a:pPr>
            <a:r>
              <a:rPr b="1" lang="ru-RU" sz="800">
                <a:solidFill>
                  <a:srgbClr val="0000cc"/>
                </a:solidFill>
                <a:latin typeface="Verdana"/>
                <a:ea typeface="Verdana"/>
              </a:rPr>
              <a:t>         </a:t>
            </a:r>
            <a:endParaRPr/>
          </a:p>
          <a:p>
            <a:pPr algn="just">
              <a:lnSpc>
                <a:spcPct val="150000"/>
              </a:lnSpc>
              <a:buFont charset="2" typeface="Wingdings"/>
              <a:buChar char=""/>
            </a:pPr>
            <a:r>
              <a:rPr lang="ru-RU" sz="1600">
                <a:solidFill>
                  <a:srgbClr val="0000cc"/>
                </a:solidFill>
                <a:latin typeface="Verdana"/>
                <a:ea typeface="Verdana"/>
              </a:rPr>
              <a:t>Раньше всех была введена точка (с 80-х годов XV века), затем запятая (к концу I четверти XVI века). Появившаяся после них точка с запятой вначале употреблялась и как знак вопроса, и как промежуточный знак между двоеточием и запятой.</a:t>
            </a:r>
            <a:endParaRPr/>
          </a:p>
          <a:p>
            <a:pPr algn="just">
              <a:lnSpc>
                <a:spcPct val="150000"/>
              </a:lnSpc>
            </a:pPr>
            <a:endParaRPr/>
          </a:p>
          <a:p>
            <a:pPr algn="just">
              <a:lnSpc>
                <a:spcPct val="150000"/>
              </a:lnSpc>
              <a:buFont charset="2" typeface="Wingdings"/>
              <a:buChar char=""/>
            </a:pPr>
            <a:r>
              <a:rPr lang="ru-RU" sz="1600">
                <a:solidFill>
                  <a:srgbClr val="0000cc"/>
                </a:solidFill>
                <a:latin typeface="Verdana"/>
                <a:ea typeface="Verdana"/>
              </a:rPr>
              <a:t> </a:t>
            </a:r>
            <a:r>
              <a:rPr lang="ru-RU" sz="1600">
                <a:solidFill>
                  <a:srgbClr val="0000cc"/>
                </a:solidFill>
                <a:latin typeface="Verdana"/>
                <a:ea typeface="Verdana"/>
              </a:rPr>
              <a:t>Упорядочение знаков препинания произошло параллельно с книгопечатанием. В книгах первой половины XVI века уже использовалась запятая, точка с запятой, вопросительный знак. Чуть позже появился восклицательный знак.</a:t>
            </a:r>
            <a:endParaRPr/>
          </a:p>
          <a:p>
            <a:pPr algn="just">
              <a:lnSpc>
                <a:spcPct val="170000"/>
              </a:lnSpc>
            </a:pPr>
            <a:endParaRPr/>
          </a:p>
          <a:p>
            <a:pPr algn="r">
              <a:lnSpc>
                <a:spcPct val="80000"/>
              </a:lnSpc>
            </a:pPr>
            <a:r>
              <a:rPr lang="ru-RU" sz="1600">
                <a:solidFill>
                  <a:srgbClr val="0000cc"/>
                </a:solidFill>
                <a:latin typeface="Verdana"/>
                <a:ea typeface="Verdana"/>
              </a:rPr>
              <a:t>Л. Климчик (Из книги Угроватовой Т.Ю. «Подск</a:t>
            </a:r>
            <a:r>
              <a:rPr lang="ru-RU" sz="1200">
                <a:solidFill>
                  <a:srgbClr val="0000cc"/>
                </a:solidFill>
                <a:latin typeface="Verdana"/>
                <a:ea typeface="Verdana"/>
              </a:rPr>
              <a:t>азки на каждый день. Русский язык. 5 класс»)</a:t>
            </a:r>
            <a:endParaRPr/>
          </a:p>
          <a:p>
            <a:pPr algn="just">
              <a:lnSpc>
                <a:spcPct val="80000"/>
              </a:lnSpc>
            </a:pPr>
            <a:endParaRPr/>
          </a:p>
        </p:txBody>
      </p:sp>
      <p:sp>
        <p:nvSpPr>
          <p:cNvPr id="525" name="CustomShape 3"/>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timing>
    <p:tnLst>
      <p:par>
        <p:cTn dur="indefinite" id="62" nodeType="tmRoot" restart="never">
          <p:childTnLst>
            <p:seq>
              <p:cTn dur="indefinite" id="63" nodeType="mainSeq">
                <p:childTnLst>
                  <p:par>
                    <p:cTn fill="hold" id="64" nodeType="clickEffect">
                      <p:stCondLst>
                        <p:cond delay="indefinite"/>
                      </p:stCondLst>
                      <p:childTnLst>
                        <p:par>
                          <p:cTn fill="hold" id="65" nodeType="withEffect">
                            <p:stCondLst>
                              <p:cond delay="0"/>
                            </p:stCondLst>
                            <p:childTnLst>
                              <p:par>
                                <p:cTn fill="hold" id="66" nodeType="clickEffect" presetClass="entr" presetID="22" presetSubtype="8">
                                  <p:stCondLst>
                                    <p:cond delay="0"/>
                                  </p:stCondLst>
                                  <p:childTnLst>
                                    <p:set>
                                      <p:cBhvr>
                                        <p:cTn dur="1" fill="hold" id="67">
                                          <p:stCondLst>
                                            <p:cond delay="0"/>
                                          </p:stCondLst>
                                        </p:cTn>
                                        <p:tgtEl>
                                          <p:spTgt spid="524">
                                            <p:txEl>
                                              <p:pRg end="188" st="0"/>
                                            </p:txEl>
                                          </p:spTgt>
                                        </p:tgtEl>
                                        <p:attrNameLst>
                                          <p:attrName>style.visibility</p:attrName>
                                        </p:attrNameLst>
                                      </p:cBhvr>
                                      <p:to>
                                        <p:strVal val="visible"/>
                                      </p:to>
                                    </p:set>
                                    <p:animEffect filter="wipe(left)" transition="in">
                                      <p:cBhvr additive="repl">
                                        <p:cTn dur="500" fill="freeze" id="68"/>
                                        <p:tgtEl>
                                          <p:spTgt spid="524">
                                            <p:txEl>
                                              <p:pRg end="188" st="0"/>
                                            </p:txEl>
                                          </p:spTgt>
                                        </p:tgtEl>
                                      </p:cBhvr>
                                    </p:animEffect>
                                  </p:childTnLst>
                                </p:cTn>
                              </p:par>
                            </p:childTnLst>
                          </p:cTn>
                        </p:par>
                      </p:childTnLst>
                    </p:cTn>
                  </p:par>
                  <p:par>
                    <p:cTn fill="hold" id="69" nodeType="clickEffect">
                      <p:stCondLst>
                        <p:cond delay="indefinite"/>
                      </p:stCondLst>
                      <p:childTnLst>
                        <p:par>
                          <p:cTn fill="hold" id="70" nodeType="withEffect">
                            <p:stCondLst>
                              <p:cond delay="0"/>
                            </p:stCondLst>
                            <p:childTnLst>
                              <p:par>
                                <p:cTn fill="hold" id="71" nodeType="clickEffect" presetClass="entr" presetID="22" presetSubtype="8">
                                  <p:stCondLst>
                                    <p:cond delay="0"/>
                                  </p:stCondLst>
                                  <p:childTnLst>
                                    <p:set>
                                      <p:cBhvr>
                                        <p:cTn dur="1" fill="hold" id="72">
                                          <p:stCondLst>
                                            <p:cond delay="0"/>
                                          </p:stCondLst>
                                        </p:cTn>
                                        <p:tgtEl>
                                          <p:spTgt spid="524">
                                            <p:txEl>
                                              <p:pRg end="738" st="738"/>
                                            </p:txEl>
                                          </p:spTgt>
                                        </p:tgtEl>
                                        <p:attrNameLst>
                                          <p:attrName>style.visibility</p:attrName>
                                        </p:attrNameLst>
                                      </p:cBhvr>
                                      <p:to>
                                        <p:strVal val="visible"/>
                                      </p:to>
                                    </p:set>
                                    <p:animEffect filter="wipe(left)" transition="in">
                                      <p:cBhvr additive="repl">
                                        <p:cTn dur="500" fill="freeze" id="73"/>
                                        <p:tgtEl>
                                          <p:spTgt spid="524">
                                            <p:txEl>
                                              <p:pRg end="738" st="738"/>
                                            </p:txEl>
                                          </p:spTgt>
                                        </p:tgtEl>
                                      </p:cBhvr>
                                    </p:animEffect>
                                  </p:childTnLst>
                                </p:cTn>
                              </p:par>
                              <p:par>
                                <p:cTn fill="hold" id="74" nodeType="withEffect" presetClass="entr" presetID="22" presetSubtype="8">
                                  <p:stCondLst>
                                    <p:cond delay="0"/>
                                  </p:stCondLst>
                                  <p:childTnLst>
                                    <p:set>
                                      <p:cBhvr>
                                        <p:cTn dur="1" fill="hold" id="75">
                                          <p:stCondLst>
                                            <p:cond delay="0"/>
                                          </p:stCondLst>
                                        </p:cTn>
                                        <p:tgtEl>
                                          <p:spTgt spid="524">
                                            <p:txEl>
                                              <p:pRg end="738" st="738"/>
                                            </p:txEl>
                                          </p:spTgt>
                                        </p:tgtEl>
                                        <p:attrNameLst>
                                          <p:attrName>style.visibility</p:attrName>
                                        </p:attrNameLst>
                                      </p:cBhvr>
                                      <p:to>
                                        <p:strVal val="visible"/>
                                      </p:to>
                                    </p:set>
                                    <p:animEffect filter="wipe(left)" transition="in">
                                      <p:cBhvr additive="repl">
                                        <p:cTn dur="500" fill="freeze" id="76"/>
                                        <p:tgtEl>
                                          <p:spTgt spid="524">
                                            <p:txEl>
                                              <p:pRg end="738" st="738"/>
                                            </p:txEl>
                                          </p:spTgt>
                                        </p:tgtEl>
                                      </p:cBhvr>
                                    </p:animEffect>
                                  </p:childTnLst>
                                </p:cTn>
                              </p:par>
                            </p:childTnLst>
                          </p:cTn>
                        </p:par>
                      </p:childTnLst>
                    </p:cTn>
                  </p:par>
                  <p:par>
                    <p:cTn fill="hold" id="77" nodeType="clickEffect">
                      <p:stCondLst>
                        <p:cond delay="indefinite"/>
                      </p:stCondLst>
                      <p:childTnLst>
                        <p:par>
                          <p:cTn fill="hold" id="78" nodeType="withEffect">
                            <p:stCondLst>
                              <p:cond delay="0"/>
                            </p:stCondLst>
                            <p:childTnLst>
                              <p:par>
                                <p:cTn fill="hold" id="79" nodeType="clickEffect" presetClass="entr" presetID="22" presetSubtype="8">
                                  <p:stCondLst>
                                    <p:cond delay="0"/>
                                  </p:stCondLst>
                                  <p:childTnLst>
                                    <p:set>
                                      <p:cBhvr>
                                        <p:cTn dur="1" fill="hold" id="80">
                                          <p:stCondLst>
                                            <p:cond delay="0"/>
                                          </p:stCondLst>
                                        </p:cTn>
                                        <p:tgtEl>
                                          <p:spTgt spid="524">
                                            <p:txEl>
                                              <p:pRg end="738" st="738"/>
                                            </p:txEl>
                                          </p:spTgt>
                                        </p:tgtEl>
                                        <p:attrNameLst>
                                          <p:attrName>style.visibility</p:attrName>
                                        </p:attrNameLst>
                                      </p:cBhvr>
                                      <p:to>
                                        <p:strVal val="visible"/>
                                      </p:to>
                                    </p:set>
                                    <p:animEffect filter="wipe(left)" transition="in">
                                      <p:cBhvr additive="repl">
                                        <p:cTn dur="500" fill="freeze" id="81"/>
                                        <p:tgtEl>
                                          <p:spTgt spid="524">
                                            <p:txEl>
                                              <p:pRg end="738" st="73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6" name="CustomShape 1"/>
          <p:cNvSpPr/>
          <p:nvPr/>
        </p:nvSpPr>
        <p:spPr>
          <a:xfrm>
            <a:off x="684360" y="260280"/>
            <a:ext cx="7771320" cy="503640"/>
          </a:xfrm>
          <a:prstGeom prst="rect">
            <a:avLst/>
          </a:prstGeom>
        </p:spPr>
        <p:txBody>
          <a:bodyPr anchor="ctr" bIns="45000" lIns="90000" rIns="90000" tIns="45000"/>
          <a:p>
            <a:pPr algn="ctr"/>
            <a:r>
              <a:rPr b="1" lang="ru-RU" sz="2000">
                <a:solidFill>
                  <a:srgbClr val="0000cc"/>
                </a:solidFill>
                <a:latin typeface="Verdana"/>
                <a:ea typeface="Verdana"/>
              </a:rPr>
              <a:t>ИЗ ИСТОРИИ ЗНАКОВ ПРЕПИНАНИЯ</a:t>
            </a:r>
            <a:endParaRPr/>
          </a:p>
        </p:txBody>
      </p:sp>
      <p:sp>
        <p:nvSpPr>
          <p:cNvPr id="527" name="CustomShape 2"/>
          <p:cNvSpPr/>
          <p:nvPr/>
        </p:nvSpPr>
        <p:spPr>
          <a:xfrm>
            <a:off x="179280" y="773280"/>
            <a:ext cx="8784000" cy="5937840"/>
          </a:xfrm>
          <a:prstGeom prst="rect">
            <a:avLst/>
          </a:prstGeom>
        </p:spPr>
        <p:txBody>
          <a:bodyPr bIns="45000" lIns="90000" rIns="90000" tIns="45000"/>
          <a:p>
            <a:pPr algn="just">
              <a:lnSpc>
                <a:spcPct val="150000"/>
              </a:lnSpc>
              <a:buFont charset="2" typeface="Wingdings"/>
              <a:buChar char=""/>
            </a:pPr>
            <a:r>
              <a:rPr lang="ru-RU">
                <a:solidFill>
                  <a:srgbClr val="0000cc"/>
                </a:solidFill>
                <a:latin typeface="Verdana"/>
                <a:ea typeface="Verdana"/>
              </a:rPr>
              <a:t>В «Грамматике словесной» Мелетия Смотрицкого (1619 год) появились круглые скобки, которые называли «вместным знаком».</a:t>
            </a:r>
            <a:endParaRPr/>
          </a:p>
          <a:p>
            <a:pPr algn="just">
              <a:lnSpc>
                <a:spcPct val="150000"/>
              </a:lnSpc>
            </a:pPr>
            <a:endParaRPr/>
          </a:p>
          <a:p>
            <a:pPr algn="just">
              <a:lnSpc>
                <a:spcPct val="150000"/>
              </a:lnSpc>
              <a:buFont charset="2" typeface="Wingdings"/>
              <a:buChar char=""/>
            </a:pPr>
            <a:r>
              <a:rPr lang="ru-RU">
                <a:solidFill>
                  <a:srgbClr val="0000cc"/>
                </a:solidFill>
                <a:latin typeface="Verdana"/>
                <a:ea typeface="Verdana"/>
              </a:rPr>
              <a:t> </a:t>
            </a:r>
            <a:r>
              <a:rPr lang="ru-RU">
                <a:solidFill>
                  <a:srgbClr val="0000cc"/>
                </a:solidFill>
                <a:latin typeface="Verdana"/>
                <a:ea typeface="Verdana"/>
              </a:rPr>
              <a:t>К концу XVIII века стали известны тире, кавычки и многоточие. Тире (или «черту») первым начал применять русский писатель и историк Н.М. Карамзин. А языковед А. Барсов, ученик М. Ломоносова, называл этот знак «молчанкой».</a:t>
            </a:r>
            <a:endParaRPr/>
          </a:p>
          <a:p>
            <a:pPr algn="just">
              <a:lnSpc>
                <a:spcPct val="150000"/>
              </a:lnSpc>
            </a:pPr>
            <a:endParaRPr/>
          </a:p>
          <a:p>
            <a:pPr algn="just">
              <a:lnSpc>
                <a:spcPct val="150000"/>
              </a:lnSpc>
              <a:buFont charset="2" typeface="Wingdings"/>
              <a:buChar char=""/>
            </a:pPr>
            <a:r>
              <a:rPr lang="ru-RU">
                <a:solidFill>
                  <a:srgbClr val="0000cc"/>
                </a:solidFill>
                <a:latin typeface="Verdana"/>
                <a:ea typeface="Verdana"/>
              </a:rPr>
              <a:t> </a:t>
            </a:r>
            <a:r>
              <a:rPr lang="ru-RU">
                <a:solidFill>
                  <a:srgbClr val="0000cc"/>
                </a:solidFill>
                <a:latin typeface="Verdana"/>
                <a:ea typeface="Verdana"/>
              </a:rPr>
              <a:t>Другие знаки препинания раньше тоже имели иные наименования: точку с запятой называли «полуточием», восклицательный знак – «удивительным», кавычки – «пресекательным» или «отменительным» знаком, а перенос – «единительным».</a:t>
            </a:r>
            <a:endParaRPr/>
          </a:p>
          <a:p>
            <a:pPr algn="just">
              <a:lnSpc>
                <a:spcPct val="150000"/>
              </a:lnSpc>
            </a:pPr>
            <a:endParaRPr/>
          </a:p>
          <a:p>
            <a:pPr algn="r">
              <a:lnSpc>
                <a:spcPct val="80000"/>
              </a:lnSpc>
            </a:pPr>
            <a:r>
              <a:rPr lang="ru-RU" sz="1200">
                <a:solidFill>
                  <a:srgbClr val="0000cc"/>
                </a:solidFill>
                <a:latin typeface="Verdana"/>
                <a:ea typeface="Verdana"/>
              </a:rPr>
              <a:t>Л. Климчик (Из книги Угроватовой Т.Ю. «Подсказки на каждый день. Русский язык. 5 класс»)</a:t>
            </a:r>
            <a:endParaRPr/>
          </a:p>
          <a:p>
            <a:pPr algn="just">
              <a:lnSpc>
                <a:spcPct val="80000"/>
              </a:lnSpc>
            </a:pPr>
            <a:endParaRPr/>
          </a:p>
        </p:txBody>
      </p:sp>
      <p:sp>
        <p:nvSpPr>
          <p:cNvPr id="528" name="CustomShape 3"/>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timing>
    <p:tnLst>
      <p:par>
        <p:cTn dur="indefinite" id="82" nodeType="tmRoot" restart="never">
          <p:childTnLst>
            <p:seq>
              <p:cTn dur="indefinite" id="83" nodeType="mainSeq">
                <p:childTnLst>
                  <p:par>
                    <p:cTn fill="hold" id="84" nodeType="clickEffect">
                      <p:stCondLst>
                        <p:cond delay="indefinite"/>
                      </p:stCondLst>
                      <p:childTnLst>
                        <p:par>
                          <p:cTn fill="hold" id="85" nodeType="withEffect">
                            <p:stCondLst>
                              <p:cond delay="0"/>
                            </p:stCondLst>
                            <p:childTnLst>
                              <p:par>
                                <p:cTn fill="hold" id="86" nodeType="clickEffect" presetClass="entr" presetID="22" presetSubtype="8">
                                  <p:stCondLst>
                                    <p:cond delay="0"/>
                                  </p:stCondLst>
                                  <p:childTnLst>
                                    <p:set>
                                      <p:cBhvr>
                                        <p:cTn dur="1" fill="hold" id="87">
                                          <p:stCondLst>
                                            <p:cond delay="0"/>
                                          </p:stCondLst>
                                        </p:cTn>
                                        <p:tgtEl>
                                          <p:spTgt spid="527">
                                            <p:txEl>
                                              <p:pRg end="118" st="0"/>
                                            </p:txEl>
                                          </p:spTgt>
                                        </p:tgtEl>
                                        <p:attrNameLst>
                                          <p:attrName>style.visibility</p:attrName>
                                        </p:attrNameLst>
                                      </p:cBhvr>
                                      <p:to>
                                        <p:strVal val="visible"/>
                                      </p:to>
                                    </p:set>
                                    <p:animEffect filter="wipe(left)" transition="in">
                                      <p:cBhvr additive="repl">
                                        <p:cTn dur="500" fill="freeze" id="88"/>
                                        <p:tgtEl>
                                          <p:spTgt spid="527">
                                            <p:txEl>
                                              <p:pRg end="118" st="0"/>
                                            </p:txEl>
                                          </p:spTgt>
                                        </p:tgtEl>
                                      </p:cBhvr>
                                    </p:animEffect>
                                  </p:childTnLst>
                                </p:cTn>
                              </p:par>
                            </p:childTnLst>
                          </p:cTn>
                        </p:par>
                      </p:childTnLst>
                    </p:cTn>
                  </p:par>
                  <p:par>
                    <p:cTn fill="hold" id="89" nodeType="clickEffect">
                      <p:stCondLst>
                        <p:cond delay="indefinite"/>
                      </p:stCondLst>
                      <p:childTnLst>
                        <p:par>
                          <p:cTn fill="hold" id="90" nodeType="withEffect">
                            <p:stCondLst>
                              <p:cond delay="0"/>
                            </p:stCondLst>
                            <p:childTnLst>
                              <p:par>
                                <p:cTn fill="hold" id="91" nodeType="clickEffect" presetClass="entr" presetID="22" presetSubtype="8">
                                  <p:stCondLst>
                                    <p:cond delay="0"/>
                                  </p:stCondLst>
                                  <p:childTnLst>
                                    <p:set>
                                      <p:cBhvr>
                                        <p:cTn dur="1" fill="hold" id="92">
                                          <p:stCondLst>
                                            <p:cond delay="0"/>
                                          </p:stCondLst>
                                        </p:cTn>
                                        <p:tgtEl>
                                          <p:spTgt spid="527">
                                            <p:txEl>
                                              <p:pRg end="656" st="656"/>
                                            </p:txEl>
                                          </p:spTgt>
                                        </p:tgtEl>
                                        <p:attrNameLst>
                                          <p:attrName>style.visibility</p:attrName>
                                        </p:attrNameLst>
                                      </p:cBhvr>
                                      <p:to>
                                        <p:strVal val="visible"/>
                                      </p:to>
                                    </p:set>
                                    <p:animEffect filter="wipe(left)" transition="in">
                                      <p:cBhvr additive="repl">
                                        <p:cTn dur="500" fill="freeze" id="93"/>
                                        <p:tgtEl>
                                          <p:spTgt spid="527">
                                            <p:txEl>
                                              <p:pRg end="656" st="656"/>
                                            </p:txEl>
                                          </p:spTgt>
                                        </p:tgtEl>
                                      </p:cBhvr>
                                    </p:animEffect>
                                  </p:childTnLst>
                                </p:cTn>
                              </p:par>
                            </p:childTnLst>
                          </p:cTn>
                        </p:par>
                      </p:childTnLst>
                    </p:cTn>
                  </p:par>
                  <p:par>
                    <p:cTn fill="hold" id="94" nodeType="clickEffect">
                      <p:stCondLst>
                        <p:cond delay="indefinite"/>
                      </p:stCondLst>
                      <p:childTnLst>
                        <p:par>
                          <p:cTn fill="hold" id="95" nodeType="withEffect">
                            <p:stCondLst>
                              <p:cond delay="0"/>
                            </p:stCondLst>
                            <p:childTnLst>
                              <p:par>
                                <p:cTn fill="hold" id="96" nodeType="clickEffect" presetClass="entr" presetID="22" presetSubtype="8">
                                  <p:stCondLst>
                                    <p:cond delay="0"/>
                                  </p:stCondLst>
                                  <p:childTnLst>
                                    <p:set>
                                      <p:cBhvr>
                                        <p:cTn dur="1" fill="hold" id="97">
                                          <p:stCondLst>
                                            <p:cond delay="0"/>
                                          </p:stCondLst>
                                        </p:cTn>
                                        <p:tgtEl>
                                          <p:spTgt spid="527">
                                            <p:txEl>
                                              <p:pRg end="656" st="656"/>
                                            </p:txEl>
                                          </p:spTgt>
                                        </p:tgtEl>
                                        <p:attrNameLst>
                                          <p:attrName>style.visibility</p:attrName>
                                        </p:attrNameLst>
                                      </p:cBhvr>
                                      <p:to>
                                        <p:strVal val="visible"/>
                                      </p:to>
                                    </p:set>
                                    <p:animEffect filter="wipe(left)" transition="in">
                                      <p:cBhvr additive="repl">
                                        <p:cTn dur="500" fill="freeze" id="98"/>
                                        <p:tgtEl>
                                          <p:spTgt spid="527">
                                            <p:txEl>
                                              <p:pRg end="656" st="65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9" name="CustomShape 1"/>
          <p:cNvSpPr/>
          <p:nvPr/>
        </p:nvSpPr>
        <p:spPr>
          <a:xfrm>
            <a:off x="457200" y="318960"/>
            <a:ext cx="8228520" cy="562320"/>
          </a:xfrm>
          <a:prstGeom prst="rect">
            <a:avLst/>
          </a:prstGeom>
        </p:spPr>
        <p:txBody>
          <a:bodyPr anchor="ctr" bIns="45000" lIns="90000" rIns="90000" tIns="45000"/>
          <a:p>
            <a:pPr algn="ctr"/>
            <a:r>
              <a:rPr b="1" lang="ru-RU" sz="2000">
                <a:solidFill>
                  <a:srgbClr val="ffffff"/>
                </a:solidFill>
                <a:latin typeface="Verdana"/>
              </a:rPr>
              <a:t>ФУНКЦИИ ЗНАКОВ ПРЕПИНАНИЯ В ЯЗЫКЕ И РЕЧИ</a:t>
            </a:r>
            <a:endParaRPr/>
          </a:p>
        </p:txBody>
      </p:sp>
      <p:sp>
        <p:nvSpPr>
          <p:cNvPr id="530" name="CustomShape 2"/>
          <p:cNvSpPr/>
          <p:nvPr/>
        </p:nvSpPr>
        <p:spPr>
          <a:xfrm>
            <a:off x="0" y="0"/>
            <a:ext cx="360" cy="360"/>
          </a:xfrm>
          <a:prstGeom prst="rect">
            <a:avLst/>
          </a:prstGeom>
        </p:spPr>
        <p:txBody>
          <a:bodyPr bIns="45000" lIns="90000" rIns="90000" tIns="45000"/>
          <a:p>
            <a:r>
              <a:rPr lang="ru-RU">
                <a:solidFill>
                  <a:srgbClr val="2b166e"/>
                </a:solidFill>
                <a:latin typeface="Verdana"/>
              </a:rPr>
              <a:t>www.themegallery.com</a:t>
            </a:r>
            <a:endParaRPr/>
          </a:p>
        </p:txBody>
      </p:sp>
      <p:sp>
        <p:nvSpPr>
          <p:cNvPr id="531" name="CustomShape 3"/>
          <p:cNvSpPr/>
          <p:nvPr/>
        </p:nvSpPr>
        <p:spPr>
          <a:xfrm>
            <a:off x="0" y="0"/>
            <a:ext cx="360" cy="360"/>
          </a:xfrm>
          <a:prstGeom prst="rect">
            <a:avLst/>
          </a:prstGeom>
        </p:spPr>
        <p:txBody>
          <a:bodyPr bIns="45000" lIns="90000" rIns="90000" tIns="45000"/>
          <a:p>
            <a:r>
              <a:rPr lang="ru-RU">
                <a:solidFill>
                  <a:srgbClr val="2b166e"/>
                </a:solidFill>
                <a:latin typeface="Verdana"/>
              </a:rPr>
              <a:t>Company Logo</a:t>
            </a:r>
            <a:endParaRPr/>
          </a:p>
        </p:txBody>
      </p:sp>
    </p:spTree>
  </p:cSld>
  <p:transition spd="slow">
    <p:wipe dir="r"/>
  </p:transition>
  <p:timing>
    <p:tnLst>
      <p:par>
        <p:cTn dur="indefinite" id="99" nodeType="tmRoot" restart="never">
          <p:childTnLst>
            <p:seq>
              <p:cTn dur="indefinite" id="100" nodeType="mainSeq">
                <p:childTnLst>
                  <p:par>
                    <p:cTn fill="hold" id="101" nodeType="clickEffect">
                      <p:stCondLst>
                        <p:cond delay="indefinite"/>
                      </p:stCondLst>
                      <p:childTnLst>
                        <p:par>
                          <p:cTn fill="hold" id="102" nodeType="withEffect">
                            <p:stCondLst>
                              <p:cond delay="0"/>
                            </p:stCondLst>
                            <p:childTnLst>
                              <p:par>
                                <p:cTn fill="hold" id="103" nodeType="clickEffect" presetClass="entr" presetID="22" presetSubtype="8">
                                  <p:stCondLst>
                                    <p:cond delay="0"/>
                                  </p:stCondLst>
                                  <p:childTnLst>
                                    <p:set>
                                      <p:cBhvr>
                                        <p:cTn dur="1" fill="hold" id="104">
                                          <p:stCondLst>
                                            <p:cond delay="0"/>
                                          </p:stCondLst>
                                        </p:cTn>
                                        <p:attrNameLst>
                                          <p:attrName>style.visibility</p:attrName>
                                        </p:attrNameLst>
                                      </p:cBhvr>
                                      <p:to>
                                        <p:strVal val="visible"/>
                                      </p:to>
                                    </p:set>
                                    <p:animEffect filter="wipe(left)" transition="in">
                                      <p:cBhvr additive="repl">
                                        <p:cTn dur="500" fill="freeze" id="105"/>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2" name="CustomShape 1"/>
          <p:cNvSpPr/>
          <p:nvPr/>
        </p:nvSpPr>
        <p:spPr>
          <a:xfrm>
            <a:off x="457200" y="318960"/>
            <a:ext cx="8228520" cy="562320"/>
          </a:xfrm>
          <a:prstGeom prst="rect">
            <a:avLst/>
          </a:prstGeom>
        </p:spPr>
        <p:txBody>
          <a:bodyPr anchor="ctr" bIns="45000" lIns="90000" rIns="90000" tIns="45000"/>
          <a:p>
            <a:pPr algn="ctr"/>
            <a:r>
              <a:rPr b="1" lang="ru-RU" sz="2000">
                <a:solidFill>
                  <a:srgbClr val="ffffff"/>
                </a:solidFill>
                <a:latin typeface="Verdana"/>
              </a:rPr>
              <a:t>ВЫПОЛНИТЕ ЗАДАНИЯ, РАССТАВИВ ЗНАКИ, И ОПРЕДЕЛИТЕ ИХ ФУНКЦИЮ </a:t>
            </a:r>
            <a:endParaRPr/>
          </a:p>
        </p:txBody>
      </p:sp>
      <p:sp>
        <p:nvSpPr>
          <p:cNvPr id="533" name="CustomShape 2"/>
          <p:cNvSpPr/>
          <p:nvPr/>
        </p:nvSpPr>
        <p:spPr>
          <a:xfrm>
            <a:off x="19080" y="1197000"/>
            <a:ext cx="8928720" cy="5326560"/>
          </a:xfrm>
          <a:prstGeom prst="rect">
            <a:avLst/>
          </a:prstGeom>
        </p:spPr>
        <p:txBody>
          <a:bodyPr bIns="45000" lIns="90000" rIns="90000" tIns="45000"/>
          <a:p>
            <a:pPr>
              <a:lnSpc>
                <a:spcPct val="80000"/>
              </a:lnSpc>
            </a:pPr>
            <a:r>
              <a:rPr lang="ru-RU">
                <a:solidFill>
                  <a:srgbClr val="0000cc"/>
                </a:solidFill>
                <a:latin typeface="Verdana"/>
              </a:rPr>
              <a:t>1. МАМА ВЕРНУЛАСЬ ДОМОЙ, А НА СТОЛЕ ЗАПИСКА: </a:t>
            </a:r>
            <a:endParaRPr/>
          </a:p>
          <a:p>
            <a:pPr>
              <a:lnSpc>
                <a:spcPct val="80000"/>
              </a:lnSpc>
            </a:pPr>
            <a:r>
              <a:rPr lang="ru-RU">
                <a:solidFill>
                  <a:srgbClr val="0000cc"/>
                </a:solidFill>
                <a:latin typeface="Verdana"/>
              </a:rPr>
              <a:t>    </a:t>
            </a:r>
            <a:r>
              <a:rPr lang="ru-RU">
                <a:solidFill>
                  <a:srgbClr val="2f7651"/>
                </a:solidFill>
                <a:latin typeface="Verdana"/>
              </a:rPr>
              <a:t>«СЕГОДНЯ К НАМ ПРИДУТ В ГОСТИ СЕСТРА КАТЯ МОЙ ДРУГ ДИМА  ПЕТЯ МОЙ БРАТ ВАДИМ»</a:t>
            </a:r>
            <a:endParaRPr/>
          </a:p>
          <a:p>
            <a:pPr>
              <a:lnSpc>
                <a:spcPct val="80000"/>
              </a:lnSpc>
            </a:pPr>
            <a:r>
              <a:rPr lang="ru-RU">
                <a:solidFill>
                  <a:srgbClr val="0000cc"/>
                </a:solidFill>
                <a:latin typeface="Verdana"/>
              </a:rPr>
              <a:t>    </a:t>
            </a:r>
            <a:r>
              <a:rPr lang="ru-RU">
                <a:solidFill>
                  <a:srgbClr val="0000cc"/>
                </a:solidFill>
                <a:latin typeface="Verdana"/>
              </a:rPr>
              <a:t>ПОМОГИТЕ МАМЕ ОПРЕДЕЛИТЬ, НА СКОЛЬКО ЧЕЛОВЕК НАКРЫТЬ СТОЛ.</a:t>
            </a:r>
            <a:endParaRPr/>
          </a:p>
          <a:p>
            <a:pPr>
              <a:lnSpc>
                <a:spcPct val="80000"/>
              </a:lnSpc>
            </a:pPr>
            <a:r>
              <a:rPr lang="ru-RU">
                <a:solidFill>
                  <a:srgbClr val="0000cc"/>
                </a:solidFill>
                <a:latin typeface="Verdana"/>
              </a:rPr>
              <a:t> </a:t>
            </a:r>
            <a:endParaRPr/>
          </a:p>
          <a:p>
            <a:pPr>
              <a:lnSpc>
                <a:spcPct val="80000"/>
              </a:lnSpc>
            </a:pPr>
            <a:r>
              <a:rPr lang="ru-RU">
                <a:solidFill>
                  <a:srgbClr val="0000cc"/>
                </a:solidFill>
                <a:latin typeface="Verdana"/>
              </a:rPr>
              <a:t> </a:t>
            </a:r>
            <a:r>
              <a:rPr lang="ru-RU">
                <a:solidFill>
                  <a:srgbClr val="0000cc"/>
                </a:solidFill>
                <a:latin typeface="Verdana"/>
              </a:rPr>
              <a:t>2. ПОДРУГА МОЯ ВСЁ ВРЕМЯ ТВЕРДИТ: </a:t>
            </a:r>
            <a:endParaRPr/>
          </a:p>
          <a:p>
            <a:pPr>
              <a:lnSpc>
                <a:spcPct val="80000"/>
              </a:lnSpc>
            </a:pPr>
            <a:r>
              <a:rPr lang="ru-RU">
                <a:solidFill>
                  <a:srgbClr val="0000cc"/>
                </a:solidFill>
                <a:latin typeface="Verdana"/>
              </a:rPr>
              <a:t>    </a:t>
            </a:r>
            <a:r>
              <a:rPr lang="ru-RU">
                <a:solidFill>
                  <a:srgbClr val="2f7651"/>
                </a:solidFill>
                <a:latin typeface="Verdana"/>
              </a:rPr>
              <a:t>«Я ОБОЖАЮ ТОКИО!» </a:t>
            </a:r>
            <a:endParaRPr/>
          </a:p>
          <a:p>
            <a:pPr>
              <a:lnSpc>
                <a:spcPct val="80000"/>
              </a:lnSpc>
            </a:pPr>
            <a:r>
              <a:rPr lang="ru-RU">
                <a:solidFill>
                  <a:srgbClr val="0000cc"/>
                </a:solidFill>
                <a:latin typeface="Verdana"/>
              </a:rPr>
              <a:t>    </a:t>
            </a:r>
            <a:r>
              <a:rPr lang="ru-RU">
                <a:solidFill>
                  <a:srgbClr val="0000cc"/>
                </a:solidFill>
                <a:latin typeface="Verdana"/>
              </a:rPr>
              <a:t>НО ЧТО ЭТО – ГОРОД ИЛИ РОК-ГРУППА – ДО СИХ ПОР НЕ ПОЙМУ?</a:t>
            </a:r>
            <a:endParaRPr/>
          </a:p>
          <a:p>
            <a:pPr>
              <a:lnSpc>
                <a:spcPct val="80000"/>
              </a:lnSpc>
            </a:pPr>
            <a:endParaRPr/>
          </a:p>
          <a:p>
            <a:pPr>
              <a:lnSpc>
                <a:spcPct val="80000"/>
              </a:lnSpc>
            </a:pPr>
            <a:r>
              <a:rPr lang="ru-RU">
                <a:solidFill>
                  <a:srgbClr val="0000cc"/>
                </a:solidFill>
                <a:latin typeface="Verdana"/>
              </a:rPr>
              <a:t> </a:t>
            </a:r>
            <a:r>
              <a:rPr lang="ru-RU">
                <a:solidFill>
                  <a:srgbClr val="0000cc"/>
                </a:solidFill>
                <a:latin typeface="Verdana"/>
              </a:rPr>
              <a:t>3. ХАН ВОШЁЛ В УЧЕБНУЮ КОМНАТУ, ГДЕ МУЛЛА ОБУЧАЛ ЕГО СЫНА, МУЛЛА В ЭТО ВРЕМЯ ПИСАЛ НА ДОСКЕ: </a:t>
            </a:r>
            <a:endParaRPr/>
          </a:p>
          <a:p>
            <a:pPr>
              <a:lnSpc>
                <a:spcPct val="80000"/>
              </a:lnSpc>
            </a:pPr>
            <a:r>
              <a:rPr lang="ru-RU">
                <a:solidFill>
                  <a:srgbClr val="0000cc"/>
                </a:solidFill>
                <a:latin typeface="Verdana"/>
              </a:rPr>
              <a:t>    </a:t>
            </a:r>
            <a:r>
              <a:rPr lang="ru-RU">
                <a:solidFill>
                  <a:srgbClr val="2f7651"/>
                </a:solidFill>
                <a:latin typeface="Verdana"/>
              </a:rPr>
              <a:t>«НЕ БУДЬ ГЛУПЫМ КАК ОТЕЦ БУДЬ УМНЫМ». </a:t>
            </a:r>
            <a:endParaRPr/>
          </a:p>
          <a:p>
            <a:pPr>
              <a:lnSpc>
                <a:spcPct val="80000"/>
              </a:lnSpc>
            </a:pPr>
            <a:r>
              <a:rPr lang="ru-RU">
                <a:solidFill>
                  <a:srgbClr val="0000cc"/>
                </a:solidFill>
                <a:latin typeface="Verdana"/>
              </a:rPr>
              <a:t>     </a:t>
            </a:r>
            <a:r>
              <a:rPr lang="ru-RU">
                <a:solidFill>
                  <a:srgbClr val="0000cc"/>
                </a:solidFill>
                <a:latin typeface="Verdana"/>
              </a:rPr>
              <a:t>ПОМОГИТЕ МУЛЛЕ ИЗБЕЖАТЬ НАКАЗАНИЯ.</a:t>
            </a:r>
            <a:endParaRPr/>
          </a:p>
          <a:p>
            <a:pPr>
              <a:lnSpc>
                <a:spcPct val="80000"/>
              </a:lnSpc>
            </a:pPr>
            <a:endParaRPr/>
          </a:p>
          <a:p>
            <a:pPr>
              <a:lnSpc>
                <a:spcPct val="80000"/>
              </a:lnSpc>
            </a:pPr>
            <a:r>
              <a:rPr lang="ru-RU">
                <a:solidFill>
                  <a:srgbClr val="0000cc"/>
                </a:solidFill>
                <a:latin typeface="Verdana"/>
              </a:rPr>
              <a:t> </a:t>
            </a:r>
            <a:r>
              <a:rPr lang="ru-RU">
                <a:solidFill>
                  <a:srgbClr val="0000cc"/>
                </a:solidFill>
                <a:latin typeface="Verdana"/>
              </a:rPr>
              <a:t>4. ДОЛГО ШЁЛ ПО ЛЕСУ УСТАВШИЙ ДО ИЗНЕМОЖЕНИЯ ОТРЯД, И ВДРУГ ВОЖАК ПРОИЗНЁС: </a:t>
            </a:r>
            <a:endParaRPr/>
          </a:p>
          <a:p>
            <a:pPr>
              <a:lnSpc>
                <a:spcPct val="80000"/>
              </a:lnSpc>
            </a:pPr>
            <a:r>
              <a:rPr lang="ru-RU">
                <a:solidFill>
                  <a:srgbClr val="0000cc"/>
                </a:solidFill>
                <a:latin typeface="Verdana"/>
              </a:rPr>
              <a:t>     </a:t>
            </a:r>
            <a:r>
              <a:rPr lang="ru-RU">
                <a:solidFill>
                  <a:srgbClr val="2f7651"/>
                </a:solidFill>
                <a:latin typeface="Verdana"/>
              </a:rPr>
              <a:t>«ВПЕРЕДИ ВИДНО ПРОСВЕТ». </a:t>
            </a:r>
            <a:endParaRPr/>
          </a:p>
          <a:p>
            <a:pPr>
              <a:lnSpc>
                <a:spcPct val="80000"/>
              </a:lnSpc>
            </a:pPr>
            <a:r>
              <a:rPr lang="ru-RU">
                <a:solidFill>
                  <a:srgbClr val="0000cc"/>
                </a:solidFill>
                <a:latin typeface="Verdana"/>
              </a:rPr>
              <a:t>     </a:t>
            </a:r>
            <a:r>
              <a:rPr lang="ru-RU">
                <a:solidFill>
                  <a:srgbClr val="0000cc"/>
                </a:solidFill>
                <a:latin typeface="Verdana"/>
              </a:rPr>
              <a:t>НО НИКТО НЕ ОБРАДОВАЛСЯ. ПОЧЕМУ?</a:t>
            </a:r>
            <a:endParaRPr/>
          </a:p>
          <a:p>
            <a:pPr>
              <a:lnSpc>
                <a:spcPct val="80000"/>
              </a:lnSpc>
            </a:pPr>
            <a:endParaRPr/>
          </a:p>
          <a:p>
            <a:pPr>
              <a:lnSpc>
                <a:spcPct val="80000"/>
              </a:lnSpc>
            </a:pPr>
            <a:r>
              <a:rPr lang="ru-RU">
                <a:solidFill>
                  <a:srgbClr val="0000cc"/>
                </a:solidFill>
                <a:latin typeface="Verdana"/>
              </a:rPr>
              <a:t> </a:t>
            </a:r>
            <a:endParaRPr/>
          </a:p>
        </p:txBody>
      </p:sp>
      <p:sp>
        <p:nvSpPr>
          <p:cNvPr id="534" name="CustomShape 3"/>
          <p:cNvSpPr/>
          <p:nvPr/>
        </p:nvSpPr>
        <p:spPr>
          <a:xfrm>
            <a:off x="0" y="0"/>
            <a:ext cx="360" cy="360"/>
          </a:xfrm>
          <a:prstGeom prst="rect">
            <a:avLst/>
          </a:prstGeom>
        </p:spPr>
        <p:txBody>
          <a:bodyPr bIns="45000" lIns="90000" rIns="90000" tIns="45000"/>
          <a:p>
            <a:r>
              <a:rPr lang="ru-RU">
                <a:solidFill>
                  <a:srgbClr val="2b166e"/>
                </a:solidFill>
                <a:latin typeface="Verdana"/>
              </a:rPr>
              <a:t>www.themegallery.com</a:t>
            </a:r>
            <a:endParaRPr/>
          </a:p>
        </p:txBody>
      </p:sp>
      <p:sp>
        <p:nvSpPr>
          <p:cNvPr id="535" name="CustomShape 4"/>
          <p:cNvSpPr/>
          <p:nvPr/>
        </p:nvSpPr>
        <p:spPr>
          <a:xfrm>
            <a:off x="0" y="0"/>
            <a:ext cx="360" cy="360"/>
          </a:xfrm>
          <a:prstGeom prst="rect">
            <a:avLst/>
          </a:prstGeom>
        </p:spPr>
        <p:txBody>
          <a:bodyPr bIns="45000" lIns="90000" rIns="90000" tIns="45000"/>
          <a:p>
            <a:r>
              <a:rPr lang="ru-RU">
                <a:solidFill>
                  <a:srgbClr val="2b166e"/>
                </a:solidFill>
                <a:latin typeface="Verdana"/>
              </a:rPr>
              <a:t>Company Logo</a:t>
            </a:r>
            <a:endParaRPr/>
          </a:p>
        </p:txBody>
      </p:sp>
    </p:spTree>
  </p:cSld>
  <p:transition spd="slow">
    <p:wipe dir="r"/>
  </p:transition>
  <p:timing>
    <p:tnLst>
      <p:par>
        <p:cTn dur="indefinite" id="106" nodeType="tmRoot" restart="never">
          <p:childTnLst>
            <p:seq>
              <p:cTn dur="indefinite" id="107" nodeType="mainSeq">
                <p:childTnLst>
                  <p:par>
                    <p:cTn fill="hold" id="108" nodeType="clickEffect">
                      <p:stCondLst>
                        <p:cond delay="indefinite"/>
                      </p:stCondLst>
                      <p:childTnLst>
                        <p:par>
                          <p:cTn fill="hold" id="109" nodeType="withEffect">
                            <p:stCondLst>
                              <p:cond delay="0"/>
                            </p:stCondLst>
                            <p:childTnLst>
                              <p:par>
                                <p:cTn fill="hold" id="110" nodeType="afterEffect" presetClass="entr" presetID="22" presetSubtype="8">
                                  <p:stCondLst>
                                    <p:cond delay="0"/>
                                  </p:stCondLst>
                                  <p:childTnLst>
                                    <p:set>
                                      <p:cBhvr>
                                        <p:cTn dur="1" fill="hold" id="111">
                                          <p:stCondLst>
                                            <p:cond delay="0"/>
                                          </p:stCondLst>
                                        </p:cTn>
                                        <p:tgtEl>
                                          <p:spTgt spid="533">
                                            <p:txEl>
                                              <p:pRg end="46" st="0"/>
                                            </p:txEl>
                                          </p:spTgt>
                                        </p:tgtEl>
                                        <p:attrNameLst>
                                          <p:attrName>style.visibility</p:attrName>
                                        </p:attrNameLst>
                                      </p:cBhvr>
                                      <p:to>
                                        <p:strVal val="visible"/>
                                      </p:to>
                                    </p:set>
                                    <p:animEffect filter="wipe(left)" transition="in">
                                      <p:cBhvr additive="repl">
                                        <p:cTn dur="500" fill="freeze" id="112"/>
                                        <p:tgtEl>
                                          <p:spTgt spid="533">
                                            <p:txEl>
                                              <p:pRg end="46" st="0"/>
                                            </p:txEl>
                                          </p:spTgt>
                                        </p:tgtEl>
                                      </p:cBhvr>
                                    </p:animEffect>
                                  </p:childTnLst>
                                </p:cTn>
                              </p:par>
                              <p:par>
                                <p:cTn fill="hold" id="113" nodeType="withEffect" presetClass="entr" presetID="22" presetSubtype="8">
                                  <p:stCondLst>
                                    <p:cond delay="0"/>
                                  </p:stCondLst>
                                  <p:childTnLst>
                                    <p:set>
                                      <p:cBhvr>
                                        <p:cTn dur="1" fill="hold" id="114">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15"/>
                                        <p:tgtEl>
                                          <p:spTgt spid="533">
                                            <p:txEl>
                                              <p:pRg end="643" st="643"/>
                                            </p:txEl>
                                          </p:spTgt>
                                        </p:tgtEl>
                                      </p:cBhvr>
                                    </p:animEffect>
                                  </p:childTnLst>
                                </p:cTn>
                              </p:par>
                              <p:par>
                                <p:cTn fill="hold" id="116" nodeType="withEffect" presetClass="entr" presetID="22" presetSubtype="8">
                                  <p:stCondLst>
                                    <p:cond delay="0"/>
                                  </p:stCondLst>
                                  <p:childTnLst>
                                    <p:set>
                                      <p:cBhvr>
                                        <p:cTn dur="1" fill="hold" id="117">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18"/>
                                        <p:tgtEl>
                                          <p:spTgt spid="533">
                                            <p:txEl>
                                              <p:pRg end="643" st="643"/>
                                            </p:txEl>
                                          </p:spTgt>
                                        </p:tgtEl>
                                      </p:cBhvr>
                                    </p:animEffect>
                                  </p:childTnLst>
                                </p:cTn>
                              </p:par>
                            </p:childTnLst>
                          </p:cTn>
                        </p:par>
                      </p:childTnLst>
                    </p:cTn>
                  </p:par>
                  <p:par>
                    <p:cTn fill="hold" id="119" nodeType="clickEffect">
                      <p:stCondLst>
                        <p:cond delay="indefinite"/>
                      </p:stCondLst>
                      <p:childTnLst>
                        <p:par>
                          <p:cTn fill="hold" id="120" nodeType="withEffect">
                            <p:stCondLst>
                              <p:cond delay="0"/>
                            </p:stCondLst>
                            <p:childTnLst>
                              <p:par>
                                <p:cTn fill="hold" id="121" nodeType="clickEffect" presetClass="entr" presetID="22" presetSubtype="8">
                                  <p:stCondLst>
                                    <p:cond delay="0"/>
                                  </p:stCondLst>
                                  <p:childTnLst>
                                    <p:set>
                                      <p:cBhvr>
                                        <p:cTn dur="1" fill="hold" id="122">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23"/>
                                        <p:tgtEl>
                                          <p:spTgt spid="533">
                                            <p:txEl>
                                              <p:pRg end="643" st="643"/>
                                            </p:txEl>
                                          </p:spTgt>
                                        </p:tgtEl>
                                      </p:cBhvr>
                                    </p:animEffect>
                                  </p:childTnLst>
                                </p:cTn>
                              </p:par>
                              <p:par>
                                <p:cTn fill="hold" id="124" nodeType="withEffect" presetClass="entr" presetID="22" presetSubtype="8">
                                  <p:stCondLst>
                                    <p:cond delay="0"/>
                                  </p:stCondLst>
                                  <p:childTnLst>
                                    <p:set>
                                      <p:cBhvr>
                                        <p:cTn dur="1" fill="hold" id="125">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26"/>
                                        <p:tgtEl>
                                          <p:spTgt spid="533">
                                            <p:txEl>
                                              <p:pRg end="643" st="643"/>
                                            </p:txEl>
                                          </p:spTgt>
                                        </p:tgtEl>
                                      </p:cBhvr>
                                    </p:animEffect>
                                  </p:childTnLst>
                                </p:cTn>
                              </p:par>
                              <p:par>
                                <p:cTn fill="hold" id="127" nodeType="withEffect" presetClass="entr" presetID="22" presetSubtype="8">
                                  <p:stCondLst>
                                    <p:cond delay="0"/>
                                  </p:stCondLst>
                                  <p:childTnLst>
                                    <p:set>
                                      <p:cBhvr>
                                        <p:cTn dur="1" fill="hold" id="128">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29"/>
                                        <p:tgtEl>
                                          <p:spTgt spid="533">
                                            <p:txEl>
                                              <p:pRg end="643" st="643"/>
                                            </p:txEl>
                                          </p:spTgt>
                                        </p:tgtEl>
                                      </p:cBhvr>
                                    </p:animEffect>
                                  </p:childTnLst>
                                </p:cTn>
                              </p:par>
                              <p:par>
                                <p:cTn fill="hold" id="130" nodeType="withEffect" presetClass="entr" presetID="22" presetSubtype="8">
                                  <p:stCondLst>
                                    <p:cond delay="0"/>
                                  </p:stCondLst>
                                  <p:childTnLst>
                                    <p:set>
                                      <p:cBhvr>
                                        <p:cTn dur="1" fill="hold" id="131">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32"/>
                                        <p:tgtEl>
                                          <p:spTgt spid="533">
                                            <p:txEl>
                                              <p:pRg end="643" st="643"/>
                                            </p:txEl>
                                          </p:spTgt>
                                        </p:tgtEl>
                                      </p:cBhvr>
                                    </p:animEffect>
                                  </p:childTnLst>
                                </p:cTn>
                              </p:par>
                            </p:childTnLst>
                          </p:cTn>
                        </p:par>
                      </p:childTnLst>
                    </p:cTn>
                  </p:par>
                  <p:par>
                    <p:cTn fill="hold" id="133" nodeType="clickEffect">
                      <p:stCondLst>
                        <p:cond delay="indefinite"/>
                      </p:stCondLst>
                      <p:childTnLst>
                        <p:par>
                          <p:cTn fill="hold" id="134" nodeType="withEffect">
                            <p:stCondLst>
                              <p:cond delay="0"/>
                            </p:stCondLst>
                            <p:childTnLst>
                              <p:par>
                                <p:cTn fill="hold" id="135" nodeType="clickEffect" presetClass="entr" presetID="22" presetSubtype="8">
                                  <p:stCondLst>
                                    <p:cond delay="0"/>
                                  </p:stCondLst>
                                  <p:childTnLst>
                                    <p:set>
                                      <p:cBhvr>
                                        <p:cTn dur="1" fill="hold" id="136">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37"/>
                                        <p:tgtEl>
                                          <p:spTgt spid="533">
                                            <p:txEl>
                                              <p:pRg end="643" st="643"/>
                                            </p:txEl>
                                          </p:spTgt>
                                        </p:tgtEl>
                                      </p:cBhvr>
                                    </p:animEffect>
                                  </p:childTnLst>
                                </p:cTn>
                              </p:par>
                              <p:par>
                                <p:cTn fill="hold" id="138" nodeType="withEffect" presetClass="entr" presetID="22" presetSubtype="8">
                                  <p:stCondLst>
                                    <p:cond delay="0"/>
                                  </p:stCondLst>
                                  <p:childTnLst>
                                    <p:set>
                                      <p:cBhvr>
                                        <p:cTn dur="1" fill="hold" id="139">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40"/>
                                        <p:tgtEl>
                                          <p:spTgt spid="533">
                                            <p:txEl>
                                              <p:pRg end="643" st="643"/>
                                            </p:txEl>
                                          </p:spTgt>
                                        </p:tgtEl>
                                      </p:cBhvr>
                                    </p:animEffect>
                                  </p:childTnLst>
                                </p:cTn>
                              </p:par>
                              <p:par>
                                <p:cTn fill="hold" id="141" nodeType="withEffect" presetClass="entr" presetID="22" presetSubtype="8">
                                  <p:stCondLst>
                                    <p:cond delay="0"/>
                                  </p:stCondLst>
                                  <p:childTnLst>
                                    <p:set>
                                      <p:cBhvr>
                                        <p:cTn dur="1" fill="hold" id="142">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43"/>
                                        <p:tgtEl>
                                          <p:spTgt spid="533">
                                            <p:txEl>
                                              <p:pRg end="643" st="643"/>
                                            </p:txEl>
                                          </p:spTgt>
                                        </p:tgtEl>
                                      </p:cBhvr>
                                    </p:animEffect>
                                  </p:childTnLst>
                                </p:cTn>
                              </p:par>
                            </p:childTnLst>
                          </p:cTn>
                        </p:par>
                      </p:childTnLst>
                    </p:cTn>
                  </p:par>
                  <p:par>
                    <p:cTn fill="hold" id="144" nodeType="clickEffect">
                      <p:stCondLst>
                        <p:cond delay="indefinite"/>
                      </p:stCondLst>
                      <p:childTnLst>
                        <p:par>
                          <p:cTn fill="hold" id="145" nodeType="withEffect">
                            <p:stCondLst>
                              <p:cond delay="0"/>
                            </p:stCondLst>
                            <p:childTnLst>
                              <p:par>
                                <p:cTn fill="hold" id="146" nodeType="clickEffect" presetClass="entr" presetID="22" presetSubtype="8">
                                  <p:stCondLst>
                                    <p:cond delay="0"/>
                                  </p:stCondLst>
                                  <p:childTnLst>
                                    <p:set>
                                      <p:cBhvr>
                                        <p:cTn dur="1" fill="hold" id="147">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48"/>
                                        <p:tgtEl>
                                          <p:spTgt spid="533">
                                            <p:txEl>
                                              <p:pRg end="643" st="643"/>
                                            </p:txEl>
                                          </p:spTgt>
                                        </p:tgtEl>
                                      </p:cBhvr>
                                    </p:animEffect>
                                  </p:childTnLst>
                                </p:cTn>
                              </p:par>
                              <p:par>
                                <p:cTn fill="hold" id="149" nodeType="withEffect" presetClass="entr" presetID="22" presetSubtype="8">
                                  <p:stCondLst>
                                    <p:cond delay="0"/>
                                  </p:stCondLst>
                                  <p:childTnLst>
                                    <p:set>
                                      <p:cBhvr>
                                        <p:cTn dur="1" fill="hold" id="150">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51"/>
                                        <p:tgtEl>
                                          <p:spTgt spid="533">
                                            <p:txEl>
                                              <p:pRg end="643" st="643"/>
                                            </p:txEl>
                                          </p:spTgt>
                                        </p:tgtEl>
                                      </p:cBhvr>
                                    </p:animEffect>
                                  </p:childTnLst>
                                </p:cTn>
                              </p:par>
                              <p:par>
                                <p:cTn fill="hold" id="152" nodeType="withEffect" presetClass="entr" presetID="22" presetSubtype="8">
                                  <p:stCondLst>
                                    <p:cond delay="0"/>
                                  </p:stCondLst>
                                  <p:childTnLst>
                                    <p:set>
                                      <p:cBhvr>
                                        <p:cTn dur="1" fill="hold" id="153">
                                          <p:stCondLst>
                                            <p:cond delay="0"/>
                                          </p:stCondLst>
                                        </p:cTn>
                                        <p:tgtEl>
                                          <p:spTgt spid="533">
                                            <p:txEl>
                                              <p:pRg end="643" st="643"/>
                                            </p:txEl>
                                          </p:spTgt>
                                        </p:tgtEl>
                                        <p:attrNameLst>
                                          <p:attrName>style.visibility</p:attrName>
                                        </p:attrNameLst>
                                      </p:cBhvr>
                                      <p:to>
                                        <p:strVal val="visible"/>
                                      </p:to>
                                    </p:set>
                                    <p:animEffect filter="wipe(left)" transition="in">
                                      <p:cBhvr additive="repl">
                                        <p:cTn dur="500" fill="freeze" id="154"/>
                                        <p:tgtEl>
                                          <p:spTgt spid="533">
                                            <p:txEl>
                                              <p:pRg end="643" st="64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6" name="CustomShape 1"/>
          <p:cNvSpPr/>
          <p:nvPr/>
        </p:nvSpPr>
        <p:spPr>
          <a:xfrm>
            <a:off x="457200" y="318960"/>
            <a:ext cx="8228520" cy="562320"/>
          </a:xfrm>
          <a:prstGeom prst="rect">
            <a:avLst/>
          </a:prstGeom>
        </p:spPr>
        <p:txBody>
          <a:bodyPr anchor="ctr" bIns="45000" lIns="90000" rIns="90000" tIns="45000"/>
          <a:p>
            <a:pPr algn="ctr"/>
            <a:r>
              <a:rPr b="1" lang="ru-RU" sz="2000">
                <a:solidFill>
                  <a:srgbClr val="ffffff"/>
                </a:solidFill>
                <a:latin typeface="Verdana"/>
              </a:rPr>
              <a:t>ВЫПОЛНИТЕ ЗАДАНИЯ, РАССТАВИВ ЗНАКИ, И ОПРЕДЕЛИТЕ ИХ ФУНКЦИЮ </a:t>
            </a:r>
            <a:endParaRPr/>
          </a:p>
        </p:txBody>
      </p:sp>
      <p:sp>
        <p:nvSpPr>
          <p:cNvPr id="537" name="CustomShape 2"/>
          <p:cNvSpPr/>
          <p:nvPr/>
        </p:nvSpPr>
        <p:spPr>
          <a:xfrm>
            <a:off x="19080" y="1197000"/>
            <a:ext cx="8928720" cy="5326560"/>
          </a:xfrm>
          <a:prstGeom prst="rect">
            <a:avLst/>
          </a:prstGeom>
        </p:spPr>
        <p:txBody>
          <a:bodyPr bIns="45000" lIns="90000" rIns="90000" tIns="45000"/>
          <a:p>
            <a:pPr algn="just">
              <a:lnSpc>
                <a:spcPct val="80000"/>
              </a:lnSpc>
            </a:pPr>
            <a:r>
              <a:rPr lang="ru-RU">
                <a:solidFill>
                  <a:srgbClr val="0000cc"/>
                </a:solidFill>
                <a:latin typeface="Verdana"/>
              </a:rPr>
              <a:t> </a:t>
            </a:r>
            <a:r>
              <a:rPr lang="ru-RU">
                <a:solidFill>
                  <a:srgbClr val="0000cc"/>
                </a:solidFill>
                <a:latin typeface="Verdana"/>
              </a:rPr>
              <a:t>5. ХОТИТЕ ПОРАЗМЫШЛЯТЬ С ПОЭТОМ КОНСТАНТИНОМ БАЛЬМОНТОМ? – ПОЖАЛУЙСТА! ТОЛЬКО СНАЧАЛА … (расставьте знаки препинания)</a:t>
            </a:r>
            <a:endParaRPr/>
          </a:p>
          <a:p>
            <a:pPr algn="just">
              <a:lnSpc>
                <a:spcPct val="80000"/>
              </a:lnSpc>
            </a:pPr>
            <a:endParaRPr/>
          </a:p>
          <a:p>
            <a:pPr algn="ctr">
              <a:lnSpc>
                <a:spcPct val="80000"/>
              </a:lnSpc>
            </a:pPr>
            <a:r>
              <a:rPr lang="ru-RU">
                <a:solidFill>
                  <a:srgbClr val="2f7651"/>
                </a:solidFill>
                <a:latin typeface="Verdana"/>
              </a:rPr>
              <a:t>БЫТЬ МОЖЕТ ВСЯ ПРИРОДА </a:t>
            </a:r>
            <a:endParaRPr/>
          </a:p>
          <a:p>
            <a:pPr algn="ctr">
              <a:lnSpc>
                <a:spcPct val="80000"/>
              </a:lnSpc>
            </a:pPr>
            <a:r>
              <a:rPr lang="ru-RU">
                <a:solidFill>
                  <a:srgbClr val="2f7651"/>
                </a:solidFill>
                <a:latin typeface="Verdana"/>
              </a:rPr>
              <a:t>МОЗАИКА ЦВЕТОВ</a:t>
            </a:r>
            <a:endParaRPr/>
          </a:p>
          <a:p>
            <a:pPr algn="ctr">
              <a:lnSpc>
                <a:spcPct val="80000"/>
              </a:lnSpc>
            </a:pPr>
            <a:r>
              <a:rPr lang="ru-RU">
                <a:solidFill>
                  <a:srgbClr val="2f7651"/>
                </a:solidFill>
                <a:latin typeface="Verdana"/>
              </a:rPr>
              <a:t>БЫТЬ МОЖЕТ ВСЯ ПРИРОДА</a:t>
            </a:r>
            <a:endParaRPr/>
          </a:p>
          <a:p>
            <a:pPr algn="ctr">
              <a:lnSpc>
                <a:spcPct val="80000"/>
              </a:lnSpc>
            </a:pPr>
            <a:r>
              <a:rPr lang="ru-RU">
                <a:solidFill>
                  <a:srgbClr val="2f7651"/>
                </a:solidFill>
                <a:latin typeface="Verdana"/>
              </a:rPr>
              <a:t>РАЗЛИЧНОСТЬ ГОЛОСОВ</a:t>
            </a:r>
            <a:endParaRPr/>
          </a:p>
          <a:p>
            <a:pPr algn="ctr">
              <a:lnSpc>
                <a:spcPct val="80000"/>
              </a:lnSpc>
            </a:pPr>
            <a:r>
              <a:rPr lang="ru-RU">
                <a:solidFill>
                  <a:srgbClr val="2f7651"/>
                </a:solidFill>
                <a:latin typeface="Verdana"/>
              </a:rPr>
              <a:t>БЫТЬ МОЖЕТ ВСЯ ПРИРОДА</a:t>
            </a:r>
            <a:endParaRPr/>
          </a:p>
          <a:p>
            <a:pPr algn="ctr">
              <a:lnSpc>
                <a:spcPct val="80000"/>
              </a:lnSpc>
            </a:pPr>
            <a:r>
              <a:rPr lang="ru-RU">
                <a:solidFill>
                  <a:srgbClr val="2f7651"/>
                </a:solidFill>
                <a:latin typeface="Verdana"/>
              </a:rPr>
              <a:t>ЛИШЬ ЧИСЛА И ЧЕРТЫ</a:t>
            </a:r>
            <a:endParaRPr/>
          </a:p>
          <a:p>
            <a:pPr algn="ctr">
              <a:lnSpc>
                <a:spcPct val="80000"/>
              </a:lnSpc>
            </a:pPr>
            <a:r>
              <a:rPr lang="ru-RU">
                <a:solidFill>
                  <a:srgbClr val="2f7651"/>
                </a:solidFill>
                <a:latin typeface="Verdana"/>
              </a:rPr>
              <a:t>БЫТЬ МОЖЕТ ВСЯ ПРИРОДА</a:t>
            </a:r>
            <a:endParaRPr/>
          </a:p>
          <a:p>
            <a:pPr algn="ctr">
              <a:lnSpc>
                <a:spcPct val="80000"/>
              </a:lnSpc>
            </a:pPr>
            <a:r>
              <a:rPr lang="ru-RU">
                <a:solidFill>
                  <a:srgbClr val="2f7651"/>
                </a:solidFill>
                <a:latin typeface="Verdana"/>
              </a:rPr>
              <a:t>ЖЕЛАНЬЕ КРАСОТЫ </a:t>
            </a:r>
            <a:endParaRPr/>
          </a:p>
          <a:p>
            <a:pPr algn="ctr">
              <a:lnSpc>
                <a:spcPct val="80000"/>
              </a:lnSpc>
            </a:pPr>
            <a:endParaRPr/>
          </a:p>
          <a:p>
            <a:pPr algn="ctr">
              <a:lnSpc>
                <a:spcPct val="80000"/>
              </a:lnSpc>
            </a:pPr>
            <a:r>
              <a:rPr lang="ru-RU">
                <a:solidFill>
                  <a:srgbClr val="0000cc"/>
                </a:solidFill>
                <a:latin typeface="Verdana"/>
              </a:rPr>
              <a:t> </a:t>
            </a:r>
            <a:r>
              <a:rPr lang="ru-RU">
                <a:solidFill>
                  <a:srgbClr val="0000cc"/>
                </a:solidFill>
                <a:latin typeface="Verdana"/>
              </a:rPr>
              <a:t>6. РАЗГАДАЙТЕ СМЫСЛ ТЕКСТА:</a:t>
            </a:r>
            <a:endParaRPr/>
          </a:p>
          <a:p>
            <a:pPr algn="ctr">
              <a:lnSpc>
                <a:spcPct val="80000"/>
              </a:lnSpc>
            </a:pPr>
            <a:r>
              <a:rPr lang="ru-RU">
                <a:solidFill>
                  <a:srgbClr val="0000cc"/>
                </a:solidFill>
                <a:latin typeface="Verdana"/>
              </a:rPr>
              <a:t>     </a:t>
            </a:r>
            <a:r>
              <a:rPr lang="ru-RU">
                <a:solidFill>
                  <a:srgbClr val="2f7651"/>
                </a:solidFill>
                <a:latin typeface="Verdana"/>
              </a:rPr>
              <a:t>-  «?»</a:t>
            </a:r>
            <a:endParaRPr/>
          </a:p>
          <a:p>
            <a:pPr algn="ctr">
              <a:lnSpc>
                <a:spcPct val="80000"/>
              </a:lnSpc>
            </a:pPr>
            <a:r>
              <a:rPr lang="ru-RU">
                <a:solidFill>
                  <a:srgbClr val="2f7651"/>
                </a:solidFill>
                <a:latin typeface="Verdana"/>
              </a:rPr>
              <a:t>     </a:t>
            </a:r>
            <a:r>
              <a:rPr lang="ru-RU">
                <a:solidFill>
                  <a:srgbClr val="2f7651"/>
                </a:solidFill>
                <a:latin typeface="Verdana"/>
              </a:rPr>
              <a:t>-  «!»</a:t>
            </a:r>
            <a:endParaRPr/>
          </a:p>
          <a:p>
            <a:pPr algn="ctr">
              <a:lnSpc>
                <a:spcPct val="80000"/>
              </a:lnSpc>
            </a:pPr>
            <a:endParaRPr/>
          </a:p>
        </p:txBody>
      </p:sp>
      <p:sp>
        <p:nvSpPr>
          <p:cNvPr id="538" name="CustomShape 3"/>
          <p:cNvSpPr/>
          <p:nvPr/>
        </p:nvSpPr>
        <p:spPr>
          <a:xfrm>
            <a:off x="0" y="0"/>
            <a:ext cx="360" cy="360"/>
          </a:xfrm>
          <a:prstGeom prst="rect">
            <a:avLst/>
          </a:prstGeom>
        </p:spPr>
        <p:txBody>
          <a:bodyPr bIns="45000" lIns="90000" rIns="90000" tIns="45000"/>
          <a:p>
            <a:r>
              <a:rPr lang="ru-RU">
                <a:solidFill>
                  <a:srgbClr val="2b166e"/>
                </a:solidFill>
                <a:latin typeface="Verdana"/>
              </a:rPr>
              <a:t>www.themegallery.com</a:t>
            </a:r>
            <a:endParaRPr/>
          </a:p>
        </p:txBody>
      </p:sp>
      <p:sp>
        <p:nvSpPr>
          <p:cNvPr id="539" name="CustomShape 4"/>
          <p:cNvSpPr/>
          <p:nvPr/>
        </p:nvSpPr>
        <p:spPr>
          <a:xfrm>
            <a:off x="0" y="0"/>
            <a:ext cx="360" cy="360"/>
          </a:xfrm>
          <a:prstGeom prst="rect">
            <a:avLst/>
          </a:prstGeom>
        </p:spPr>
        <p:txBody>
          <a:bodyPr bIns="45000" lIns="90000" rIns="90000" tIns="45000"/>
          <a:p>
            <a:r>
              <a:rPr lang="ru-RU">
                <a:solidFill>
                  <a:srgbClr val="2b166e"/>
                </a:solidFill>
                <a:latin typeface="Verdana"/>
              </a:rPr>
              <a:t>Company Logo</a:t>
            </a:r>
            <a:endParaRPr/>
          </a:p>
        </p:txBody>
      </p:sp>
    </p:spTree>
  </p:cSld>
  <p:transition spd="slow">
    <p:wipe dir="r"/>
  </p:transition>
  <p:timing>
    <p:tnLst>
      <p:par>
        <p:cTn dur="indefinite" id="155" nodeType="tmRoot" restart="never">
          <p:childTnLst>
            <p:seq>
              <p:cTn dur="indefinite" id="156" nodeType="mainSeq">
                <p:childTnLst>
                  <p:par>
                    <p:cTn fill="hold" id="157" nodeType="clickEffect">
                      <p:stCondLst>
                        <p:cond delay="indefinite"/>
                      </p:stCondLst>
                      <p:childTnLst>
                        <p:par>
                          <p:cTn fill="hold" id="158" nodeType="withEffect">
                            <p:stCondLst>
                              <p:cond delay="0"/>
                            </p:stCondLst>
                            <p:childTnLst>
                              <p:par>
                                <p:cTn fill="hold" id="159" nodeType="clickEffect" presetClass="entr" presetID="22" presetSubtype="8">
                                  <p:stCondLst>
                                    <p:cond delay="0"/>
                                  </p:stCondLst>
                                  <p:childTnLst>
                                    <p:set>
                                      <p:cBhvr>
                                        <p:cTn dur="1" fill="hold" id="160">
                                          <p:stCondLst>
                                            <p:cond delay="0"/>
                                          </p:stCondLst>
                                        </p:cTn>
                                        <p:tgtEl>
                                          <p:spTgt spid="537">
                                            <p:txEl>
                                              <p:pRg end="119" st="0"/>
                                            </p:txEl>
                                          </p:spTgt>
                                        </p:tgtEl>
                                        <p:attrNameLst>
                                          <p:attrName>style.visibility</p:attrName>
                                        </p:attrNameLst>
                                      </p:cBhvr>
                                      <p:to>
                                        <p:strVal val="visible"/>
                                      </p:to>
                                    </p:set>
                                    <p:animEffect filter="wipe(left)" transition="in">
                                      <p:cBhvr additive="repl">
                                        <p:cTn dur="500" fill="freeze" id="161"/>
                                        <p:tgtEl>
                                          <p:spTgt spid="537">
                                            <p:txEl>
                                              <p:pRg end="119" st="0"/>
                                            </p:txEl>
                                          </p:spTgt>
                                        </p:tgtEl>
                                      </p:cBhvr>
                                    </p:animEffect>
                                  </p:childTnLst>
                                </p:cTn>
                              </p:par>
                              <p:par>
                                <p:cTn fill="hold" id="162" nodeType="withEffect" presetClass="entr" presetID="22" presetSubtype="8">
                                  <p:stCondLst>
                                    <p:cond delay="0"/>
                                  </p:stCondLst>
                                  <p:childTnLst>
                                    <p:set>
                                      <p:cBhvr>
                                        <p:cTn dur="1" fill="hold" id="163">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64"/>
                                        <p:tgtEl>
                                          <p:spTgt spid="537">
                                            <p:txEl>
                                              <p:pRg end="339" st="339"/>
                                            </p:txEl>
                                          </p:spTgt>
                                        </p:tgtEl>
                                      </p:cBhvr>
                                    </p:animEffect>
                                  </p:childTnLst>
                                </p:cTn>
                              </p:par>
                              <p:par>
                                <p:cTn fill="hold" id="165" nodeType="withEffect" presetClass="entr" presetID="22" presetSubtype="8">
                                  <p:stCondLst>
                                    <p:cond delay="0"/>
                                  </p:stCondLst>
                                  <p:childTnLst>
                                    <p:set>
                                      <p:cBhvr>
                                        <p:cTn dur="1" fill="hold" id="166">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67"/>
                                        <p:tgtEl>
                                          <p:spTgt spid="537">
                                            <p:txEl>
                                              <p:pRg end="339" st="339"/>
                                            </p:txEl>
                                          </p:spTgt>
                                        </p:tgtEl>
                                      </p:cBhvr>
                                    </p:animEffect>
                                  </p:childTnLst>
                                </p:cTn>
                              </p:par>
                              <p:par>
                                <p:cTn fill="hold" id="168" nodeType="withEffect" presetClass="entr" presetID="22" presetSubtype="8">
                                  <p:stCondLst>
                                    <p:cond delay="0"/>
                                  </p:stCondLst>
                                  <p:childTnLst>
                                    <p:set>
                                      <p:cBhvr>
                                        <p:cTn dur="1" fill="hold" id="169">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70"/>
                                        <p:tgtEl>
                                          <p:spTgt spid="537">
                                            <p:txEl>
                                              <p:pRg end="339" st="339"/>
                                            </p:txEl>
                                          </p:spTgt>
                                        </p:tgtEl>
                                      </p:cBhvr>
                                    </p:animEffect>
                                  </p:childTnLst>
                                </p:cTn>
                              </p:par>
                              <p:par>
                                <p:cTn fill="hold" id="171" nodeType="withEffect" presetClass="entr" presetID="22" presetSubtype="8">
                                  <p:stCondLst>
                                    <p:cond delay="0"/>
                                  </p:stCondLst>
                                  <p:childTnLst>
                                    <p:set>
                                      <p:cBhvr>
                                        <p:cTn dur="1" fill="hold" id="172">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73"/>
                                        <p:tgtEl>
                                          <p:spTgt spid="537">
                                            <p:txEl>
                                              <p:pRg end="339" st="339"/>
                                            </p:txEl>
                                          </p:spTgt>
                                        </p:tgtEl>
                                      </p:cBhvr>
                                    </p:animEffect>
                                  </p:childTnLst>
                                </p:cTn>
                              </p:par>
                              <p:par>
                                <p:cTn fill="hold" id="174" nodeType="withEffect" presetClass="entr" presetID="22" presetSubtype="8">
                                  <p:stCondLst>
                                    <p:cond delay="0"/>
                                  </p:stCondLst>
                                  <p:childTnLst>
                                    <p:set>
                                      <p:cBhvr>
                                        <p:cTn dur="1" fill="hold" id="175">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76"/>
                                        <p:tgtEl>
                                          <p:spTgt spid="537">
                                            <p:txEl>
                                              <p:pRg end="339" st="339"/>
                                            </p:txEl>
                                          </p:spTgt>
                                        </p:tgtEl>
                                      </p:cBhvr>
                                    </p:animEffect>
                                  </p:childTnLst>
                                </p:cTn>
                              </p:par>
                              <p:par>
                                <p:cTn fill="hold" id="177" nodeType="withEffect" presetClass="entr" presetID="22" presetSubtype="8">
                                  <p:stCondLst>
                                    <p:cond delay="0"/>
                                  </p:stCondLst>
                                  <p:childTnLst>
                                    <p:set>
                                      <p:cBhvr>
                                        <p:cTn dur="1" fill="hold" id="178">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79"/>
                                        <p:tgtEl>
                                          <p:spTgt spid="537">
                                            <p:txEl>
                                              <p:pRg end="339" st="339"/>
                                            </p:txEl>
                                          </p:spTgt>
                                        </p:tgtEl>
                                      </p:cBhvr>
                                    </p:animEffect>
                                  </p:childTnLst>
                                </p:cTn>
                              </p:par>
                              <p:par>
                                <p:cTn fill="hold" id="180" nodeType="withEffect" presetClass="entr" presetID="22" presetSubtype="8">
                                  <p:stCondLst>
                                    <p:cond delay="0"/>
                                  </p:stCondLst>
                                  <p:childTnLst>
                                    <p:set>
                                      <p:cBhvr>
                                        <p:cTn dur="1" fill="hold" id="181">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82"/>
                                        <p:tgtEl>
                                          <p:spTgt spid="537">
                                            <p:txEl>
                                              <p:pRg end="339" st="339"/>
                                            </p:txEl>
                                          </p:spTgt>
                                        </p:tgtEl>
                                      </p:cBhvr>
                                    </p:animEffect>
                                  </p:childTnLst>
                                </p:cTn>
                              </p:par>
                              <p:par>
                                <p:cTn fill="hold" id="183" nodeType="withEffect" presetClass="entr" presetID="22" presetSubtype="8">
                                  <p:stCondLst>
                                    <p:cond delay="0"/>
                                  </p:stCondLst>
                                  <p:childTnLst>
                                    <p:set>
                                      <p:cBhvr>
                                        <p:cTn dur="1" fill="hold" id="184">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85"/>
                                        <p:tgtEl>
                                          <p:spTgt spid="537">
                                            <p:txEl>
                                              <p:pRg end="339" st="339"/>
                                            </p:txEl>
                                          </p:spTgt>
                                        </p:tgtEl>
                                      </p:cBhvr>
                                    </p:animEffect>
                                  </p:childTnLst>
                                </p:cTn>
                              </p:par>
                            </p:childTnLst>
                          </p:cTn>
                        </p:par>
                      </p:childTnLst>
                    </p:cTn>
                  </p:par>
                  <p:par>
                    <p:cTn fill="hold" id="186" nodeType="clickEffect">
                      <p:stCondLst>
                        <p:cond delay="indefinite"/>
                      </p:stCondLst>
                      <p:childTnLst>
                        <p:par>
                          <p:cTn fill="hold" id="187" nodeType="withEffect">
                            <p:stCondLst>
                              <p:cond delay="0"/>
                            </p:stCondLst>
                            <p:childTnLst>
                              <p:par>
                                <p:cTn fill="hold" id="188" nodeType="clickEffect" presetClass="entr" presetID="22" presetSubtype="8">
                                  <p:stCondLst>
                                    <p:cond delay="0"/>
                                  </p:stCondLst>
                                  <p:childTnLst>
                                    <p:set>
                                      <p:cBhvr>
                                        <p:cTn dur="1" fill="hold" id="189">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90"/>
                                        <p:tgtEl>
                                          <p:spTgt spid="537">
                                            <p:txEl>
                                              <p:pRg end="339" st="339"/>
                                            </p:txEl>
                                          </p:spTgt>
                                        </p:tgtEl>
                                      </p:cBhvr>
                                    </p:animEffect>
                                  </p:childTnLst>
                                </p:cTn>
                              </p:par>
                              <p:par>
                                <p:cTn fill="hold" id="191" nodeType="withEffect" presetClass="entr" presetID="22" presetSubtype="8">
                                  <p:stCondLst>
                                    <p:cond delay="0"/>
                                  </p:stCondLst>
                                  <p:childTnLst>
                                    <p:set>
                                      <p:cBhvr>
                                        <p:cTn dur="1" fill="hold" id="192">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93"/>
                                        <p:tgtEl>
                                          <p:spTgt spid="537">
                                            <p:txEl>
                                              <p:pRg end="339" st="339"/>
                                            </p:txEl>
                                          </p:spTgt>
                                        </p:tgtEl>
                                      </p:cBhvr>
                                    </p:animEffect>
                                  </p:childTnLst>
                                </p:cTn>
                              </p:par>
                              <p:par>
                                <p:cTn fill="hold" id="194" nodeType="withEffect" presetClass="entr" presetID="22" presetSubtype="8">
                                  <p:stCondLst>
                                    <p:cond delay="0"/>
                                  </p:stCondLst>
                                  <p:childTnLst>
                                    <p:set>
                                      <p:cBhvr>
                                        <p:cTn dur="1" fill="hold" id="195">
                                          <p:stCondLst>
                                            <p:cond delay="0"/>
                                          </p:stCondLst>
                                        </p:cTn>
                                        <p:tgtEl>
                                          <p:spTgt spid="537">
                                            <p:txEl>
                                              <p:pRg end="339" st="339"/>
                                            </p:txEl>
                                          </p:spTgt>
                                        </p:tgtEl>
                                        <p:attrNameLst>
                                          <p:attrName>style.visibility</p:attrName>
                                        </p:attrNameLst>
                                      </p:cBhvr>
                                      <p:to>
                                        <p:strVal val="visible"/>
                                      </p:to>
                                    </p:set>
                                    <p:animEffect filter="wipe(left)" transition="in">
                                      <p:cBhvr additive="repl">
                                        <p:cTn dur="500" fill="freeze" id="196"/>
                                        <p:tgtEl>
                                          <p:spTgt spid="537">
                                            <p:txEl>
                                              <p:pRg end="339" st="33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0" name="CustomShape 1"/>
          <p:cNvSpPr/>
          <p:nvPr/>
        </p:nvSpPr>
        <p:spPr>
          <a:xfrm>
            <a:off x="2050920" y="476280"/>
            <a:ext cx="6406200" cy="5864760"/>
          </a:xfrm>
          <a:prstGeom prst="rect">
            <a:avLst/>
          </a:prstGeom>
        </p:spPr>
        <p:txBody>
          <a:bodyPr anchor="ctr" bIns="45000" lIns="90000" rIns="90000" tIns="45000"/>
          <a:p>
            <a:r>
              <a:rPr b="1" lang="ru-RU">
                <a:solidFill>
                  <a:srgbClr val="0000cc"/>
                </a:solidFill>
                <a:latin typeface="Verdana"/>
                <a:ea typeface="Verdana"/>
              </a:rPr>
              <a:t>Отчего так в России берёзы шумят?</a:t>
            </a:r>
            <a:endParaRPr/>
          </a:p>
          <a:p>
            <a:r>
              <a:rPr b="1" lang="ru-RU">
                <a:solidFill>
                  <a:srgbClr val="0000cc"/>
                </a:solidFill>
                <a:latin typeface="Verdana"/>
                <a:ea typeface="Verdana"/>
              </a:rPr>
              <a:t>Отчего белоствольные всё понимают?</a:t>
            </a:r>
            <a:endParaRPr/>
          </a:p>
          <a:p>
            <a:r>
              <a:rPr b="1" lang="ru-RU">
                <a:solidFill>
                  <a:srgbClr val="0000cc"/>
                </a:solidFill>
                <a:latin typeface="Verdana"/>
                <a:ea typeface="Verdana"/>
              </a:rPr>
              <a:t>У дорог, прислонившись, по ветру стоят</a:t>
            </a:r>
            <a:endParaRPr/>
          </a:p>
          <a:p>
            <a:r>
              <a:rPr b="1" lang="ru-RU">
                <a:solidFill>
                  <a:srgbClr val="0000cc"/>
                </a:solidFill>
                <a:latin typeface="Verdana"/>
                <a:ea typeface="Verdana"/>
              </a:rPr>
              <a:t>И листву так печально кидают.</a:t>
            </a:r>
            <a:endParaRPr/>
          </a:p>
          <a:p>
            <a:r>
              <a:rPr b="1" lang="ru-RU">
                <a:solidFill>
                  <a:srgbClr val="0000cc"/>
                </a:solidFill>
                <a:latin typeface="Verdana"/>
                <a:ea typeface="Verdana"/>
              </a:rPr>
              <a:t>Я пойду по дороге – простору я рад!</a:t>
            </a:r>
            <a:endParaRPr/>
          </a:p>
          <a:p>
            <a:r>
              <a:rPr b="1" lang="ru-RU">
                <a:solidFill>
                  <a:srgbClr val="0000cc"/>
                </a:solidFill>
                <a:latin typeface="Verdana"/>
                <a:ea typeface="Verdana"/>
              </a:rPr>
              <a:t>Может это лишь всё, что я в жизни узнаю:</a:t>
            </a:r>
            <a:endParaRPr/>
          </a:p>
          <a:p>
            <a:r>
              <a:rPr b="1" lang="ru-RU">
                <a:solidFill>
                  <a:srgbClr val="0000cc"/>
                </a:solidFill>
                <a:latin typeface="Verdana"/>
                <a:ea typeface="Verdana"/>
              </a:rPr>
              <a:t>Отчего так печальные листья летят,</a:t>
            </a:r>
            <a:endParaRPr/>
          </a:p>
          <a:p>
            <a:r>
              <a:rPr b="1" lang="ru-RU">
                <a:solidFill>
                  <a:srgbClr val="0000cc"/>
                </a:solidFill>
                <a:latin typeface="Verdana"/>
                <a:ea typeface="Verdana"/>
              </a:rPr>
              <a:t>Под рубахою душу лаская…</a:t>
            </a:r>
            <a:endParaRPr/>
          </a:p>
          <a:p>
            <a:endParaRPr/>
          </a:p>
          <a:p>
            <a:r>
              <a:rPr b="1" lang="ru-RU">
                <a:solidFill>
                  <a:srgbClr val="0000cc"/>
                </a:solidFill>
                <a:latin typeface="Verdana"/>
                <a:ea typeface="Verdana"/>
              </a:rPr>
              <a:t>А на сердце опять горячо-горячо,</a:t>
            </a:r>
            <a:endParaRPr/>
          </a:p>
          <a:p>
            <a:r>
              <a:rPr b="1" lang="ru-RU">
                <a:solidFill>
                  <a:srgbClr val="0000cc"/>
                </a:solidFill>
                <a:latin typeface="Verdana"/>
                <a:ea typeface="Verdana"/>
              </a:rPr>
              <a:t>И опять, и опять без ответа.</a:t>
            </a:r>
            <a:endParaRPr/>
          </a:p>
          <a:p>
            <a:r>
              <a:rPr b="1" lang="ru-RU">
                <a:solidFill>
                  <a:srgbClr val="0000cc"/>
                </a:solidFill>
                <a:latin typeface="Verdana"/>
                <a:ea typeface="Verdana"/>
              </a:rPr>
              <a:t>А листочек с берёзки упал на плечо,</a:t>
            </a:r>
            <a:endParaRPr/>
          </a:p>
          <a:p>
            <a:r>
              <a:rPr b="1" lang="ru-RU">
                <a:solidFill>
                  <a:srgbClr val="0000cc"/>
                </a:solidFill>
                <a:latin typeface="Verdana"/>
                <a:ea typeface="Verdana"/>
              </a:rPr>
              <a:t>Он, как я, оторвался от веток.</a:t>
            </a:r>
            <a:endParaRPr/>
          </a:p>
          <a:p>
            <a:endParaRPr/>
          </a:p>
          <a:p>
            <a:r>
              <a:rPr b="1" lang="ru-RU">
                <a:solidFill>
                  <a:srgbClr val="0000cc"/>
                </a:solidFill>
                <a:latin typeface="Verdana"/>
                <a:ea typeface="Verdana"/>
              </a:rPr>
              <a:t>Посидим на дорожку, родная, с тобой.</a:t>
            </a:r>
            <a:endParaRPr/>
          </a:p>
          <a:p>
            <a:r>
              <a:rPr b="1" lang="ru-RU">
                <a:solidFill>
                  <a:srgbClr val="0000cc"/>
                </a:solidFill>
                <a:latin typeface="Verdana"/>
                <a:ea typeface="Verdana"/>
              </a:rPr>
              <a:t>Ты пойми: я вернусь – не печалься, не стоит.</a:t>
            </a:r>
            <a:endParaRPr/>
          </a:p>
          <a:p>
            <a:r>
              <a:rPr b="1" lang="ru-RU">
                <a:solidFill>
                  <a:srgbClr val="0000cc"/>
                </a:solidFill>
                <a:latin typeface="Verdana"/>
                <a:ea typeface="Verdana"/>
              </a:rPr>
              <a:t>И старуха махнёт на прощанье рукой,</a:t>
            </a:r>
            <a:endParaRPr/>
          </a:p>
          <a:p>
            <a:r>
              <a:rPr b="1" lang="ru-RU">
                <a:solidFill>
                  <a:srgbClr val="0000cc"/>
                </a:solidFill>
                <a:latin typeface="Verdana"/>
                <a:ea typeface="Verdana"/>
              </a:rPr>
              <a:t>И за мною калитку закроет.</a:t>
            </a:r>
            <a:endParaRPr/>
          </a:p>
          <a:p>
            <a:r>
              <a:rPr b="1" lang="ru-RU">
                <a:solidFill>
                  <a:srgbClr val="0000cc"/>
                </a:solidFill>
                <a:latin typeface="Verdana"/>
                <a:ea typeface="Verdana"/>
              </a:rPr>
              <a:t>Отчего так в России берёзы шумят?</a:t>
            </a:r>
            <a:endParaRPr/>
          </a:p>
          <a:p>
            <a:r>
              <a:rPr b="1" lang="ru-RU">
                <a:solidFill>
                  <a:srgbClr val="0000cc"/>
                </a:solidFill>
                <a:latin typeface="Verdana"/>
                <a:ea typeface="Verdana"/>
              </a:rPr>
              <a:t>Отчего хорошо так гармошка играет?</a:t>
            </a:r>
            <a:endParaRPr/>
          </a:p>
          <a:p>
            <a:r>
              <a:rPr b="1" lang="ru-RU">
                <a:solidFill>
                  <a:srgbClr val="0000cc"/>
                </a:solidFill>
                <a:latin typeface="Verdana"/>
                <a:ea typeface="Verdana"/>
              </a:rPr>
              <a:t>Пальцы ветром по кнопочкам враз пролетят,</a:t>
            </a:r>
            <a:endParaRPr/>
          </a:p>
          <a:p>
            <a:pPr>
              <a:lnSpc>
                <a:spcPct val="80000"/>
              </a:lnSpc>
            </a:pPr>
            <a:r>
              <a:rPr b="1" lang="ru-RU">
                <a:solidFill>
                  <a:srgbClr val="0000cc"/>
                </a:solidFill>
                <a:latin typeface="Verdana"/>
                <a:ea typeface="Verdana"/>
              </a:rPr>
              <a:t>А последняя – эх! – западает...</a:t>
            </a:r>
            <a:endParaRPr/>
          </a:p>
          <a:p>
            <a:pPr>
              <a:lnSpc>
                <a:spcPct val="80000"/>
              </a:lnSpc>
            </a:pPr>
            <a:endParaRPr/>
          </a:p>
          <a:p>
            <a:pPr algn="r">
              <a:lnSpc>
                <a:spcPct val="80000"/>
              </a:lnSpc>
            </a:pPr>
            <a:r>
              <a:rPr b="1" lang="ru-RU" sz="1400">
                <a:solidFill>
                  <a:srgbClr val="0000cc"/>
                </a:solidFill>
                <a:latin typeface="Verdana"/>
                <a:ea typeface="Verdana"/>
              </a:rPr>
              <a:t>Музыка Игоря Матвиенко</a:t>
            </a:r>
            <a:endParaRPr/>
          </a:p>
          <a:p>
            <a:pPr algn="r">
              <a:lnSpc>
                <a:spcPct val="80000"/>
              </a:lnSpc>
            </a:pPr>
            <a:r>
              <a:rPr b="1" lang="ru-RU" sz="1400">
                <a:solidFill>
                  <a:srgbClr val="0000cc"/>
                </a:solidFill>
                <a:latin typeface="Verdana"/>
                <a:ea typeface="Verdana"/>
              </a:rPr>
              <a:t>Слова Михаила Андреева</a:t>
            </a:r>
            <a:endParaRPr/>
          </a:p>
          <a:p>
            <a:pPr algn="r">
              <a:lnSpc>
                <a:spcPct val="80000"/>
              </a:lnSpc>
            </a:pPr>
            <a:endParaRPr/>
          </a:p>
        </p:txBody>
      </p:sp>
      <p:sp>
        <p:nvSpPr>
          <p:cNvPr id="541" name="CustomShape 2"/>
          <p:cNvSpPr/>
          <p:nvPr/>
        </p:nvSpPr>
        <p:spPr>
          <a:xfrm>
            <a:off x="1979640" y="6308640"/>
            <a:ext cx="5682240" cy="460800"/>
          </a:xfrm>
          <a:prstGeom prst="rect">
            <a:avLst/>
          </a:prstGeom>
        </p:spPr>
        <p:txBody>
          <a:bodyPr bIns="45000" lIns="90000" rIns="90000" tIns="45000"/>
          <a:p>
            <a:pPr algn="ctr"/>
            <a:r>
              <a:rPr lang="ru-RU" sz="1000" u="sng">
                <a:solidFill>
                  <a:srgbClr val="ffffff"/>
                </a:solidFill>
                <a:latin typeface="Verdana"/>
                <a:ea typeface="Verdana"/>
                <a:hlinkClick r:id="rId1"/>
              </a:rPr>
              <a:t>Берёзы.</a:t>
            </a:r>
            <a:r>
              <a:rPr lang="ru-RU" sz="1000" u="sng">
                <a:solidFill>
                  <a:srgbClr val="ffffff"/>
                </a:solidFill>
                <a:latin typeface="Verdana"/>
                <a:ea typeface="Verdana"/>
                <a:hlinkClick r:id="rId2"/>
              </a:rPr>
              <a:t>mp3</a:t>
            </a:r>
            <a:r>
              <a:rPr lang="ru-RU" sz="1000">
                <a:solidFill>
                  <a:srgbClr val="ffffff"/>
                </a:solidFill>
                <a:latin typeface="Verdana"/>
                <a:ea typeface="Verdana"/>
              </a:rPr>
              <a:t> </a:t>
            </a:r>
            <a:endParaRPr/>
          </a:p>
          <a:p>
            <a:pPr algn="ctr"/>
            <a:r>
              <a:rPr lang="ru-RU" sz="1000">
                <a:solidFill>
                  <a:srgbClr val="ffffff"/>
                </a:solidFill>
                <a:latin typeface="Verdana"/>
                <a:ea typeface="Verdana"/>
              </a:rPr>
              <a:t>http://www.moskva.fm/artist/%D0%BB%D1%8E%D0%B1%D1%8D/song_663771</a:t>
            </a:r>
            <a:endParaRPr/>
          </a:p>
        </p:txBody>
      </p:sp>
    </p:spTree>
  </p:cSld>
  <p:transition spd="slow">
    <p:wipe dir="r"/>
  </p:transition>
  <p:timing>
    <p:tnLst>
      <p:par>
        <p:cTn dur="indefinite" id="197" nodeType="tmRoot" restart="never">
          <p:childTnLst>
            <p:seq>
              <p:cTn dur="indefinite" id="198" nodeType="mainSeq">
                <p:childTnLst>
                  <p:par>
                    <p:cTn fill="hold" id="199" nodeType="clickEffect">
                      <p:stCondLst>
                        <p:cond delay="indefinite"/>
                      </p:stCondLst>
                      <p:childTnLst>
                        <p:par>
                          <p:cTn fill="hold" id="200" nodeType="withEffect">
                            <p:stCondLst>
                              <p:cond delay="0"/>
                            </p:stCondLst>
                            <p:childTnLst>
                              <p:par>
                                <p:cTn fill="hold" id="201" nodeType="clickEffect" presetClass="entr" presetID="22" presetSubtype="8">
                                  <p:stCondLst>
                                    <p:cond delay="0"/>
                                  </p:stCondLst>
                                  <p:childTnLst>
                                    <p:set>
                                      <p:cBhvr>
                                        <p:cTn dur="1" fill="hold" id="202">
                                          <p:stCondLst>
                                            <p:cond delay="0"/>
                                          </p:stCondLst>
                                        </p:cTn>
                                        <p:tgtEl>
                                          <p:spTgt spid="540">
                                            <p:txEl>
                                              <p:pRg end="34" st="0"/>
                                            </p:txEl>
                                          </p:spTgt>
                                        </p:tgtEl>
                                        <p:attrNameLst>
                                          <p:attrName>style.visibility</p:attrName>
                                        </p:attrNameLst>
                                      </p:cBhvr>
                                      <p:to>
                                        <p:strVal val="visible"/>
                                      </p:to>
                                    </p:set>
                                    <p:animEffect filter="wipe(left)" transition="in">
                                      <p:cBhvr additive="repl">
                                        <p:cTn dur="500" fill="freeze" id="203"/>
                                        <p:tgtEl>
                                          <p:spTgt spid="540">
                                            <p:txEl>
                                              <p:pRg end="34" st="0"/>
                                            </p:txEl>
                                          </p:spTgt>
                                        </p:tgtEl>
                                      </p:cBhvr>
                                    </p:animEffect>
                                  </p:childTnLst>
                                </p:cTn>
                              </p:par>
                              <p:par>
                                <p:cTn fill="hold" id="204" nodeType="withEffect" presetClass="entr" presetID="22" presetSubtype="8">
                                  <p:stCondLst>
                                    <p:cond delay="0"/>
                                  </p:stCondLst>
                                  <p:childTnLst>
                                    <p:set>
                                      <p:cBhvr>
                                        <p:cTn dur="1" fill="hold" id="205">
                                          <p:stCondLst>
                                            <p:cond delay="0"/>
                                          </p:stCondLst>
                                        </p:cTn>
                                        <p:tgtEl>
                                          <p:spTgt spid="540">
                                            <p:txEl>
                                              <p:pRg end="742" st="742"/>
                                            </p:txEl>
                                          </p:spTgt>
                                        </p:tgtEl>
                                        <p:attrNameLst>
                                          <p:attrName>style.visibility</p:attrName>
                                        </p:attrNameLst>
                                      </p:cBhvr>
                                      <p:to>
                                        <p:strVal val="visible"/>
                                      </p:to>
                                    </p:set>
                                    <p:animEffect filter="wipe(left)" transition="in">
                                      <p:cBhvr additive="repl">
                                        <p:cTn dur="500" fill="freeze" id="206"/>
                                        <p:tgtEl>
                                          <p:spTgt spid="540">
                                            <p:txEl>
                                              <p:pRg end="742" st="742"/>
                                            </p:txEl>
                                          </p:spTgt>
                                        </p:tgtEl>
                                      </p:cBhvr>
                                    </p:animEffect>
                                  </p:childTnLst>
                                </p:cTn>
                              </p:par>
                              <p:par>
                                <p:cTn fill="hold" id="207" nodeType="withEffect" presetClass="entr" presetID="22" presetSubtype="8">
                                  <p:stCondLst>
                                    <p:cond delay="0"/>
                                  </p:stCondLst>
                                  <p:childTnLst>
                                    <p:set>
                                      <p:cBhvr>
                                        <p:cTn dur="1" fill="hold" id="208">
                                          <p:stCondLst>
                                            <p:cond delay="0"/>
                                          </p:stCondLst>
                                        </p:cTn>
                                        <p:tgtEl>
                                          <p:spTgt spid="540">
                                            <p:txEl>
                                              <p:pRg end="742" st="742"/>
                                            </p:txEl>
                                          </p:spTgt>
                                        </p:tgtEl>
                                        <p:attrNameLst>
                                          <p:attrName>style.visibility</p:attrName>
                                        </p:attrNameLst>
                                      </p:cBhvr>
                                      <p:to>
                                        <p:strVal val="visible"/>
                                      </p:to>
                                    </p:set>
                                    <p:animEffect filter="wipe(left)" transition="in">
                                      <p:cBhvr additive="repl">
                                        <p:cTn dur="500" fill="freeze" id="209"/>
                                        <p:tgtEl>
                                          <p:spTgt spid="540">
                                            <p:txEl>
                                              <p:pRg end="742" st="74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seq>
              <p:cTn fill="hold" id="210" nodeType="interactiveSeq" restart="whenNotActive">
                <p:childTnLst>
                  <p:par>
                    <p:cTn fill="hold" id="211" nodeType="clickEffect">
                      <p:childTnLst>
                        <p:par>
                          <p:cTn fill="hold" id="212" nodeType="withEffect">
                            <p:stCondLst>
                              <p:cond delay="0"/>
                            </p:stCondLst>
                            <p:childTnLst>
                              <p:par>
                                <p:cTn fill="hold" id="213" nodeType="clickEffect"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2" name="CustomShape 1"/>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
        <p:nvSpPr>
          <p:cNvPr id="543" name="CustomShape 2"/>
          <p:cNvSpPr/>
          <p:nvPr/>
        </p:nvSpPr>
        <p:spPr>
          <a:xfrm>
            <a:off x="1243080" y="6461280"/>
            <a:ext cx="6407640" cy="316440"/>
          </a:xfrm>
          <a:prstGeom prst="rect">
            <a:avLst/>
          </a:prstGeom>
        </p:spPr>
        <p:txBody>
          <a:bodyPr bIns="45000" lIns="90000" rIns="90000" tIns="45000"/>
          <a:p>
            <a:pPr algn="ctr"/>
            <a:r>
              <a:rPr lang="ru-RU" sz="1000" u="sng">
                <a:solidFill>
                  <a:srgbClr val="ffffff"/>
                </a:solidFill>
                <a:latin typeface="Verdana"/>
                <a:ea typeface="Verdana"/>
                <a:hlinkClick r:id="rId1"/>
              </a:rPr>
              <a:t>solaris.mpg</a:t>
            </a:r>
            <a:endParaRPr/>
          </a:p>
        </p:txBody>
      </p:sp>
      <p:sp>
        <p:nvSpPr>
          <p:cNvPr id="544" name="CustomShape 3"/>
          <p:cNvSpPr/>
          <p:nvPr/>
        </p:nvSpPr>
        <p:spPr>
          <a:xfrm>
            <a:off x="533520" y="1009080"/>
            <a:ext cx="8228520" cy="4708080"/>
          </a:xfrm>
          <a:prstGeom prst="rect">
            <a:avLst/>
          </a:prstGeom>
        </p:spPr>
        <p:txBody>
          <a:bodyPr anchor="ctr" bIns="0" lIns="342720" rIns="450720" tIns="45000"/>
          <a:p>
            <a:pPr algn="ctr"/>
            <a:r>
              <a:rPr b="1" lang="ru-RU">
                <a:solidFill>
                  <a:srgbClr val="0000cc"/>
                </a:solidFill>
                <a:latin typeface="Verdana"/>
                <a:ea typeface="Verdana"/>
              </a:rPr>
              <a:t>«НУ ВОТ Я ТЕБЯ ЛЮБЛЮ</a:t>
            </a:r>
            <a:endParaRPr/>
          </a:p>
          <a:p>
            <a:pPr algn="ctr"/>
            <a:r>
              <a:rPr b="1" lang="ru-RU">
                <a:solidFill>
                  <a:srgbClr val="0000cc"/>
                </a:solidFill>
                <a:latin typeface="Verdana"/>
                <a:ea typeface="Verdana"/>
              </a:rPr>
              <a:t>	</a:t>
            </a:r>
            <a:endParaRPr/>
          </a:p>
          <a:p>
            <a:pPr algn="just"/>
            <a:r>
              <a:rPr b="1" lang="ru-RU">
                <a:solidFill>
                  <a:srgbClr val="0000cc"/>
                </a:solidFill>
                <a:latin typeface="Verdana"/>
                <a:ea typeface="Verdana"/>
              </a:rPr>
              <a:t>    </a:t>
            </a:r>
            <a:r>
              <a:rPr b="1" lang="ru-RU">
                <a:solidFill>
                  <a:srgbClr val="0000cc"/>
                </a:solidFill>
                <a:latin typeface="Verdana"/>
                <a:ea typeface="Verdana"/>
              </a:rPr>
              <a:t>НО ЛЮБОВЬ ЭТО ЧУВСТВО КОТОРОЕ МОЖНО ПЕРЕЖИВАТЬ НО ОБЪЯСНИТЬ НЕЛЬЗЯ ОБЪЯСНИТЬ  МОЖНО ПОНЯТИЕ А ЛЮБИШЬ ТО ЧТО МОЖНО ПОТЕРЯТЬ СЕБЯ ЖЕНЩИНУ РОДИНУ</a:t>
            </a:r>
            <a:endParaRPr/>
          </a:p>
          <a:p>
            <a:pPr algn="just"/>
            <a:endParaRPr/>
          </a:p>
          <a:p>
            <a:pPr algn="just"/>
            <a:r>
              <a:rPr b="1" lang="ru-RU">
                <a:solidFill>
                  <a:srgbClr val="0000cc"/>
                </a:solidFill>
                <a:latin typeface="Verdana"/>
                <a:ea typeface="Verdana"/>
              </a:rPr>
              <a:t>    </a:t>
            </a:r>
            <a:r>
              <a:rPr b="1" lang="ru-RU">
                <a:solidFill>
                  <a:srgbClr val="0000cc"/>
                </a:solidFill>
                <a:latin typeface="Verdana"/>
                <a:ea typeface="Verdana"/>
              </a:rPr>
              <a:t>ДО СЕГОДНЯШНЕГО ДНЯ ЧЕЛОВЕЧЕСТВО ЗЕМЛЯ БЫЛИ ПОПРОСТУ НЕДОСТУПНЫ ДЛЯ ЛЮБВИ ТЫ ПОНИМАЕШЬ О ЧЁМ Я ЗНАЛ-ТО</a:t>
            </a:r>
            <a:endParaRPr/>
          </a:p>
          <a:p>
            <a:pPr algn="just"/>
            <a:endParaRPr/>
          </a:p>
          <a:p>
            <a:pPr algn="just"/>
            <a:r>
              <a:rPr b="1" lang="ru-RU">
                <a:solidFill>
                  <a:srgbClr val="0000cc"/>
                </a:solidFill>
                <a:latin typeface="Verdana"/>
                <a:ea typeface="Verdana"/>
              </a:rPr>
              <a:t>    </a:t>
            </a:r>
            <a:r>
              <a:rPr b="1" lang="ru-RU">
                <a:solidFill>
                  <a:srgbClr val="0000cc"/>
                </a:solidFill>
                <a:latin typeface="Verdana"/>
                <a:ea typeface="Verdana"/>
              </a:rPr>
              <a:t>НАС ВЕДЬ ТАК МАЛО ВСЕГО НЕСКОЛЬКО МИЛЛИАРДОВ ГОРСТКА</a:t>
            </a:r>
            <a:endParaRPr/>
          </a:p>
          <a:p>
            <a:pPr algn="just"/>
            <a:endParaRPr/>
          </a:p>
          <a:p>
            <a:pPr algn="just"/>
            <a:r>
              <a:rPr b="1" lang="ru-RU">
                <a:solidFill>
                  <a:srgbClr val="0000cc"/>
                </a:solidFill>
                <a:latin typeface="Verdana"/>
                <a:ea typeface="Verdana"/>
              </a:rPr>
              <a:t>    </a:t>
            </a:r>
            <a:r>
              <a:rPr b="1" lang="ru-RU">
                <a:solidFill>
                  <a:srgbClr val="0000cc"/>
                </a:solidFill>
                <a:latin typeface="Verdana"/>
                <a:ea typeface="Verdana"/>
              </a:rPr>
              <a:t>А МОЖЕТ БЫТЬ МЫ ВООБЩЕ ЗДЕСЬ ТОЛЬКО ДЛЯ ТОГО ЧТОБЫ ВПЕРВЫЕ ОЩУТИТЬ ЛЮДЕЙ КАК ПОВОД ДЛЯ ЛЮБВИ А»</a:t>
            </a:r>
            <a:endParaRPr/>
          </a:p>
        </p:txBody>
      </p:sp>
    </p:spTree>
  </p:cSld>
  <p:transition spd="slow">
    <p:wipe dir="r"/>
  </p:transition>
  <p:timing>
    <p:tnLst>
      <p:par>
        <p:cTn dur="indefinite" id="214" nodeType="tmRoot" restart="never">
          <p:childTnLst>
            <p:seq>
              <p:cTn fill="hold" id="215" nodeType="interactiveSeq" restart="whenNotActive">
                <p:childTnLst>
                  <p:par>
                    <p:cTn fill="hold" id="216" nodeType="clickEffect">
                      <p:childTnLst>
                        <p:par>
                          <p:cTn fill="hold" id="217" nodeType="withEffect">
                            <p:stCondLst>
                              <p:cond delay="0"/>
                            </p:stCondLst>
                            <p:childTnLst>
                              <p:par>
                                <p:cTn fill="hold" id="218" nodeType="clickEffect"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219"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5" name="CustomShape 1"/>
          <p:cNvSpPr/>
          <p:nvPr/>
        </p:nvSpPr>
        <p:spPr>
          <a:xfrm>
            <a:off x="468360" y="2565360"/>
            <a:ext cx="8228520" cy="1141920"/>
          </a:xfrm>
          <a:prstGeom prst="rect">
            <a:avLst/>
          </a:prstGeom>
        </p:spPr>
        <p:txBody>
          <a:bodyPr anchor="ctr" bIns="45000" lIns="90000" rIns="90000" tIns="45000"/>
          <a:p>
            <a:r>
              <a:rPr lang="ru-RU" sz="2800">
                <a:solidFill>
                  <a:srgbClr val="ffffff"/>
                </a:solidFill>
                <a:latin typeface="Verdana"/>
                <a:ea typeface="Verdana"/>
              </a:rPr>
              <a:t>   </a:t>
            </a:r>
            <a:r>
              <a:rPr lang="ru-RU" sz="2800">
                <a:solidFill>
                  <a:srgbClr val="ffffff"/>
                </a:solidFill>
                <a:latin typeface="Verdana"/>
                <a:ea typeface="Verdana"/>
              </a:rPr>
              <a:t>ТВОРЧЕСКАЯ РАБОТА</a:t>
            </a:r>
            <a:endParaRPr/>
          </a:p>
          <a:p>
            <a:pPr algn="ctr"/>
            <a:r>
              <a:rPr lang="ru-RU" sz="2800">
                <a:solidFill>
                  <a:srgbClr val="ffffff"/>
                </a:solidFill>
                <a:latin typeface="Verdana"/>
                <a:ea typeface="Verdana"/>
              </a:rPr>
              <a:t>(задания по выбору)</a:t>
            </a:r>
            <a:endParaRPr/>
          </a:p>
        </p:txBody>
      </p:sp>
      <p:sp>
        <p:nvSpPr>
          <p:cNvPr id="546"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timing>
    <p:tnLst>
      <p:par>
        <p:cTn dur="indefinite" id="220" nodeType="tmRoot" restart="never">
          <p:childTnLst>
            <p:seq>
              <p:cTn dur="indefinite" id="221" nodeType="mainSeq">
                <p:childTnLst>
                  <p:par>
                    <p:cTn fill="hold" id="222" nodeType="clickEffect">
                      <p:stCondLst>
                        <p:cond delay="indefinite"/>
                      </p:stCondLst>
                      <p:childTnLst>
                        <p:par>
                          <p:cTn fill="hold" id="223" nodeType="withEffect">
                            <p:stCondLst>
                              <p:cond delay="0"/>
                            </p:stCondLst>
                            <p:childTnLst>
                              <p:par>
                                <p:cTn fill="hold" id="224" nodeType="afterEffect" presetClass="entr" presetID="53" presetSubtype="16">
                                  <p:stCondLst>
                                    <p:cond delay="0"/>
                                  </p:stCondLst>
                                  <p:childTnLst>
                                    <p:set>
                                      <p:cBhvr>
                                        <p:cTn dur="1" fill="hold" id="225">
                                          <p:stCondLst>
                                            <p:cond delay="0"/>
                                          </p:stCondLst>
                                        </p:cTn>
                                        <p:tgtEl>
                                          <p:spTgt spid="545"/>
                                        </p:tgtEl>
                                        <p:attrNameLst>
                                          <p:attrName>style.visibility</p:attrName>
                                        </p:attrNameLst>
                                      </p:cBhvr>
                                      <p:to>
                                        <p:strVal val="visible"/>
                                      </p:to>
                                    </p:set>
                                    <p:anim calcmode="lin" valueType="str">
                                      <p:cBhvr additive="repl">
                                        <p:cTn dur="500" fill="hold" id="226"/>
                                        <p:tgtEl>
                                          <p:spTgt spid="545"/>
                                        </p:tgtEl>
                                      </p:cBhvr>
                                      <p:tavLst>
                                        <p:tav tm="100000">
                                          <p:val>
                                            <p:strVal val="width"/>
                                          </p:val>
                                        </p:tav>
                                      </p:tavLst>
                                    </p:anim>
                                    <p:anim calcmode="lin" valueType="str">
                                      <p:cBhvr additive="repl">
                                        <p:cTn dur="500" fill="hold" id="227"/>
                                        <p:tgtEl>
                                          <p:spTgt spid="545"/>
                                        </p:tgtEl>
                                      </p:cBhvr>
                                      <p:tavLst>
                                        <p:tav tm="100000">
                                          <p:val>
                                            <p:strVal val="height"/>
                                          </p:val>
                                        </p:tav>
                                      </p:tavLst>
                                    </p:anim>
                                    <p:animEffect filter="fade" transition="in">
                                      <p:cBhvr additive="repl">
                                        <p:cTn dur="500" fill="freeze" id="228"/>
                                        <p:tgtEl>
                                          <p:spTgt spid="5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7" name="CustomShape 1"/>
          <p:cNvSpPr/>
          <p:nvPr/>
        </p:nvSpPr>
        <p:spPr>
          <a:xfrm>
            <a:off x="468360" y="620640"/>
            <a:ext cx="8228520" cy="1141920"/>
          </a:xfrm>
          <a:prstGeom prst="rect">
            <a:avLst/>
          </a:prstGeom>
        </p:spPr>
        <p:txBody>
          <a:bodyPr anchor="ctr" bIns="45000" lIns="90000" rIns="90000" tIns="45000"/>
          <a:p>
            <a:pPr algn="ctr"/>
            <a:r>
              <a:rPr lang="ru-RU" sz="2800">
                <a:solidFill>
                  <a:srgbClr val="ffffff"/>
                </a:solidFill>
                <a:latin typeface="Verdana"/>
                <a:ea typeface="Verdana"/>
              </a:rPr>
              <a:t>Задание 1:</a:t>
            </a:r>
            <a:endParaRPr/>
          </a:p>
        </p:txBody>
      </p:sp>
      <p:sp>
        <p:nvSpPr>
          <p:cNvPr id="548" name="CustomShape 2"/>
          <p:cNvSpPr/>
          <p:nvPr/>
        </p:nvSpPr>
        <p:spPr>
          <a:xfrm>
            <a:off x="179280" y="2349360"/>
            <a:ext cx="8784000" cy="2950200"/>
          </a:xfrm>
          <a:prstGeom prst="rect">
            <a:avLst/>
          </a:prstGeom>
        </p:spPr>
        <p:txBody>
          <a:bodyPr bIns="45000" lIns="90000" rIns="90000" tIns="45000"/>
          <a:p>
            <a:pPr algn="ctr"/>
            <a:r>
              <a:rPr lang="ru-RU" sz="2800">
                <a:solidFill>
                  <a:srgbClr val="ffffff"/>
                </a:solidFill>
                <a:latin typeface="Verdana"/>
                <a:ea typeface="Verdana"/>
              </a:rPr>
              <a:t>Прослушайте текст и напишите</a:t>
            </a:r>
            <a:endParaRPr/>
          </a:p>
          <a:p>
            <a:pPr algn="ctr"/>
            <a:r>
              <a:rPr lang="ru-RU" sz="2800">
                <a:solidFill>
                  <a:srgbClr val="ffffff"/>
                </a:solidFill>
                <a:latin typeface="Verdana"/>
                <a:ea typeface="Verdana"/>
              </a:rPr>
              <a:t>сжатое изложение.</a:t>
            </a:r>
            <a:endParaRPr/>
          </a:p>
          <a:p>
            <a:pPr algn="ctr"/>
            <a:r>
              <a:rPr lang="ru-RU" sz="2800">
                <a:solidFill>
                  <a:srgbClr val="ffffff"/>
                </a:solidFill>
                <a:latin typeface="Verdana"/>
                <a:ea typeface="Verdana"/>
              </a:rPr>
              <a:t>Какие знаки препинания вы</a:t>
            </a:r>
            <a:endParaRPr/>
          </a:p>
          <a:p>
            <a:pPr algn="ctr"/>
            <a:r>
              <a:rPr lang="ru-RU" sz="2800">
                <a:solidFill>
                  <a:srgbClr val="ffffff"/>
                </a:solidFill>
                <a:latin typeface="Verdana"/>
                <a:ea typeface="Verdana"/>
              </a:rPr>
              <a:t>включили в свой текст</a:t>
            </a:r>
            <a:endParaRPr/>
          </a:p>
          <a:p>
            <a:pPr algn="ctr"/>
            <a:r>
              <a:rPr lang="ru-RU" sz="2800">
                <a:solidFill>
                  <a:srgbClr val="ffffff"/>
                </a:solidFill>
                <a:latin typeface="Verdana"/>
                <a:ea typeface="Verdana"/>
              </a:rPr>
              <a:t>(исключили из своего текста)</a:t>
            </a:r>
            <a:endParaRPr/>
          </a:p>
          <a:p>
            <a:pPr algn="ctr"/>
            <a:r>
              <a:rPr lang="ru-RU" sz="2800">
                <a:solidFill>
                  <a:srgbClr val="ffffff"/>
                </a:solidFill>
                <a:latin typeface="Verdana"/>
                <a:ea typeface="Verdana"/>
              </a:rPr>
              <a:t>и почему?</a:t>
            </a:r>
            <a:endParaRPr/>
          </a:p>
        </p:txBody>
      </p:sp>
      <p:sp>
        <p:nvSpPr>
          <p:cNvPr id="549" name="CustomShape 3"/>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2" name="CustomShape 1"/>
          <p:cNvSpPr/>
          <p:nvPr/>
        </p:nvSpPr>
        <p:spPr>
          <a:xfrm>
            <a:off x="34920" y="3789360"/>
            <a:ext cx="9000000" cy="718200"/>
          </a:xfrm>
          <a:prstGeom prst="rect">
            <a:avLst/>
          </a:prstGeom>
        </p:spPr>
        <p:txBody>
          <a:bodyPr anchor="ctr" bIns="45000" lIns="90000" rIns="90000" tIns="45000"/>
          <a:p>
            <a:r>
              <a:rPr lang="ru-RU" sz="2000">
                <a:solidFill>
                  <a:srgbClr val="ffffff"/>
                </a:solidFill>
                <a:latin typeface="Verdana"/>
                <a:ea typeface="Verdana"/>
              </a:rPr>
              <a:t>ЦЕЛЬ УРОКА: обобщить и систематизировать знания о функциях </a:t>
            </a:r>
            <a:endParaRPr/>
          </a:p>
          <a:p>
            <a:pPr algn="just"/>
            <a:r>
              <a:rPr lang="ru-RU" sz="2000">
                <a:solidFill>
                  <a:srgbClr val="ffffff"/>
                </a:solidFill>
                <a:latin typeface="Verdana"/>
                <a:ea typeface="Verdana"/>
              </a:rPr>
              <a:t>                      </a:t>
            </a:r>
            <a:r>
              <a:rPr lang="ru-RU" sz="2000">
                <a:solidFill>
                  <a:srgbClr val="ffffff"/>
                </a:solidFill>
                <a:latin typeface="Verdana"/>
                <a:ea typeface="Verdana"/>
              </a:rPr>
              <a:t>знаков препинания</a:t>
            </a:r>
            <a:endParaRPr/>
          </a:p>
        </p:txBody>
      </p:sp>
      <p:sp>
        <p:nvSpPr>
          <p:cNvPr id="503" name="CustomShape 2"/>
          <p:cNvSpPr/>
          <p:nvPr/>
        </p:nvSpPr>
        <p:spPr>
          <a:xfrm>
            <a:off x="108000" y="4724280"/>
            <a:ext cx="8926920" cy="2132640"/>
          </a:xfrm>
          <a:prstGeom prst="rect">
            <a:avLst/>
          </a:prstGeom>
        </p:spPr>
        <p:txBody>
          <a:bodyPr bIns="45000" lIns="90000" rIns="90000" tIns="45000"/>
          <a:p>
            <a:pPr algn="ctr"/>
            <a:r>
              <a:rPr lang="ru-RU" sz="2000">
                <a:solidFill>
                  <a:srgbClr val="ffffff"/>
                </a:solidFill>
                <a:latin typeface="Verdana"/>
                <a:ea typeface="Verdana"/>
              </a:rPr>
              <a:t>ЗАДАЧИ УРОКА:</a:t>
            </a:r>
            <a:endParaRPr/>
          </a:p>
          <a:p>
            <a:pPr algn="just"/>
            <a:r>
              <a:rPr lang="ru-RU" sz="2000">
                <a:solidFill>
                  <a:srgbClr val="ffffff"/>
                </a:solidFill>
                <a:latin typeface="Verdana"/>
                <a:ea typeface="Verdana"/>
              </a:rPr>
              <a:t>1. Повторить сведения о знаках препинания и их функциях.</a:t>
            </a:r>
            <a:endParaRPr/>
          </a:p>
          <a:p>
            <a:pPr algn="just"/>
            <a:r>
              <a:rPr lang="ru-RU" sz="2000">
                <a:solidFill>
                  <a:srgbClr val="ffffff"/>
                </a:solidFill>
                <a:latin typeface="Verdana"/>
                <a:ea typeface="Verdana"/>
              </a:rPr>
              <a:t>2. Учиться определять и различать функции знаков препинания. </a:t>
            </a:r>
            <a:endParaRPr/>
          </a:p>
          <a:p>
            <a:pPr algn="just"/>
            <a:r>
              <a:rPr lang="ru-RU" sz="2000">
                <a:solidFill>
                  <a:srgbClr val="ffffff"/>
                </a:solidFill>
                <a:latin typeface="Verdana"/>
                <a:ea typeface="Verdana"/>
              </a:rPr>
              <a:t>3. Обозначить функции знаков препинания в современном мире.</a:t>
            </a:r>
            <a:endParaRPr/>
          </a:p>
          <a:p>
            <a:pPr algn="ctr"/>
            <a:endParaRPr/>
          </a:p>
        </p:txBody>
      </p:sp>
    </p:spTree>
  </p:cSld>
  <p:transition spd="slow">
    <p:split dir="out" orient="vert"/>
  </p:transition>
  <p:timing>
    <p:tnLst>
      <p:par>
        <p:cTn dur="indefinite" id="1" nodeType="tmRoot" restart="never">
          <p:childTnLst>
            <p:seq>
              <p:cTn dur="indefinite" id="2" nodeType="mainSeq">
                <p:childTnLst>
                  <p:par>
                    <p:cTn fill="hold" id="3" nodeType="clickEffect">
                      <p:stCondLst>
                        <p:cond delay="0"/>
                      </p:stCondLst>
                      <p:childTnLst>
                        <p:par>
                          <p:cTn fill="hold" id="4" nodeType="withEffect">
                            <p:stCondLst>
                              <p:cond delay="0"/>
                            </p:stCondLst>
                            <p:childTnLst>
                              <p:par>
                                <p:cTn fill="hold" id="5" nodeType="afterEffect" presetClass="entr" presetID="22" presetSubtype="1">
                                  <p:stCondLst>
                                    <p:cond delay="0"/>
                                  </p:stCondLst>
                                  <p:childTnLst>
                                    <p:set>
                                      <p:cBhvr>
                                        <p:cTn dur="1" fill="hold" id="6">
                                          <p:stCondLst>
                                            <p:cond delay="0"/>
                                          </p:stCondLst>
                                        </p:cTn>
                                        <p:tgtEl>
                                          <p:spTgt spid="502"/>
                                        </p:tgtEl>
                                        <p:attrNameLst>
                                          <p:attrName>style.visibility</p:attrName>
                                        </p:attrNameLst>
                                      </p:cBhvr>
                                      <p:to>
                                        <p:strVal val="visible"/>
                                      </p:to>
                                    </p:set>
                                    <p:animEffect filter="wipe(up)" transition="in">
                                      <p:cBhvr additive="repl">
                                        <p:cTn dur="500" fill="freeze" id="7"/>
                                        <p:tgtEl>
                                          <p:spTgt spid="502"/>
                                        </p:tgtEl>
                                      </p:cBhvr>
                                    </p:animEffect>
                                  </p:childTnLst>
                                </p:cTn>
                              </p:par>
                            </p:childTnLst>
                          </p:cTn>
                        </p:par>
                        <p:par>
                          <p:cTn fill="hold" id="8" nodeType="afterEffect">
                            <p:stCondLst>
                              <p:cond delay="500"/>
                            </p:stCondLst>
                            <p:childTnLst>
                              <p:par>
                                <p:cTn fill="hold" id="9" nodeType="afterEffect" presetClass="entr" presetID="22" presetSubtype="1">
                                  <p:stCondLst>
                                    <p:cond delay="0"/>
                                  </p:stCondLst>
                                  <p:childTnLst>
                                    <p:set>
                                      <p:cBhvr>
                                        <p:cTn dur="1" fill="hold" id="10">
                                          <p:stCondLst>
                                            <p:cond delay="0"/>
                                          </p:stCondLst>
                                        </p:cTn>
                                        <p:tgtEl>
                                          <p:spTgt spid="503">
                                            <p:txEl>
                                              <p:pRg end="14" st="0"/>
                                            </p:txEl>
                                          </p:spTgt>
                                        </p:tgtEl>
                                        <p:attrNameLst>
                                          <p:attrName>style.visibility</p:attrName>
                                        </p:attrNameLst>
                                      </p:cBhvr>
                                      <p:to>
                                        <p:strVal val="visible"/>
                                      </p:to>
                                    </p:set>
                                    <p:animEffect filter="wipe(up)" transition="in">
                                      <p:cBhvr additive="repl">
                                        <p:cTn dur="1000" fill="freeze" id="11"/>
                                        <p:tgtEl>
                                          <p:spTgt spid="503">
                                            <p:txEl>
                                              <p:pRg end="14" st="0"/>
                                            </p:txEl>
                                          </p:spTgt>
                                        </p:tgtEl>
                                      </p:cBhvr>
                                    </p:animEffect>
                                  </p:childTnLst>
                                </p:cTn>
                              </p:par>
                            </p:childTnLst>
                          </p:cTn>
                        </p:par>
                        <p:par>
                          <p:cTn fill="hold" id="12" nodeType="afterEffect">
                            <p:stCondLst>
                              <p:cond delay="1500"/>
                            </p:stCondLst>
                            <p:childTnLst>
                              <p:par>
                                <p:cTn fill="hold" id="13" nodeType="afterEffect" presetClass="entr" presetID="22" presetSubtype="1">
                                  <p:stCondLst>
                                    <p:cond delay="0"/>
                                  </p:stCondLst>
                                  <p:childTnLst>
                                    <p:set>
                                      <p:cBhvr>
                                        <p:cTn dur="1" fill="hold" id="14">
                                          <p:stCondLst>
                                            <p:cond delay="0"/>
                                          </p:stCondLst>
                                        </p:cTn>
                                        <p:tgtEl>
                                          <p:spTgt spid="503">
                                            <p:txEl>
                                              <p:pRg end="194" st="194"/>
                                            </p:txEl>
                                          </p:spTgt>
                                        </p:tgtEl>
                                        <p:attrNameLst>
                                          <p:attrName>style.visibility</p:attrName>
                                        </p:attrNameLst>
                                      </p:cBhvr>
                                      <p:to>
                                        <p:strVal val="visible"/>
                                      </p:to>
                                    </p:set>
                                    <p:animEffect filter="wipe(up)" transition="in">
                                      <p:cBhvr additive="repl">
                                        <p:cTn dur="1000" fill="freeze" id="15"/>
                                        <p:tgtEl>
                                          <p:spTgt spid="503">
                                            <p:txEl>
                                              <p:pRg end="194" st="194"/>
                                            </p:txEl>
                                          </p:spTgt>
                                        </p:tgtEl>
                                      </p:cBhvr>
                                    </p:animEffect>
                                  </p:childTnLst>
                                </p:cTn>
                              </p:par>
                            </p:childTnLst>
                          </p:cTn>
                        </p:par>
                        <p:par>
                          <p:cTn fill="hold" id="16" nodeType="afterEffect">
                            <p:stCondLst>
                              <p:cond delay="2500"/>
                            </p:stCondLst>
                            <p:childTnLst>
                              <p:par>
                                <p:cTn fill="hold" id="17" nodeType="afterEffect" presetClass="entr" presetID="22" presetSubtype="1">
                                  <p:stCondLst>
                                    <p:cond delay="0"/>
                                  </p:stCondLst>
                                  <p:childTnLst>
                                    <p:set>
                                      <p:cBhvr>
                                        <p:cTn dur="1" fill="hold" id="18">
                                          <p:stCondLst>
                                            <p:cond delay="0"/>
                                          </p:stCondLst>
                                        </p:cTn>
                                        <p:tgtEl>
                                          <p:spTgt spid="503">
                                            <p:txEl>
                                              <p:pRg end="194" st="194"/>
                                            </p:txEl>
                                          </p:spTgt>
                                        </p:tgtEl>
                                        <p:attrNameLst>
                                          <p:attrName>style.visibility</p:attrName>
                                        </p:attrNameLst>
                                      </p:cBhvr>
                                      <p:to>
                                        <p:strVal val="visible"/>
                                      </p:to>
                                    </p:set>
                                    <p:animEffect filter="wipe(up)" transition="in">
                                      <p:cBhvr additive="repl">
                                        <p:cTn dur="1000" fill="freeze" id="19"/>
                                        <p:tgtEl>
                                          <p:spTgt spid="503">
                                            <p:txEl>
                                              <p:pRg end="194" st="194"/>
                                            </p:txEl>
                                          </p:spTgt>
                                        </p:tgtEl>
                                      </p:cBhvr>
                                    </p:animEffect>
                                  </p:childTnLst>
                                </p:cTn>
                              </p:par>
                            </p:childTnLst>
                          </p:cTn>
                        </p:par>
                        <p:par>
                          <p:cTn fill="hold" id="20" nodeType="afterEffect">
                            <p:stCondLst>
                              <p:cond delay="3500"/>
                            </p:stCondLst>
                            <p:childTnLst>
                              <p:par>
                                <p:cTn fill="hold" id="21" nodeType="afterEffect" presetClass="entr" presetID="22" presetSubtype="1">
                                  <p:stCondLst>
                                    <p:cond delay="0"/>
                                  </p:stCondLst>
                                  <p:childTnLst>
                                    <p:set>
                                      <p:cBhvr>
                                        <p:cTn dur="1" fill="hold" id="22">
                                          <p:stCondLst>
                                            <p:cond delay="0"/>
                                          </p:stCondLst>
                                        </p:cTn>
                                        <p:tgtEl>
                                          <p:spTgt spid="503">
                                            <p:txEl>
                                              <p:pRg end="194" st="194"/>
                                            </p:txEl>
                                          </p:spTgt>
                                        </p:tgtEl>
                                        <p:attrNameLst>
                                          <p:attrName>style.visibility</p:attrName>
                                        </p:attrNameLst>
                                      </p:cBhvr>
                                      <p:to>
                                        <p:strVal val="visible"/>
                                      </p:to>
                                    </p:set>
                                    <p:animEffect filter="wipe(up)" transition="in">
                                      <p:cBhvr additive="repl">
                                        <p:cTn dur="1000" fill="freeze" id="23"/>
                                        <p:tgtEl>
                                          <p:spTgt spid="503">
                                            <p:txEl>
                                              <p:pRg end="194" st="19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0" name="CustomShape 1"/>
          <p:cNvSpPr/>
          <p:nvPr/>
        </p:nvSpPr>
        <p:spPr>
          <a:xfrm>
            <a:off x="108000" y="404640"/>
            <a:ext cx="8855640" cy="5791680"/>
          </a:xfrm>
          <a:prstGeom prst="rect">
            <a:avLst/>
          </a:prstGeom>
        </p:spPr>
        <p:txBody>
          <a:bodyPr bIns="45000" lIns="90000" rIns="90000" tIns="45000"/>
          <a:p>
            <a:pPr algn="just"/>
            <a:r>
              <a:rPr lang="ru-RU">
                <a:solidFill>
                  <a:srgbClr val="ffffff"/>
                </a:solidFill>
                <a:latin typeface="Verdana"/>
                <a:ea typeface="Verdana"/>
              </a:rPr>
              <a:t>	</a:t>
            </a:r>
            <a:r>
              <a:rPr lang="ru-RU">
                <a:solidFill>
                  <a:srgbClr val="ffffff"/>
                </a:solidFill>
                <a:latin typeface="Verdana"/>
                <a:ea typeface="Verdana"/>
              </a:rPr>
              <a:t>Есть ценности, которые изменяются, теряются, пропадают, становясь пылью времени. Но как бы ни изменялось общество, всё равно на протяжении тысячелетий остаются вечные ценности, которые имеют большое значение для людей всех поколений и культур. Одной из таких вечных ценностей, безусловно, является дружба.</a:t>
            </a:r>
            <a:endParaRPr/>
          </a:p>
          <a:p>
            <a:pPr algn="just"/>
            <a:r>
              <a:rPr lang="ru-RU">
                <a:solidFill>
                  <a:srgbClr val="ffffff"/>
                </a:solidFill>
                <a:latin typeface="Verdana"/>
                <a:ea typeface="Verdana"/>
              </a:rPr>
              <a:t>	</a:t>
            </a:r>
            <a:r>
              <a:rPr lang="ru-RU">
                <a:solidFill>
                  <a:srgbClr val="ffffff"/>
                </a:solidFill>
                <a:latin typeface="Verdana"/>
                <a:ea typeface="Verdana"/>
              </a:rPr>
              <a:t>Люди очень часто употребляют это слово в своём языке, тех или иных людей называют своими друзьями, но мало кто может сформулировать, что такое дружба, кто такой настоящий друг, каким он должен быть. Все определения дружбы сходны в одном: дружба – это взаимоотношения, основанные на взаимной открытости людей, полном доверии и постоянной готовности в любой момент прийти друг другу на помощь.</a:t>
            </a:r>
            <a:endParaRPr/>
          </a:p>
          <a:p>
            <a:pPr algn="just"/>
            <a:r>
              <a:rPr lang="ru-RU">
                <a:solidFill>
                  <a:srgbClr val="ffffff"/>
                </a:solidFill>
                <a:latin typeface="Verdana"/>
                <a:ea typeface="Verdana"/>
              </a:rPr>
              <a:t>	</a:t>
            </a:r>
            <a:r>
              <a:rPr lang="ru-RU">
                <a:solidFill>
                  <a:srgbClr val="ffffff"/>
                </a:solidFill>
                <a:latin typeface="Verdana"/>
                <a:ea typeface="Verdana"/>
              </a:rPr>
              <a:t>Главное, чтобы у друзей были одинаковые жизненные ценности, похожие духовные ориентиры, тогда они смогут дружить, даже если их отношение к определённым явлениям жизни разное. И тогда на настоящую дружбу не влияет время и расстояние. Люди могут разговаривать друг с другом лишь изредка, быть в разлуке в течение многих лет, но всё равно оставаться очень близкими друзьями. Подобное постоянство – отличительная черта настоящей дружбы.</a:t>
            </a:r>
            <a:endParaRPr/>
          </a:p>
          <a:p>
            <a:pPr algn="r"/>
            <a:r>
              <a:rPr lang="ru-RU">
                <a:solidFill>
                  <a:srgbClr val="ffffff"/>
                </a:solidFill>
                <a:latin typeface="Verdana"/>
                <a:ea typeface="Verdana"/>
              </a:rPr>
              <a:t>(Из Интернета)</a:t>
            </a:r>
            <a:endParaRPr/>
          </a:p>
          <a:p>
            <a:pPr algn="r"/>
            <a:endParaRPr/>
          </a:p>
        </p:txBody>
      </p:sp>
      <p:sp>
        <p:nvSpPr>
          <p:cNvPr id="551"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
        <p:nvSpPr>
          <p:cNvPr id="552" name="CustomShape 3"/>
          <p:cNvSpPr/>
          <p:nvPr/>
        </p:nvSpPr>
        <p:spPr>
          <a:xfrm>
            <a:off x="826920" y="6251400"/>
            <a:ext cx="7648920" cy="459360"/>
          </a:xfrm>
          <a:prstGeom prst="rect">
            <a:avLst/>
          </a:prstGeom>
        </p:spPr>
        <p:txBody>
          <a:bodyPr bIns="45000" lIns="90000" rIns="90000" tIns="45000"/>
          <a:p>
            <a:pPr algn="ctr"/>
            <a:r>
              <a:rPr lang="ru-RU" sz="1000" u="sng">
                <a:solidFill>
                  <a:srgbClr val="ffffff"/>
                </a:solidFill>
                <a:latin typeface="Verdana"/>
                <a:ea typeface="Verdana"/>
                <a:hlinkClick r:id="rId1"/>
              </a:rPr>
              <a:t>Текст.</a:t>
            </a:r>
            <a:r>
              <a:rPr lang="ru-RU" sz="1000" u="sng">
                <a:solidFill>
                  <a:srgbClr val="ffffff"/>
                </a:solidFill>
                <a:latin typeface="Verdana"/>
                <a:ea typeface="Verdana"/>
                <a:hlinkClick r:id="rId2"/>
              </a:rPr>
              <a:t>mp3</a:t>
            </a:r>
            <a:r>
              <a:rPr lang="ru-RU" sz="1000">
                <a:solidFill>
                  <a:srgbClr val="ffffff"/>
                </a:solidFill>
                <a:latin typeface="Verdana"/>
                <a:ea typeface="Verdana"/>
              </a:rPr>
              <a:t> </a:t>
            </a:r>
            <a:endParaRPr/>
          </a:p>
          <a:p>
            <a:pPr algn="ctr"/>
            <a:r>
              <a:rPr lang="ru-RU" sz="1000">
                <a:solidFill>
                  <a:srgbClr val="ffffff"/>
                </a:solidFill>
                <a:latin typeface="Verdana"/>
                <a:ea typeface="Verdana"/>
              </a:rPr>
              <a:t>http://капканы-егэ.рф/index.php/dlya-uchenikov/gia-dlya-9-klassov/928-izlozheniya-iz-banka-zadanij-audio-2 </a:t>
            </a:r>
            <a:endParaRPr/>
          </a:p>
        </p:txBody>
      </p:sp>
    </p:spTree>
  </p:cSld>
  <p:transition spd="slow">
    <p:wipe dir="r"/>
  </p:transition>
  <p:timing>
    <p:tnLst>
      <p:par>
        <p:cTn dur="indefinite" id="229" nodeType="tmRoot" restart="never">
          <p:childTnLst>
            <p:seq>
              <p:cTn fill="hold" id="230" nodeType="interactiveSeq" restart="whenNotActive">
                <p:childTnLst>
                  <p:par>
                    <p:cTn fill="hold" id="231" nodeType="clickEffect">
                      <p:childTnLst>
                        <p:par>
                          <p:cTn fill="hold" id="232" nodeType="withEffect">
                            <p:stCondLst>
                              <p:cond delay="0"/>
                            </p:stCondLst>
                            <p:childTnLst>
                              <p:par>
                                <p:cTn fill="hold" id="233" nodeType="clickEffect"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234"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3" name="CustomShape 1"/>
          <p:cNvSpPr/>
          <p:nvPr/>
        </p:nvSpPr>
        <p:spPr>
          <a:xfrm>
            <a:off x="468360" y="620640"/>
            <a:ext cx="8228520" cy="1141920"/>
          </a:xfrm>
          <a:prstGeom prst="rect">
            <a:avLst/>
          </a:prstGeom>
        </p:spPr>
        <p:txBody>
          <a:bodyPr anchor="ctr" bIns="45000" lIns="90000" rIns="90000" tIns="45000"/>
          <a:p>
            <a:pPr algn="ctr"/>
            <a:r>
              <a:rPr lang="ru-RU" sz="2800">
                <a:solidFill>
                  <a:srgbClr val="ffffff"/>
                </a:solidFill>
                <a:latin typeface="Verdana"/>
                <a:ea typeface="Verdana"/>
              </a:rPr>
              <a:t>Задание 2:</a:t>
            </a:r>
            <a:endParaRPr/>
          </a:p>
        </p:txBody>
      </p:sp>
      <p:sp>
        <p:nvSpPr>
          <p:cNvPr id="554" name="CustomShape 2"/>
          <p:cNvSpPr/>
          <p:nvPr/>
        </p:nvSpPr>
        <p:spPr>
          <a:xfrm>
            <a:off x="179280" y="2349360"/>
            <a:ext cx="8784000" cy="2950200"/>
          </a:xfrm>
          <a:prstGeom prst="rect">
            <a:avLst/>
          </a:prstGeom>
        </p:spPr>
        <p:txBody>
          <a:bodyPr bIns="45000" lIns="90000" rIns="90000" tIns="45000"/>
          <a:p>
            <a:pPr algn="ctr"/>
            <a:r>
              <a:rPr lang="ru-RU" sz="2800">
                <a:solidFill>
                  <a:srgbClr val="ffffff"/>
                </a:solidFill>
                <a:latin typeface="Verdana"/>
                <a:ea typeface="Verdana"/>
              </a:rPr>
              <a:t>Напишите сочинение-рассуждение </a:t>
            </a:r>
            <a:endParaRPr/>
          </a:p>
          <a:p>
            <a:pPr algn="ctr"/>
            <a:r>
              <a:rPr lang="ru-RU" sz="2800">
                <a:solidFill>
                  <a:srgbClr val="ffffff"/>
                </a:solidFill>
                <a:latin typeface="Verdana"/>
                <a:ea typeface="Verdana"/>
              </a:rPr>
              <a:t>в научном или публицистическом стиле</a:t>
            </a:r>
            <a:endParaRPr/>
          </a:p>
          <a:p>
            <a:pPr algn="ctr"/>
            <a:r>
              <a:rPr lang="ru-RU" sz="2800">
                <a:solidFill>
                  <a:srgbClr val="ffffff"/>
                </a:solidFill>
                <a:latin typeface="Verdana"/>
                <a:ea typeface="Verdana"/>
              </a:rPr>
              <a:t>о роли/функции знаков препинания,</a:t>
            </a:r>
            <a:endParaRPr/>
          </a:p>
          <a:p>
            <a:pPr algn="ctr"/>
            <a:r>
              <a:rPr lang="ru-RU" sz="2800">
                <a:solidFill>
                  <a:srgbClr val="ffffff"/>
                </a:solidFill>
                <a:latin typeface="Verdana"/>
                <a:ea typeface="Verdana"/>
              </a:rPr>
              <a:t>опираясь на следующий текст</a:t>
            </a:r>
            <a:endParaRPr/>
          </a:p>
        </p:txBody>
      </p:sp>
      <p:sp>
        <p:nvSpPr>
          <p:cNvPr id="555" name="CustomShape 3"/>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6" name="CustomShape 1"/>
          <p:cNvSpPr/>
          <p:nvPr/>
        </p:nvSpPr>
        <p:spPr>
          <a:xfrm>
            <a:off x="0" y="0"/>
            <a:ext cx="9144000" cy="6984000"/>
          </a:xfrm>
          <a:prstGeom prst="rect">
            <a:avLst/>
          </a:prstGeom>
        </p:spPr>
        <p:txBody>
          <a:bodyPr bIns="45000" lIns="90000" rIns="90000" tIns="45000"/>
          <a:p>
            <a:pPr algn="just">
              <a:lnSpc>
                <a:spcPct val="80000"/>
              </a:lnSpc>
            </a:pPr>
            <a:r>
              <a:rPr lang="ru-RU">
                <a:solidFill>
                  <a:srgbClr val="0000cc"/>
                </a:solidFill>
                <a:latin typeface="Verdana"/>
                <a:ea typeface="Verdana"/>
              </a:rPr>
              <a:t>     </a:t>
            </a:r>
            <a:r>
              <a:rPr lang="ru-RU" sz="2000">
                <a:solidFill>
                  <a:srgbClr val="ffffff"/>
                </a:solidFill>
                <a:latin typeface="Verdana"/>
                <a:ea typeface="Verdana"/>
              </a:rPr>
              <a:t>(1)Любование прекрасным рождает в нас желание жить по законам красоты – наслаждаться прекрасным, творить прекрасное своими руками. (2)Красота делает нас добрее, мягче, человечнее.</a:t>
            </a:r>
            <a:endParaRPr/>
          </a:p>
          <a:p>
            <a:pPr algn="just">
              <a:lnSpc>
                <a:spcPct val="80000"/>
              </a:lnSpc>
            </a:pPr>
            <a:r>
              <a:rPr lang="ru-RU" sz="2000">
                <a:solidFill>
                  <a:srgbClr val="ffffff"/>
                </a:solidFill>
                <a:latin typeface="Verdana"/>
                <a:ea typeface="Verdana"/>
              </a:rPr>
              <a:t>     </a:t>
            </a:r>
            <a:r>
              <a:rPr lang="ru-RU" sz="2000">
                <a:solidFill>
                  <a:srgbClr val="ffffff"/>
                </a:solidFill>
                <a:latin typeface="Verdana"/>
                <a:ea typeface="Verdana"/>
              </a:rPr>
              <a:t>(3)Красота – это созидательное, творческое начало, глубоко человеческое. (4)Красота рождает радость.</a:t>
            </a:r>
            <a:endParaRPr/>
          </a:p>
          <a:p>
            <a:pPr algn="just">
              <a:lnSpc>
                <a:spcPct val="80000"/>
              </a:lnSpc>
            </a:pPr>
            <a:r>
              <a:rPr lang="ru-RU" sz="2000">
                <a:solidFill>
                  <a:srgbClr val="ffffff"/>
                </a:solidFill>
                <a:latin typeface="Verdana"/>
                <a:ea typeface="Verdana"/>
              </a:rPr>
              <a:t>     </a:t>
            </a:r>
            <a:r>
              <a:rPr lang="ru-RU" sz="2000">
                <a:solidFill>
                  <a:srgbClr val="ffffff"/>
                </a:solidFill>
                <a:latin typeface="Verdana"/>
                <a:ea typeface="Verdana"/>
              </a:rPr>
              <a:t>(5)Красота – это одухотворяющее начало нашей жизни. (6)Человек стал человеком потому, что увидел глубину синего неба, мерцание звёзд, розовый разлив вечерней и утренней зари, багровый закат перед ветреным днём, безбрежную даль степей, журавлиную стаю в небесной лазури, отражение солнца в прозрачных каплях утренней росы, серые нити дождя в пасмурный день, нежный стебелёк и голубой колокольчик подснежника – увидел и изумился!</a:t>
            </a:r>
            <a:endParaRPr/>
          </a:p>
          <a:p>
            <a:pPr algn="just">
              <a:lnSpc>
                <a:spcPct val="80000"/>
              </a:lnSpc>
            </a:pPr>
            <a:r>
              <a:rPr lang="ru-RU" sz="2000">
                <a:solidFill>
                  <a:srgbClr val="ffffff"/>
                </a:solidFill>
                <a:latin typeface="Verdana"/>
                <a:ea typeface="Verdana"/>
              </a:rPr>
              <a:t>     </a:t>
            </a:r>
            <a:r>
              <a:rPr lang="ru-RU" sz="2000">
                <a:solidFill>
                  <a:srgbClr val="ffffff"/>
                </a:solidFill>
                <a:latin typeface="Verdana"/>
                <a:ea typeface="Verdana"/>
              </a:rPr>
              <a:t>(7)Человеку открылась радость жизни, когда он услышал шёпот листьев и песню кузнечика, журчание весеннего ручейка и звон серебряных колокольчиков жаворонка в бездонном летнем небе, шорох снежинок и завывание вьюги за окном, ласковый плеск волны и торжественную тишину ночи – услышал и, затаив дыхание, слушает сотни и тысячи лет чудесную музыку жизни. (8)Умей и ты слушать эту музыку.</a:t>
            </a:r>
            <a:endParaRPr/>
          </a:p>
          <a:p>
            <a:pPr algn="just">
              <a:lnSpc>
                <a:spcPct val="80000"/>
              </a:lnSpc>
            </a:pPr>
            <a:r>
              <a:rPr lang="ru-RU" sz="2000">
                <a:solidFill>
                  <a:srgbClr val="ffffff"/>
                </a:solidFill>
                <a:latin typeface="Verdana"/>
                <a:ea typeface="Verdana"/>
              </a:rPr>
              <a:t>     </a:t>
            </a:r>
            <a:r>
              <a:rPr lang="ru-RU" sz="2000">
                <a:solidFill>
                  <a:srgbClr val="ffffff"/>
                </a:solidFill>
                <a:latin typeface="Verdana"/>
                <a:ea typeface="Verdana"/>
              </a:rPr>
              <a:t>(9)Остановись в изумлении перед красотой, и тогда в твоём сердце она тоже расцветёт, и ты откроешь в себе огромный и прекрасный мир.</a:t>
            </a:r>
            <a:endParaRPr/>
          </a:p>
          <a:p>
            <a:pPr algn="just">
              <a:lnSpc>
                <a:spcPct val="80000"/>
              </a:lnSpc>
            </a:pPr>
            <a:r>
              <a:rPr lang="ru-RU" sz="2000">
                <a:solidFill>
                  <a:srgbClr val="ffffff"/>
                </a:solidFill>
                <a:latin typeface="Verdana"/>
                <a:ea typeface="Verdana"/>
              </a:rPr>
              <a:t>     </a:t>
            </a:r>
            <a:r>
              <a:rPr lang="ru-RU" sz="2000">
                <a:solidFill>
                  <a:srgbClr val="ffffff"/>
                </a:solidFill>
                <a:latin typeface="Verdana"/>
                <a:ea typeface="Verdana"/>
              </a:rPr>
              <a:t>(10)Умей наслаждаться красотой, береги её, создавай.</a:t>
            </a:r>
            <a:endParaRPr/>
          </a:p>
          <a:p>
            <a:pPr algn="r">
              <a:lnSpc>
                <a:spcPct val="80000"/>
              </a:lnSpc>
            </a:pPr>
            <a:r>
              <a:rPr lang="ru-RU">
                <a:solidFill>
                  <a:srgbClr val="ffffff"/>
                </a:solidFill>
                <a:latin typeface="Verdana"/>
                <a:ea typeface="Verdana"/>
              </a:rPr>
              <a:t>                                                                                      </a:t>
            </a:r>
            <a:r>
              <a:rPr lang="ru-RU">
                <a:solidFill>
                  <a:srgbClr val="ffffff"/>
                </a:solidFill>
                <a:latin typeface="Verdana"/>
                <a:ea typeface="Verdana"/>
              </a:rPr>
              <a:t>(По В. Сухомлинскому)</a:t>
            </a:r>
            <a:endParaRPr/>
          </a:p>
        </p:txBody>
      </p:sp>
      <p:sp>
        <p:nvSpPr>
          <p:cNvPr id="557"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
        <p:nvSpPr>
          <p:cNvPr id="558" name="CustomShape 3"/>
          <p:cNvSpPr/>
          <p:nvPr/>
        </p:nvSpPr>
        <p:spPr>
          <a:xfrm>
            <a:off x="826920" y="6332400"/>
            <a:ext cx="7648920" cy="316440"/>
          </a:xfrm>
          <a:prstGeom prst="rect">
            <a:avLst/>
          </a:prstGeom>
        </p:spPr>
        <p:txBody>
          <a:bodyPr bIns="45000" lIns="90000" rIns="90000" tIns="45000"/>
          <a:p>
            <a:pPr algn="ctr"/>
            <a:r>
              <a:rPr lang="ru-RU" sz="1000">
                <a:solidFill>
                  <a:srgbClr val="ffffff"/>
                </a:solidFill>
                <a:latin typeface="Verdana"/>
                <a:ea typeface="Verdana"/>
              </a:rPr>
              <a:t>http://window.edu.ru/library/pdf2txt/149/56149/27112/page10</a:t>
            </a:r>
            <a:endParaRPr/>
          </a:p>
        </p:txBody>
      </p:sp>
    </p:spTree>
  </p:cSld>
  <p:transition spd="slow">
    <p:wipe dir="r"/>
  </p:transition>
  <p:timing>
    <p:tnLst>
      <p:par>
        <p:cTn dur="indefinite" id="235" nodeType="tmRoot" restart="never">
          <p:childTnLst>
            <p:seq>
              <p:cTn id="236"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9" name="CustomShape 1"/>
          <p:cNvSpPr/>
          <p:nvPr/>
        </p:nvSpPr>
        <p:spPr>
          <a:xfrm>
            <a:off x="468360" y="620640"/>
            <a:ext cx="8228520" cy="1141920"/>
          </a:xfrm>
          <a:prstGeom prst="rect">
            <a:avLst/>
          </a:prstGeom>
        </p:spPr>
        <p:txBody>
          <a:bodyPr anchor="ctr" bIns="45000" lIns="90000" rIns="90000" tIns="45000"/>
          <a:p>
            <a:pPr algn="ctr"/>
            <a:r>
              <a:rPr lang="ru-RU" sz="2800">
                <a:solidFill>
                  <a:srgbClr val="ffffff"/>
                </a:solidFill>
                <a:latin typeface="Verdana"/>
                <a:ea typeface="Verdana"/>
              </a:rPr>
              <a:t>Задание 3:</a:t>
            </a:r>
            <a:endParaRPr/>
          </a:p>
        </p:txBody>
      </p:sp>
      <p:sp>
        <p:nvSpPr>
          <p:cNvPr id="560" name="CustomShape 2"/>
          <p:cNvSpPr/>
          <p:nvPr/>
        </p:nvSpPr>
        <p:spPr>
          <a:xfrm>
            <a:off x="179280" y="2349360"/>
            <a:ext cx="8784000" cy="2950200"/>
          </a:xfrm>
          <a:prstGeom prst="rect">
            <a:avLst/>
          </a:prstGeom>
        </p:spPr>
        <p:txBody>
          <a:bodyPr bIns="45000" lIns="90000" rIns="90000" tIns="45000"/>
          <a:p>
            <a:pPr algn="ctr"/>
            <a:r>
              <a:rPr lang="ru-RU" sz="2800">
                <a:solidFill>
                  <a:srgbClr val="ffffff"/>
                </a:solidFill>
                <a:latin typeface="Verdana"/>
                <a:ea typeface="Verdana"/>
              </a:rPr>
              <a:t>Напишите произведение собственного сочинения, отразив в нём </a:t>
            </a:r>
            <a:endParaRPr/>
          </a:p>
          <a:p>
            <a:pPr algn="ctr"/>
            <a:r>
              <a:rPr lang="ru-RU" sz="2800">
                <a:solidFill>
                  <a:srgbClr val="ffffff"/>
                </a:solidFill>
                <a:latin typeface="Verdana"/>
                <a:ea typeface="Verdana"/>
              </a:rPr>
              <a:t>роль/функцию знаков препинания </a:t>
            </a:r>
            <a:endParaRPr/>
          </a:p>
        </p:txBody>
      </p:sp>
      <p:sp>
        <p:nvSpPr>
          <p:cNvPr id="561" name="CustomShape 3"/>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2" name="CustomShape 1"/>
          <p:cNvSpPr/>
          <p:nvPr/>
        </p:nvSpPr>
        <p:spPr>
          <a:xfrm>
            <a:off x="1835280" y="4292640"/>
            <a:ext cx="6399720" cy="502200"/>
          </a:xfrm>
          <a:prstGeom prst="rect">
            <a:avLst/>
          </a:prstGeom>
        </p:spPr>
        <p:txBody>
          <a:bodyPr bIns="45000" lIns="90000" rIns="90000" tIns="45000"/>
          <a:p>
            <a:pPr algn="ctr"/>
            <a:r>
              <a:rPr b="1" lang="ru-RU" sz="2000">
                <a:solidFill>
                  <a:srgbClr val="003300"/>
                </a:solidFill>
                <a:latin typeface="Verdana"/>
                <a:ea typeface="Verdana"/>
              </a:rPr>
              <a:t>ДОПОЛНИТЕЛЬНЫЙ МАТЕРИАЛ</a:t>
            </a:r>
            <a:endParaRPr/>
          </a:p>
        </p:txBody>
      </p:sp>
    </p:spTree>
  </p:cSld>
  <p:transition spd="med">
    <p:fade/>
  </p:transition>
  <p:timing>
    <p:tnLst>
      <p:par>
        <p:cTn dur="indefinite" id="237" nodeType="tmRoot" restart="never">
          <p:childTnLst>
            <p:seq>
              <p:cTn dur="indefinite" id="238" nodeType="mainSeq">
                <p:childTnLst>
                  <p:par>
                    <p:cTn fill="hold" id="239" nodeType="clickEffect">
                      <p:stCondLst>
                        <p:cond delay="indefinite"/>
                      </p:stCondLst>
                      <p:childTnLst>
                        <p:par>
                          <p:cTn fill="hold" id="240" nodeType="withEffect">
                            <p:stCondLst>
                              <p:cond delay="0"/>
                            </p:stCondLst>
                            <p:childTnLst>
                              <p:par>
                                <p:cTn fill="hold" id="241" nodeType="withEffect" presetClass="entr" presetID="2" presetSubtype="12">
                                  <p:stCondLst>
                                    <p:cond delay="0"/>
                                  </p:stCondLst>
                                  <p:childTnLst>
                                    <p:set>
                                      <p:cBhvr>
                                        <p:cTn dur="1" fill="hold" id="242">
                                          <p:stCondLst>
                                            <p:cond delay="0"/>
                                          </p:stCondLst>
                                        </p:cTn>
                                        <p:tgtEl>
                                          <p:spTgt spid="562">
                                            <p:txEl>
                                              <p:pRg end="24" st="0"/>
                                            </p:txEl>
                                          </p:spTgt>
                                        </p:tgtEl>
                                        <p:attrNameLst>
                                          <p:attrName>style.visibility</p:attrName>
                                        </p:attrNameLst>
                                      </p:cBhvr>
                                      <p:to>
                                        <p:strVal val="visible"/>
                                      </p:to>
                                    </p:set>
                                    <p:anim calcmode="lin" valueType="num">
                                      <p:cBhvr additive="repl">
                                        <p:cTn dur="500" fill="hold" id="243"/>
                                        <p:tgtEl>
                                          <p:spTgt spid="562">
                                            <p:txEl>
                                              <p:pRg end="24" st="0"/>
                                            </p:txEl>
                                          </p:spTgt>
                                        </p:tgtEl>
                                        <p:attrNameLst>
                                          <p:attrName>ppt_x</p:attrName>
                                        </p:attrNameLst>
                                      </p:cBhvr>
                                      <p:tavLst>
                                        <p:tav tm="0">
                                          <p:val>
                                            <p:strVal val="0-#ppt_w/2"/>
                                          </p:val>
                                        </p:tav>
                                        <p:tav tm="100000">
                                          <p:val>
                                            <p:strVal val="#ppt_x"/>
                                          </p:val>
                                        </p:tav>
                                      </p:tavLst>
                                    </p:anim>
                                    <p:anim calcmode="lin" valueType="num">
                                      <p:cBhvr additive="repl">
                                        <p:cTn dur="500" fill="hold" id="244"/>
                                        <p:tgtEl>
                                          <p:spTgt spid="562">
                                            <p:txEl>
                                              <p:pRg end="24" st="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3" name="CustomShape 1"/>
          <p:cNvSpPr/>
          <p:nvPr/>
        </p:nvSpPr>
        <p:spPr>
          <a:xfrm>
            <a:off x="1835280" y="260280"/>
            <a:ext cx="5760000" cy="935640"/>
          </a:xfrm>
          <a:prstGeom prst="rect">
            <a:avLst/>
          </a:prstGeom>
        </p:spPr>
        <p:txBody>
          <a:bodyPr anchor="ctr" bIns="45000" lIns="90000" rIns="90000" tIns="45000"/>
          <a:p>
            <a:endParaRPr/>
          </a:p>
          <a:p>
            <a:r>
              <a:rPr b="1" lang="ru-RU">
                <a:solidFill>
                  <a:srgbClr val="0000cc"/>
                </a:solidFill>
                <a:latin typeface="Verdana"/>
                <a:ea typeface="Verdana"/>
              </a:rPr>
              <a:t>КАКОЙ ЗНАК </a:t>
            </a:r>
            <a:r>
              <a:rPr lang="ru-RU">
                <a:solidFill>
                  <a:srgbClr val="0000cc"/>
                </a:solidFill>
                <a:latin typeface="Verdana"/>
                <a:ea typeface="Verdana"/>
              </a:rPr>
              <a:t> </a:t>
            </a:r>
            <a:r>
              <a:rPr b="1" lang="ru-RU">
                <a:solidFill>
                  <a:srgbClr val="0000cc"/>
                </a:solidFill>
                <a:latin typeface="Verdana"/>
                <a:ea typeface="Verdana"/>
              </a:rPr>
              <a:t>ЗАПУТАЛСЯ В ВЕТКАХ? </a:t>
            </a:r>
            <a:endParaRPr/>
          </a:p>
          <a:p>
            <a:r>
              <a:rPr b="1" lang="ru-RU">
                <a:solidFill>
                  <a:srgbClr val="0000cc"/>
                </a:solidFill>
                <a:latin typeface="Verdana"/>
                <a:ea typeface="Verdana"/>
              </a:rPr>
              <a:t> </a:t>
            </a:r>
            <a:r>
              <a:rPr b="1" lang="ru-RU">
                <a:solidFill>
                  <a:srgbClr val="0000cc"/>
                </a:solidFill>
                <a:latin typeface="Verdana"/>
                <a:ea typeface="Verdana"/>
              </a:rPr>
              <a:t>ЧТО ВЫ ЗНАЕТЕ О НЁМ?</a:t>
            </a:r>
            <a:endParaRPr/>
          </a:p>
          <a:p>
            <a:pPr algn="ctr"/>
            <a:endParaRPr/>
          </a:p>
        </p:txBody>
      </p:sp>
      <p:sp>
        <p:nvSpPr>
          <p:cNvPr id="564"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pic>
        <p:nvPicPr>
          <p:cNvPr descr="" id="565" name="Объект 1"/>
          <p:cNvPicPr/>
          <p:nvPr/>
        </p:nvPicPr>
        <p:blipFill>
          <a:blip r:embed="rId1"/>
          <a:stretch>
            <a:fillRect/>
          </a:stretch>
        </p:blipFill>
        <p:spPr>
          <a:xfrm>
            <a:off x="1332000" y="1268280"/>
            <a:ext cx="6550560" cy="4905720"/>
          </a:xfrm>
          <a:prstGeom prst="rect">
            <a:avLst/>
          </a:prstGeom>
        </p:spPr>
      </p:pic>
      <p:sp>
        <p:nvSpPr>
          <p:cNvPr id="566" name="CustomShape 3"/>
          <p:cNvSpPr/>
          <p:nvPr/>
        </p:nvSpPr>
        <p:spPr>
          <a:xfrm>
            <a:off x="860400" y="6402240"/>
            <a:ext cx="7702920" cy="316440"/>
          </a:xfrm>
          <a:prstGeom prst="rect">
            <a:avLst/>
          </a:prstGeom>
        </p:spPr>
        <p:txBody>
          <a:bodyPr bIns="45000" lIns="90000" rIns="90000" tIns="45000"/>
          <a:p>
            <a:pPr algn="ctr"/>
            <a:r>
              <a:rPr lang="ru-RU" sz="1000">
                <a:solidFill>
                  <a:srgbClr val="ffffff"/>
                </a:solidFill>
                <a:latin typeface="Verdana"/>
                <a:ea typeface="Verdana"/>
              </a:rPr>
              <a:t>http://wallpapers.99px.ru/wallpapers/89205/</a:t>
            </a:r>
            <a:endParaRPr/>
          </a:p>
        </p:txBody>
      </p:sp>
    </p:spTree>
  </p:cSld>
  <p:transition spd="slow">
    <p:wipe dir="r"/>
  </p:transition>
  <p:timing>
    <p:tnLst>
      <p:par>
        <p:cTn dur="indefinite" id="245" nodeType="tmRoot" restart="never">
          <p:childTnLst>
            <p:seq>
              <p:cTn id="246"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7" name="CustomShape 1"/>
          <p:cNvSpPr/>
          <p:nvPr/>
        </p:nvSpPr>
        <p:spPr>
          <a:xfrm>
            <a:off x="1476360" y="115920"/>
            <a:ext cx="6263280" cy="790920"/>
          </a:xfrm>
          <a:prstGeom prst="rect">
            <a:avLst/>
          </a:prstGeom>
        </p:spPr>
        <p:txBody>
          <a:bodyPr anchor="ctr" bIns="45000" lIns="90000" rIns="90000" tIns="45000"/>
          <a:p>
            <a:endParaRPr/>
          </a:p>
          <a:p>
            <a:r>
              <a:rPr b="1" lang="ru-RU" sz="1000">
                <a:solidFill>
                  <a:srgbClr val="0000cc"/>
                </a:solidFill>
                <a:latin typeface="Verdana"/>
                <a:ea typeface="Verdana"/>
              </a:rPr>
              <a:t>ПРЕДСТАВЬТЕ СЕБЕ ДОРОГУ БЕЗ ЗНАКОВ!!!</a:t>
            </a:r>
            <a:endParaRPr/>
          </a:p>
          <a:p>
            <a:r>
              <a:rPr b="1" lang="ru-RU" sz="1000">
                <a:solidFill>
                  <a:srgbClr val="0000cc"/>
                </a:solidFill>
                <a:latin typeface="Verdana"/>
                <a:ea typeface="Verdana"/>
              </a:rPr>
              <a:t>ОПАСНО ЛИ ЭТО?</a:t>
            </a:r>
            <a:endParaRPr/>
          </a:p>
          <a:p>
            <a:pPr algn="ctr"/>
            <a:endParaRPr/>
          </a:p>
        </p:txBody>
      </p:sp>
      <p:sp>
        <p:nvSpPr>
          <p:cNvPr id="568"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
        <p:nvSpPr>
          <p:cNvPr id="569" name="CustomShape 3"/>
          <p:cNvSpPr/>
          <p:nvPr/>
        </p:nvSpPr>
        <p:spPr>
          <a:xfrm>
            <a:off x="189000" y="2895480"/>
            <a:ext cx="8787240" cy="646560"/>
          </a:xfrm>
          <a:prstGeom prst="rect">
            <a:avLst/>
          </a:prstGeom>
        </p:spPr>
        <p:txBody>
          <a:bodyPr anchor="ctr" bIns="45000" lIns="90000" rIns="90000" tIns="45000"/>
          <a:p>
            <a:endParaRPr/>
          </a:p>
          <a:p>
            <a:pPr algn="ctr"/>
            <a:r>
              <a:rPr b="1" lang="ru-RU">
                <a:solidFill>
                  <a:srgbClr val="0000cc"/>
                </a:solidFill>
                <a:latin typeface="Verdana"/>
                <a:ea typeface="Verdana"/>
              </a:rPr>
              <a:t>ПОПЫТАЙТЕСЬ РАССТАВИТЬ ЗНАКИ НА ЭТОМ УЧАСТКЕ ДОРОГИ!</a:t>
            </a:r>
            <a:endParaRPr/>
          </a:p>
          <a:p>
            <a:pPr algn="ctr"/>
            <a:endParaRPr/>
          </a:p>
        </p:txBody>
      </p:sp>
      <p:sp>
        <p:nvSpPr>
          <p:cNvPr id="570" name="CustomShape 4"/>
          <p:cNvSpPr/>
          <p:nvPr/>
        </p:nvSpPr>
        <p:spPr>
          <a:xfrm>
            <a:off x="198360" y="5753160"/>
            <a:ext cx="8766720" cy="646560"/>
          </a:xfrm>
          <a:prstGeom prst="rect">
            <a:avLst/>
          </a:prstGeom>
        </p:spPr>
        <p:txBody>
          <a:bodyPr anchor="ctr" bIns="45000" lIns="90000" rIns="90000" tIns="45000"/>
          <a:p>
            <a:pPr algn="ctr"/>
            <a:r>
              <a:rPr b="1" lang="ru-RU">
                <a:solidFill>
                  <a:srgbClr val="0000cc"/>
                </a:solidFill>
                <a:latin typeface="Verdana"/>
                <a:ea typeface="Verdana"/>
              </a:rPr>
              <a:t>СРАВНИТЕ РОЛЬ ДОРОЖНЫХ ЗНАКОВ И ЗНАКОВ ПРЕПИНАНИЯ</a:t>
            </a:r>
            <a:endParaRPr/>
          </a:p>
        </p:txBody>
      </p:sp>
      <p:pic>
        <p:nvPicPr>
          <p:cNvPr descr="" id="571" name="Объект 1"/>
          <p:cNvPicPr/>
          <p:nvPr/>
        </p:nvPicPr>
        <p:blipFill>
          <a:blip r:embed="rId1"/>
          <a:stretch>
            <a:fillRect/>
          </a:stretch>
        </p:blipFill>
        <p:spPr>
          <a:xfrm>
            <a:off x="2530440" y="3429000"/>
            <a:ext cx="4102560" cy="2431080"/>
          </a:xfrm>
          <a:prstGeom prst="rect">
            <a:avLst/>
          </a:prstGeom>
        </p:spPr>
      </p:pic>
      <p:pic>
        <p:nvPicPr>
          <p:cNvPr descr="" id="572" name="Объект 1"/>
          <p:cNvPicPr/>
          <p:nvPr/>
        </p:nvPicPr>
        <p:blipFill>
          <a:blip r:embed="rId2"/>
          <a:stretch>
            <a:fillRect/>
          </a:stretch>
        </p:blipFill>
        <p:spPr>
          <a:xfrm>
            <a:off x="6848640" y="3722760"/>
            <a:ext cx="2084760" cy="1843560"/>
          </a:xfrm>
          <a:prstGeom prst="rect">
            <a:avLst/>
          </a:prstGeom>
        </p:spPr>
      </p:pic>
      <p:pic>
        <p:nvPicPr>
          <p:cNvPr descr="" id="573" name="Объект 1"/>
          <p:cNvPicPr/>
          <p:nvPr/>
        </p:nvPicPr>
        <p:blipFill>
          <a:blip r:embed="rId3"/>
          <a:stretch>
            <a:fillRect/>
          </a:stretch>
        </p:blipFill>
        <p:spPr>
          <a:xfrm>
            <a:off x="228600" y="3722760"/>
            <a:ext cx="2084760" cy="1843560"/>
          </a:xfrm>
          <a:prstGeom prst="rect">
            <a:avLst/>
          </a:prstGeom>
        </p:spPr>
      </p:pic>
      <p:sp>
        <p:nvSpPr>
          <p:cNvPr id="574" name="CustomShape 5"/>
          <p:cNvSpPr/>
          <p:nvPr/>
        </p:nvSpPr>
        <p:spPr>
          <a:xfrm>
            <a:off x="212760" y="6400800"/>
            <a:ext cx="8739720" cy="390960"/>
          </a:xfrm>
          <a:prstGeom prst="rect">
            <a:avLst/>
          </a:prstGeom>
        </p:spPr>
        <p:txBody>
          <a:bodyPr bIns="45000" lIns="90000" rIns="90000" tIns="45000"/>
          <a:p>
            <a:pPr algn="ctr"/>
            <a:r>
              <a:rPr lang="ru-RU" sz="1000">
                <a:solidFill>
                  <a:srgbClr val="ffffff"/>
                </a:solidFill>
                <a:latin typeface="Verdana"/>
                <a:ea typeface="Verdana"/>
              </a:rPr>
              <a:t>http://urbanus.ru/read/rgroup_city/prichudlivye-uzory-transportnykh-razvjazok/   http://st1.bsn.ru/img/uploads/big/f8/f84188d8b0784d74cab1cd364b0714ed.jpeg</a:t>
            </a:r>
            <a:endParaRPr/>
          </a:p>
        </p:txBody>
      </p:sp>
    </p:spTree>
  </p:cSld>
  <p:transition spd="slow">
    <p:wipe dir="r"/>
  </p:transition>
  <p:timing>
    <p:tnLst>
      <p:par>
        <p:cTn dur="indefinite" id="247" nodeType="tmRoot" restart="never">
          <p:childTnLst>
            <p:seq>
              <p:cTn dur="indefinite" id="248" nodeType="mainSeq">
                <p:childTnLst>
                  <p:par>
                    <p:cTn fill="hold" id="249" nodeType="clickEffect">
                      <p:stCondLst>
                        <p:cond delay="indefinite"/>
                      </p:stCondLst>
                      <p:childTnLst>
                        <p:par>
                          <p:cTn fill="hold" id="250" nodeType="withEffect">
                            <p:stCondLst>
                              <p:cond delay="0"/>
                            </p:stCondLst>
                            <p:childTnLst>
                              <p:par>
                                <p:cTn fill="hold" id="251" nodeType="clickEffect" presetClass="entr" presetID="22" presetSubtype="1">
                                  <p:stCondLst>
                                    <p:cond delay="0"/>
                                  </p:stCondLst>
                                  <p:childTnLst>
                                    <p:set>
                                      <p:cBhvr>
                                        <p:cTn dur="1" fill="hold" id="252">
                                          <p:stCondLst>
                                            <p:cond delay="0"/>
                                          </p:stCondLst>
                                        </p:cTn>
                                        <p:tgtEl>
                                          <p:spTgt spid="567"/>
                                        </p:tgtEl>
                                        <p:attrNameLst>
                                          <p:attrName>style.visibility</p:attrName>
                                        </p:attrNameLst>
                                      </p:cBhvr>
                                      <p:to>
                                        <p:strVal val="visible"/>
                                      </p:to>
                                    </p:set>
                                    <p:animEffect filter="wipe(up)" transition="in">
                                      <p:cBhvr additive="repl">
                                        <p:cTn dur="500" fill="freeze" id="253"/>
                                        <p:tgtEl>
                                          <p:spTgt spid="567"/>
                                        </p:tgtEl>
                                      </p:cBhvr>
                                    </p:animEffect>
                                  </p:childTnLst>
                                </p:cTn>
                              </p:par>
                              <p:par>
                                <p:cTn fill="hold" id="254" nodeType="withEffect" presetClass="entr" presetID="22" presetSubtype="1">
                                  <p:stCondLst>
                                    <p:cond delay="0"/>
                                  </p:stCondLst>
                                  <p:childTnLst>
                                    <p:set>
                                      <p:cBhvr>
                                        <p:cTn dur="1" fill="hold" id="255">
                                          <p:stCondLst>
                                            <p:cond delay="0"/>
                                          </p:stCondLst>
                                        </p:cTn>
                                        <p:attrNameLst>
                                          <p:attrName>style.visibility</p:attrName>
                                        </p:attrNameLst>
                                      </p:cBhvr>
                                      <p:to>
                                        <p:strVal val="visible"/>
                                      </p:to>
                                    </p:set>
                                    <p:animEffect filter="wipe(up)" transition="in">
                                      <p:cBhvr additive="repl">
                                        <p:cTn dur="500" fill="freeze" id="256"/>
                                      </p:cBhvr>
                                    </p:animEffect>
                                  </p:childTnLst>
                                </p:cTn>
                              </p:par>
                            </p:childTnLst>
                          </p:cTn>
                        </p:par>
                      </p:childTnLst>
                    </p:cTn>
                  </p:par>
                  <p:par>
                    <p:cTn fill="hold" id="257" nodeType="clickEffect">
                      <p:stCondLst>
                        <p:cond delay="indefinite"/>
                      </p:stCondLst>
                      <p:childTnLst>
                        <p:par>
                          <p:cTn fill="hold" id="258" nodeType="withEffect">
                            <p:stCondLst>
                              <p:cond delay="0"/>
                            </p:stCondLst>
                            <p:childTnLst>
                              <p:par>
                                <p:cTn fill="hold" id="259" nodeType="clickEffect" presetClass="entr" presetID="22" presetSubtype="1">
                                  <p:stCondLst>
                                    <p:cond delay="0"/>
                                  </p:stCondLst>
                                  <p:childTnLst>
                                    <p:set>
                                      <p:cBhvr>
                                        <p:cTn dur="1" fill="hold" id="260">
                                          <p:stCondLst>
                                            <p:cond delay="0"/>
                                          </p:stCondLst>
                                        </p:cTn>
                                        <p:tgtEl>
                                          <p:spTgt spid="569"/>
                                        </p:tgtEl>
                                        <p:attrNameLst>
                                          <p:attrName>style.visibility</p:attrName>
                                        </p:attrNameLst>
                                      </p:cBhvr>
                                      <p:to>
                                        <p:strVal val="visible"/>
                                      </p:to>
                                    </p:set>
                                    <p:animEffect filter="wipe(up)" transition="in">
                                      <p:cBhvr additive="repl">
                                        <p:cTn dur="500" fill="freeze" id="261"/>
                                        <p:tgtEl>
                                          <p:spTgt spid="569"/>
                                        </p:tgtEl>
                                      </p:cBhvr>
                                    </p:animEffect>
                                  </p:childTnLst>
                                </p:cTn>
                              </p:par>
                              <p:par>
                                <p:cTn fill="hold" id="262" nodeType="withEffect" presetClass="entr" presetID="22" presetSubtype="1">
                                  <p:stCondLst>
                                    <p:cond delay="0"/>
                                  </p:stCondLst>
                                  <p:childTnLst>
                                    <p:set>
                                      <p:cBhvr>
                                        <p:cTn dur="1" fill="hold" id="263">
                                          <p:stCondLst>
                                            <p:cond delay="0"/>
                                          </p:stCondLst>
                                        </p:cTn>
                                        <p:tgtEl>
                                          <p:spTgt spid="571"/>
                                        </p:tgtEl>
                                        <p:attrNameLst>
                                          <p:attrName>style.visibility</p:attrName>
                                        </p:attrNameLst>
                                      </p:cBhvr>
                                      <p:to>
                                        <p:strVal val="visible"/>
                                      </p:to>
                                    </p:set>
                                    <p:animEffect filter="wipe(up)" transition="in">
                                      <p:cBhvr additive="repl">
                                        <p:cTn dur="500" fill="freeze" id="264"/>
                                        <p:tgtEl>
                                          <p:spTgt spid="571"/>
                                        </p:tgtEl>
                                      </p:cBhvr>
                                    </p:animEffect>
                                  </p:childTnLst>
                                </p:cTn>
                              </p:par>
                              <p:par>
                                <p:cTn fill="hold" id="265" nodeType="withEffect" presetClass="entr" presetID="22" presetSubtype="8">
                                  <p:stCondLst>
                                    <p:cond delay="0"/>
                                  </p:stCondLst>
                                  <p:childTnLst>
                                    <p:set>
                                      <p:cBhvr>
                                        <p:cTn dur="1" fill="hold" id="266">
                                          <p:stCondLst>
                                            <p:cond delay="0"/>
                                          </p:stCondLst>
                                        </p:cTn>
                                        <p:tgtEl>
                                          <p:spTgt spid="573"/>
                                        </p:tgtEl>
                                        <p:attrNameLst>
                                          <p:attrName>style.visibility</p:attrName>
                                        </p:attrNameLst>
                                      </p:cBhvr>
                                      <p:to>
                                        <p:strVal val="visible"/>
                                      </p:to>
                                    </p:set>
                                    <p:animEffect filter="wipe(left)" transition="in">
                                      <p:cBhvr additive="repl">
                                        <p:cTn dur="500" fill="freeze" id="267"/>
                                        <p:tgtEl>
                                          <p:spTgt spid="573"/>
                                        </p:tgtEl>
                                      </p:cBhvr>
                                    </p:animEffect>
                                  </p:childTnLst>
                                </p:cTn>
                              </p:par>
                              <p:par>
                                <p:cTn fill="hold" id="268" nodeType="withEffect" presetClass="entr" presetID="22" presetSubtype="2">
                                  <p:stCondLst>
                                    <p:cond delay="0"/>
                                  </p:stCondLst>
                                  <p:childTnLst>
                                    <p:set>
                                      <p:cBhvr>
                                        <p:cTn dur="1" fill="hold" id="269">
                                          <p:stCondLst>
                                            <p:cond delay="0"/>
                                          </p:stCondLst>
                                        </p:cTn>
                                        <p:tgtEl>
                                          <p:spTgt spid="572"/>
                                        </p:tgtEl>
                                        <p:attrNameLst>
                                          <p:attrName>style.visibility</p:attrName>
                                        </p:attrNameLst>
                                      </p:cBhvr>
                                      <p:to>
                                        <p:strVal val="visible"/>
                                      </p:to>
                                    </p:set>
                                    <p:animEffect filter="wipe(right)" transition="out">
                                      <p:cBhvr additive="repl">
                                        <p:cTn dur="500" fill="freeze" id="270"/>
                                        <p:tgtEl>
                                          <p:spTgt spid="572"/>
                                        </p:tgtEl>
                                      </p:cBhvr>
                                    </p:animEffect>
                                  </p:childTnLst>
                                </p:cTn>
                              </p:par>
                            </p:childTnLst>
                          </p:cTn>
                        </p:par>
                      </p:childTnLst>
                    </p:cTn>
                  </p:par>
                  <p:par>
                    <p:cTn fill="hold" id="271" nodeType="clickEffect">
                      <p:stCondLst>
                        <p:cond delay="indefinite"/>
                      </p:stCondLst>
                      <p:childTnLst>
                        <p:par>
                          <p:cTn fill="hold" id="272" nodeType="withEffect">
                            <p:stCondLst>
                              <p:cond delay="0"/>
                            </p:stCondLst>
                            <p:childTnLst>
                              <p:par>
                                <p:cTn fill="hold" id="273" nodeType="clickEffect" presetClass="entr" presetID="22" presetSubtype="1">
                                  <p:stCondLst>
                                    <p:cond delay="0"/>
                                  </p:stCondLst>
                                  <p:childTnLst>
                                    <p:set>
                                      <p:cBhvr>
                                        <p:cTn dur="1" fill="hold" id="274">
                                          <p:stCondLst>
                                            <p:cond delay="0"/>
                                          </p:stCondLst>
                                        </p:cTn>
                                        <p:tgtEl>
                                          <p:spTgt spid="570"/>
                                        </p:tgtEl>
                                        <p:attrNameLst>
                                          <p:attrName>style.visibility</p:attrName>
                                        </p:attrNameLst>
                                      </p:cBhvr>
                                      <p:to>
                                        <p:strVal val="visible"/>
                                      </p:to>
                                    </p:set>
                                    <p:animEffect filter="wipe(up)" transition="in">
                                      <p:cBhvr additive="repl">
                                        <p:cTn dur="500" fill="freeze" id="275"/>
                                        <p:tgtEl>
                                          <p:spTgt spid="5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5" name="CustomShape 1"/>
          <p:cNvSpPr/>
          <p:nvPr/>
        </p:nvSpPr>
        <p:spPr>
          <a:xfrm>
            <a:off x="344520" y="104760"/>
            <a:ext cx="8423640" cy="875160"/>
          </a:xfrm>
          <a:prstGeom prst="rect">
            <a:avLst/>
          </a:prstGeom>
        </p:spPr>
        <p:txBody>
          <a:bodyPr anchor="b" bIns="45000" lIns="90000" rIns="90000" tIns="45000"/>
          <a:p>
            <a:pPr algn="ctr">
              <a:lnSpc>
                <a:spcPct val="80000"/>
              </a:lnSpc>
            </a:pPr>
            <a:r>
              <a:rPr b="1" lang="ru-RU" sz="2000">
                <a:solidFill>
                  <a:srgbClr val="333399"/>
                </a:solidFill>
                <a:latin typeface="Arial"/>
                <a:ea typeface="Verdana"/>
              </a:rPr>
              <a:t>ЗНАКИ ПРЕПИНАНИЯ</a:t>
            </a:r>
            <a:r>
              <a:rPr lang="ru-RU" sz="2000">
                <a:solidFill>
                  <a:srgbClr val="0000cc"/>
                </a:solidFill>
                <a:latin typeface="Arial"/>
                <a:ea typeface="Verdana"/>
              </a:rPr>
              <a:t> </a:t>
            </a:r>
            <a:endParaRPr/>
          </a:p>
          <a:p>
            <a:pPr algn="ctr">
              <a:lnSpc>
                <a:spcPct val="80000"/>
              </a:lnSpc>
            </a:pPr>
            <a:endParaRPr/>
          </a:p>
          <a:p>
            <a:pPr algn="ctr">
              <a:lnSpc>
                <a:spcPct val="80000"/>
              </a:lnSpc>
            </a:pPr>
            <a:r>
              <a:rPr b="1" i="1" lang="ru-RU" sz="2000">
                <a:solidFill>
                  <a:srgbClr val="0000cc"/>
                </a:solidFill>
                <a:latin typeface="Arial"/>
                <a:ea typeface="Verdana"/>
              </a:rPr>
              <a:t>У последней точки на последней строчке</a:t>
            </a:r>
            <a:endParaRPr/>
          </a:p>
          <a:p>
            <a:pPr algn="ctr">
              <a:lnSpc>
                <a:spcPct val="80000"/>
              </a:lnSpc>
            </a:pPr>
            <a:r>
              <a:rPr b="1" i="1" lang="ru-RU" sz="2000">
                <a:solidFill>
                  <a:srgbClr val="0000cc"/>
                </a:solidFill>
                <a:latin typeface="Arial"/>
                <a:ea typeface="Verdana"/>
              </a:rPr>
              <a:t>            </a:t>
            </a:r>
            <a:r>
              <a:rPr b="1" i="1" lang="ru-RU" sz="2000">
                <a:solidFill>
                  <a:srgbClr val="0000cc"/>
                </a:solidFill>
                <a:latin typeface="Arial"/>
                <a:ea typeface="Verdana"/>
              </a:rPr>
              <a:t>Собралась компания знаков препинания…</a:t>
            </a:r>
            <a:endParaRPr/>
          </a:p>
        </p:txBody>
      </p:sp>
      <p:sp>
        <p:nvSpPr>
          <p:cNvPr id="576"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
        <p:nvSpPr>
          <p:cNvPr id="577" name="CustomShape 3"/>
          <p:cNvSpPr/>
          <p:nvPr/>
        </p:nvSpPr>
        <p:spPr>
          <a:xfrm>
            <a:off x="92160" y="6348240"/>
            <a:ext cx="8928720" cy="357840"/>
          </a:xfrm>
          <a:prstGeom prst="rect">
            <a:avLst/>
          </a:prstGeom>
        </p:spPr>
        <p:txBody>
          <a:bodyPr bIns="45000" lIns="90000" rIns="90000" tIns="45000"/>
          <a:p>
            <a:pPr algn="r">
              <a:lnSpc>
                <a:spcPct val="80000"/>
              </a:lnSpc>
            </a:pPr>
            <a:r>
              <a:rPr lang="ru-RU" sz="1200">
                <a:solidFill>
                  <a:srgbClr val="333399"/>
                </a:solidFill>
                <a:latin typeface="Verdana"/>
                <a:ea typeface="Verdana"/>
              </a:rPr>
              <a:t>С. Маршак </a:t>
            </a:r>
            <a:r>
              <a:rPr lang="ru-RU" sz="1200">
                <a:solidFill>
                  <a:srgbClr val="0000cc"/>
                </a:solidFill>
                <a:latin typeface="Verdana"/>
                <a:ea typeface="Verdana"/>
              </a:rPr>
              <a:t>(Из книги Угроватовой Т.Ю. «Подсказки на каждый день. Русский язык. 5 класс»)</a:t>
            </a:r>
            <a:endParaRPr/>
          </a:p>
          <a:p>
            <a:pPr algn="just">
              <a:lnSpc>
                <a:spcPct val="80000"/>
              </a:lnSpc>
            </a:pPr>
            <a:endParaRPr/>
          </a:p>
          <a:p>
            <a:pPr algn="just">
              <a:lnSpc>
                <a:spcPct val="80000"/>
              </a:lnSpc>
            </a:pPr>
            <a:endParaRPr/>
          </a:p>
        </p:txBody>
      </p:sp>
      <p:sp>
        <p:nvSpPr>
          <p:cNvPr id="578" name="CustomShape 4"/>
          <p:cNvSpPr/>
          <p:nvPr/>
        </p:nvSpPr>
        <p:spPr>
          <a:xfrm>
            <a:off x="0" y="1052640"/>
            <a:ext cx="3130920" cy="5347080"/>
          </a:xfrm>
          <a:prstGeom prst="rect">
            <a:avLst/>
          </a:prstGeom>
        </p:spPr>
        <p:txBody>
          <a:bodyPr anchor="ctr" bIns="45000" lIns="90000" rIns="90000" tIns="45000"/>
          <a:p>
            <a:r>
              <a:rPr b="1" lang="ru-RU" sz="1700">
                <a:solidFill>
                  <a:srgbClr val="0000cc"/>
                </a:solidFill>
                <a:latin typeface="Arial Narrow"/>
                <a:ea typeface="Verdana"/>
              </a:rPr>
              <a:t>Прибежал чудак –</a:t>
            </a:r>
            <a:endParaRPr/>
          </a:p>
          <a:p>
            <a:r>
              <a:rPr b="1" lang="ru-RU" sz="1700">
                <a:solidFill>
                  <a:srgbClr val="0000cc"/>
                </a:solidFill>
                <a:latin typeface="Arial Narrow"/>
                <a:ea typeface="Verdana"/>
              </a:rPr>
              <a:t>Восклицательный знак.</a:t>
            </a:r>
            <a:endParaRPr/>
          </a:p>
          <a:p>
            <a:r>
              <a:rPr b="1" lang="ru-RU" sz="1700">
                <a:solidFill>
                  <a:srgbClr val="0000cc"/>
                </a:solidFill>
                <a:latin typeface="Arial Narrow"/>
                <a:ea typeface="Verdana"/>
              </a:rPr>
              <a:t>Никогда он не молчит,</a:t>
            </a:r>
            <a:endParaRPr/>
          </a:p>
          <a:p>
            <a:r>
              <a:rPr b="1" lang="ru-RU" sz="1700">
                <a:solidFill>
                  <a:srgbClr val="0000cc"/>
                </a:solidFill>
                <a:latin typeface="Arial Narrow"/>
                <a:ea typeface="Verdana"/>
              </a:rPr>
              <a:t>Оглушительно кричит:</a:t>
            </a:r>
            <a:endParaRPr/>
          </a:p>
          <a:p>
            <a:r>
              <a:rPr b="1" lang="ru-RU" sz="1700">
                <a:solidFill>
                  <a:srgbClr val="0000cc"/>
                </a:solidFill>
                <a:latin typeface="Arial Narrow"/>
                <a:ea typeface="Verdana"/>
              </a:rPr>
              <a:t>– </a:t>
            </a:r>
            <a:r>
              <a:rPr b="1" lang="ru-RU" sz="1700">
                <a:solidFill>
                  <a:srgbClr val="0000cc"/>
                </a:solidFill>
                <a:latin typeface="Arial Narrow"/>
                <a:ea typeface="Verdana"/>
              </a:rPr>
              <a:t>Ура! Долой! Караул! Разбой!</a:t>
            </a:r>
            <a:endParaRPr/>
          </a:p>
          <a:p>
            <a:endParaRPr/>
          </a:p>
          <a:p>
            <a:r>
              <a:rPr b="1" lang="ru-RU" sz="1700">
                <a:solidFill>
                  <a:srgbClr val="0000cc"/>
                </a:solidFill>
                <a:latin typeface="Arial Narrow"/>
                <a:ea typeface="Verdana"/>
              </a:rPr>
              <a:t>Притащился кривоносый</a:t>
            </a:r>
            <a:endParaRPr/>
          </a:p>
          <a:p>
            <a:r>
              <a:rPr b="1" lang="ru-RU" sz="1700">
                <a:solidFill>
                  <a:srgbClr val="0000cc"/>
                </a:solidFill>
                <a:latin typeface="Arial Narrow"/>
                <a:ea typeface="Verdana"/>
              </a:rPr>
              <a:t>Вопросительный знак:</a:t>
            </a:r>
            <a:endParaRPr/>
          </a:p>
          <a:p>
            <a:r>
              <a:rPr b="1" lang="ru-RU" sz="1700">
                <a:solidFill>
                  <a:srgbClr val="0000cc"/>
                </a:solidFill>
                <a:latin typeface="Arial Narrow"/>
                <a:ea typeface="Verdana"/>
              </a:rPr>
              <a:t>– </a:t>
            </a:r>
            <a:r>
              <a:rPr b="1" lang="ru-RU" sz="1700">
                <a:solidFill>
                  <a:srgbClr val="0000cc"/>
                </a:solidFill>
                <a:latin typeface="Arial Narrow"/>
                <a:ea typeface="Verdana"/>
              </a:rPr>
              <a:t>Кто? Кого? Откуда? Как?</a:t>
            </a:r>
            <a:endParaRPr/>
          </a:p>
          <a:p>
            <a:endParaRPr/>
          </a:p>
          <a:p>
            <a:r>
              <a:rPr b="1" lang="ru-RU" sz="1700">
                <a:solidFill>
                  <a:srgbClr val="0000cc"/>
                </a:solidFill>
                <a:latin typeface="Arial Narrow"/>
                <a:ea typeface="Verdana"/>
              </a:rPr>
              <a:t>Явились запятые,</a:t>
            </a:r>
            <a:endParaRPr/>
          </a:p>
          <a:p>
            <a:r>
              <a:rPr b="1" lang="ru-RU" sz="1700">
                <a:solidFill>
                  <a:srgbClr val="0000cc"/>
                </a:solidFill>
                <a:latin typeface="Arial Narrow"/>
                <a:ea typeface="Verdana"/>
              </a:rPr>
              <a:t>Девицы завитые.</a:t>
            </a:r>
            <a:endParaRPr/>
          </a:p>
          <a:p>
            <a:r>
              <a:rPr b="1" lang="ru-RU" sz="1700">
                <a:solidFill>
                  <a:srgbClr val="0000cc"/>
                </a:solidFill>
                <a:latin typeface="Arial Narrow"/>
                <a:ea typeface="Verdana"/>
              </a:rPr>
              <a:t>Живут они в диктовке</a:t>
            </a:r>
            <a:endParaRPr/>
          </a:p>
          <a:p>
            <a:r>
              <a:rPr b="1" lang="ru-RU" sz="1700">
                <a:solidFill>
                  <a:srgbClr val="0000cc"/>
                </a:solidFill>
                <a:latin typeface="Arial Narrow"/>
                <a:ea typeface="Verdana"/>
              </a:rPr>
              <a:t>На каждой остановке.</a:t>
            </a:r>
            <a:endParaRPr/>
          </a:p>
          <a:p>
            <a:endParaRPr/>
          </a:p>
          <a:p>
            <a:r>
              <a:rPr b="1" lang="ru-RU" sz="1700">
                <a:solidFill>
                  <a:srgbClr val="0000cc"/>
                </a:solidFill>
                <a:latin typeface="Arial Narrow"/>
                <a:ea typeface="Verdana"/>
              </a:rPr>
              <a:t>Прискакало двоеточие,</a:t>
            </a:r>
            <a:endParaRPr/>
          </a:p>
          <a:p>
            <a:r>
              <a:rPr b="1" lang="ru-RU" sz="1700">
                <a:solidFill>
                  <a:srgbClr val="0000cc"/>
                </a:solidFill>
                <a:latin typeface="Arial Narrow"/>
                <a:ea typeface="Verdana"/>
              </a:rPr>
              <a:t>Прикатило многоточие,</a:t>
            </a:r>
            <a:endParaRPr/>
          </a:p>
          <a:p>
            <a:pPr algn="ctr"/>
            <a:r>
              <a:rPr b="1" lang="ru-RU" sz="1700">
                <a:solidFill>
                  <a:srgbClr val="0000cc"/>
                </a:solidFill>
                <a:latin typeface="Arial Narrow"/>
                <a:ea typeface="Verdana"/>
              </a:rPr>
              <a:t>И прочие, и прочие, и прочие…</a:t>
            </a:r>
            <a:endParaRPr/>
          </a:p>
        </p:txBody>
      </p:sp>
      <p:sp>
        <p:nvSpPr>
          <p:cNvPr id="579" name="CustomShape 5"/>
          <p:cNvSpPr/>
          <p:nvPr/>
        </p:nvSpPr>
        <p:spPr>
          <a:xfrm>
            <a:off x="3419640" y="1197000"/>
            <a:ext cx="2951640" cy="5213880"/>
          </a:xfrm>
          <a:prstGeom prst="rect">
            <a:avLst/>
          </a:prstGeom>
        </p:spPr>
        <p:txBody>
          <a:bodyPr anchor="ctr" bIns="45000" lIns="90000" rIns="90000" tIns="45000"/>
          <a:p>
            <a:pPr algn="ctr"/>
            <a:r>
              <a:rPr b="1" lang="ru-RU" sz="1700">
                <a:solidFill>
                  <a:srgbClr val="0000cc"/>
                </a:solidFill>
                <a:latin typeface="Arial Narrow"/>
                <a:ea typeface="Verdana"/>
              </a:rPr>
              <a:t>Заявили запятые:</a:t>
            </a:r>
            <a:endParaRPr/>
          </a:p>
          <a:p>
            <a:pPr algn="ctr"/>
            <a:r>
              <a:rPr b="1" lang="ru-RU" sz="1700">
                <a:solidFill>
                  <a:srgbClr val="0000cc"/>
                </a:solidFill>
                <a:latin typeface="Arial Narrow"/>
                <a:ea typeface="Verdana"/>
              </a:rPr>
              <a:t>– </a:t>
            </a:r>
            <a:r>
              <a:rPr b="1" lang="ru-RU" sz="1700">
                <a:solidFill>
                  <a:srgbClr val="0000cc"/>
                </a:solidFill>
                <a:latin typeface="Arial Narrow"/>
                <a:ea typeface="Verdana"/>
              </a:rPr>
              <a:t>Мы – особы занятые,</a:t>
            </a:r>
            <a:endParaRPr/>
          </a:p>
          <a:p>
            <a:pPr algn="ctr"/>
            <a:r>
              <a:rPr b="1" lang="ru-RU" sz="1700">
                <a:solidFill>
                  <a:srgbClr val="0000cc"/>
                </a:solidFill>
                <a:latin typeface="Arial Narrow"/>
                <a:ea typeface="Verdana"/>
              </a:rPr>
              <a:t>Не обходится без нас</a:t>
            </a:r>
            <a:endParaRPr/>
          </a:p>
          <a:p>
            <a:pPr algn="ctr"/>
            <a:r>
              <a:rPr b="1" lang="ru-RU" sz="1700">
                <a:solidFill>
                  <a:srgbClr val="0000cc"/>
                </a:solidFill>
                <a:latin typeface="Arial Narrow"/>
                <a:ea typeface="Verdana"/>
              </a:rPr>
              <a:t>Ни диктовка, ни рассказ. </a:t>
            </a:r>
            <a:endParaRPr/>
          </a:p>
          <a:p>
            <a:pPr algn="ctr"/>
            <a:endParaRPr/>
          </a:p>
          <a:p>
            <a:pPr algn="ctr"/>
            <a:r>
              <a:rPr b="1" lang="ru-RU" sz="1700">
                <a:solidFill>
                  <a:srgbClr val="0000cc"/>
                </a:solidFill>
                <a:latin typeface="Arial Narrow"/>
                <a:ea typeface="Verdana"/>
              </a:rPr>
              <a:t>Отозвалась с той же строчки</a:t>
            </a:r>
            <a:endParaRPr/>
          </a:p>
          <a:p>
            <a:pPr algn="ctr"/>
            <a:r>
              <a:rPr b="1" lang="ru-RU" sz="1700">
                <a:solidFill>
                  <a:srgbClr val="0000cc"/>
                </a:solidFill>
                <a:latin typeface="Arial Narrow"/>
                <a:ea typeface="Verdana"/>
              </a:rPr>
              <a:t>Тётя точка с запятой:</a:t>
            </a:r>
            <a:endParaRPr/>
          </a:p>
          <a:p>
            <a:pPr algn="ctr"/>
            <a:r>
              <a:rPr b="1" lang="ru-RU" sz="1700">
                <a:solidFill>
                  <a:srgbClr val="0000cc"/>
                </a:solidFill>
                <a:latin typeface="Arial Narrow"/>
                <a:ea typeface="Verdana"/>
              </a:rPr>
              <a:t>– </a:t>
            </a:r>
            <a:r>
              <a:rPr b="1" lang="ru-RU" sz="1700">
                <a:solidFill>
                  <a:srgbClr val="0000cc"/>
                </a:solidFill>
                <a:latin typeface="Arial Narrow"/>
                <a:ea typeface="Verdana"/>
              </a:rPr>
              <a:t>Если нет над вами точки,</a:t>
            </a:r>
            <a:endParaRPr/>
          </a:p>
          <a:p>
            <a:pPr algn="ctr"/>
            <a:r>
              <a:rPr b="1" lang="ru-RU" sz="1700">
                <a:solidFill>
                  <a:srgbClr val="0000cc"/>
                </a:solidFill>
                <a:latin typeface="Arial Narrow"/>
                <a:ea typeface="Verdana"/>
              </a:rPr>
              <a:t>Запятая – знак пустой!</a:t>
            </a:r>
            <a:endParaRPr/>
          </a:p>
          <a:p>
            <a:pPr algn="ctr"/>
            <a:endParaRPr/>
          </a:p>
          <a:p>
            <a:pPr algn="ctr"/>
            <a:r>
              <a:rPr b="1" lang="ru-RU" sz="1700">
                <a:solidFill>
                  <a:srgbClr val="0000cc"/>
                </a:solidFill>
                <a:latin typeface="Arial Narrow"/>
                <a:ea typeface="Verdana"/>
              </a:rPr>
              <a:t>Двоеточие, мигая,</a:t>
            </a:r>
            <a:endParaRPr/>
          </a:p>
          <a:p>
            <a:pPr algn="ctr"/>
            <a:r>
              <a:rPr b="1" lang="ru-RU" sz="1700">
                <a:solidFill>
                  <a:srgbClr val="0000cc"/>
                </a:solidFill>
                <a:latin typeface="Arial Narrow"/>
                <a:ea typeface="Verdana"/>
              </a:rPr>
              <a:t>Закричало:</a:t>
            </a:r>
            <a:endParaRPr/>
          </a:p>
          <a:p>
            <a:pPr algn="ctr"/>
            <a:r>
              <a:rPr b="1" lang="ru-RU" sz="1700">
                <a:solidFill>
                  <a:srgbClr val="0000cc"/>
                </a:solidFill>
                <a:latin typeface="Arial Narrow"/>
                <a:ea typeface="Verdana"/>
              </a:rPr>
              <a:t>– </a:t>
            </a:r>
            <a:r>
              <a:rPr b="1" lang="ru-RU" sz="1700">
                <a:solidFill>
                  <a:srgbClr val="0000cc"/>
                </a:solidFill>
                <a:latin typeface="Arial Narrow"/>
                <a:ea typeface="Verdana"/>
              </a:rPr>
              <a:t>Нет, постой,</a:t>
            </a:r>
            <a:endParaRPr/>
          </a:p>
          <a:p>
            <a:pPr algn="ctr"/>
            <a:r>
              <a:rPr b="1" lang="ru-RU" sz="1700">
                <a:solidFill>
                  <a:srgbClr val="0000cc"/>
                </a:solidFill>
                <a:latin typeface="Arial Narrow"/>
                <a:ea typeface="Verdana"/>
              </a:rPr>
              <a:t>Я важней, чем запятая</a:t>
            </a:r>
            <a:endParaRPr/>
          </a:p>
          <a:p>
            <a:pPr algn="ctr"/>
            <a:r>
              <a:rPr b="1" lang="ru-RU" sz="1700">
                <a:solidFill>
                  <a:srgbClr val="0000cc"/>
                </a:solidFill>
                <a:latin typeface="Arial Narrow"/>
                <a:ea typeface="Verdana"/>
              </a:rPr>
              <a:t>Или точка с запятой,</a:t>
            </a:r>
            <a:endParaRPr/>
          </a:p>
          <a:p>
            <a:pPr algn="ctr"/>
            <a:endParaRPr/>
          </a:p>
          <a:p>
            <a:pPr algn="ctr"/>
            <a:r>
              <a:rPr b="1" lang="ru-RU" sz="1700">
                <a:solidFill>
                  <a:srgbClr val="0000cc"/>
                </a:solidFill>
                <a:latin typeface="Arial Narrow"/>
                <a:ea typeface="Verdana"/>
              </a:rPr>
              <a:t>Потому что я в два раза</a:t>
            </a:r>
            <a:endParaRPr/>
          </a:p>
          <a:p>
            <a:pPr algn="ctr"/>
            <a:r>
              <a:rPr b="1" lang="ru-RU" sz="1700">
                <a:solidFill>
                  <a:srgbClr val="0000cc"/>
                </a:solidFill>
                <a:latin typeface="Arial Narrow"/>
                <a:ea typeface="Verdana"/>
              </a:rPr>
              <a:t>Больше точки одноглазой,</a:t>
            </a:r>
            <a:endParaRPr/>
          </a:p>
          <a:p>
            <a:pPr algn="ctr"/>
            <a:r>
              <a:rPr b="1" lang="ru-RU" sz="1700">
                <a:solidFill>
                  <a:srgbClr val="0000cc"/>
                </a:solidFill>
                <a:latin typeface="Arial Narrow"/>
                <a:ea typeface="Verdana"/>
              </a:rPr>
              <a:t>В оба глаза я гляжу,</a:t>
            </a:r>
            <a:endParaRPr/>
          </a:p>
          <a:p>
            <a:pPr algn="ctr"/>
            <a:r>
              <a:rPr b="1" lang="ru-RU" sz="1700">
                <a:solidFill>
                  <a:srgbClr val="0000cc"/>
                </a:solidFill>
                <a:latin typeface="Arial Narrow"/>
                <a:ea typeface="Verdana"/>
              </a:rPr>
              <a:t>За порядком я слежу.</a:t>
            </a:r>
            <a:endParaRPr/>
          </a:p>
          <a:p>
            <a:pPr algn="ctr"/>
            <a:r>
              <a:rPr b="1" lang="ru-RU" sz="1700">
                <a:solidFill>
                  <a:srgbClr val="0000cc"/>
                </a:solidFill>
                <a:latin typeface="Arial"/>
                <a:ea typeface="Verdana"/>
              </a:rPr>
              <a:t> </a:t>
            </a:r>
            <a:endParaRPr/>
          </a:p>
        </p:txBody>
      </p:sp>
      <p:sp>
        <p:nvSpPr>
          <p:cNvPr id="580" name="CustomShape 6"/>
          <p:cNvSpPr/>
          <p:nvPr/>
        </p:nvSpPr>
        <p:spPr>
          <a:xfrm>
            <a:off x="6469200" y="1255680"/>
            <a:ext cx="2673720" cy="4939200"/>
          </a:xfrm>
          <a:prstGeom prst="rect">
            <a:avLst/>
          </a:prstGeom>
        </p:spPr>
        <p:txBody>
          <a:bodyPr anchor="ctr" bIns="45000" lIns="90000" rIns="90000" tIns="45000"/>
          <a:p>
            <a:r>
              <a:rPr b="1" lang="ru-RU" sz="1700">
                <a:solidFill>
                  <a:srgbClr val="0000cc"/>
                </a:solidFill>
                <a:latin typeface="Arial Narrow"/>
                <a:ea typeface="Verdana"/>
              </a:rPr>
              <a:t>Но сказало многоточие,</a:t>
            </a:r>
            <a:endParaRPr/>
          </a:p>
          <a:p>
            <a:r>
              <a:rPr b="1" lang="ru-RU" sz="1700">
                <a:solidFill>
                  <a:srgbClr val="0000cc"/>
                </a:solidFill>
                <a:latin typeface="Arial Narrow"/>
                <a:ea typeface="Verdana"/>
              </a:rPr>
              <a:t>Еле глазками ворочая:</a:t>
            </a:r>
            <a:endParaRPr/>
          </a:p>
          <a:p>
            <a:r>
              <a:rPr b="1" lang="ru-RU" sz="1700">
                <a:solidFill>
                  <a:srgbClr val="0000cc"/>
                </a:solidFill>
                <a:latin typeface="Arial Narrow"/>
                <a:ea typeface="Verdana"/>
              </a:rPr>
              <a:t>– </a:t>
            </a:r>
            <a:r>
              <a:rPr b="1" lang="ru-RU" sz="1700">
                <a:solidFill>
                  <a:srgbClr val="0000cc"/>
                </a:solidFill>
                <a:latin typeface="Arial Narrow"/>
                <a:ea typeface="Verdana"/>
              </a:rPr>
              <a:t>Если вам угодно знать,</a:t>
            </a:r>
            <a:endParaRPr/>
          </a:p>
          <a:p>
            <a:r>
              <a:rPr b="1" lang="ru-RU" sz="1700">
                <a:solidFill>
                  <a:srgbClr val="0000cc"/>
                </a:solidFill>
                <a:latin typeface="Arial Narrow"/>
                <a:ea typeface="Verdana"/>
              </a:rPr>
              <a:t>Я важней, чем прочие,</a:t>
            </a:r>
            <a:endParaRPr/>
          </a:p>
          <a:p>
            <a:r>
              <a:rPr b="1" lang="ru-RU" sz="1700">
                <a:solidFill>
                  <a:srgbClr val="0000cc"/>
                </a:solidFill>
                <a:latin typeface="Arial Narrow"/>
                <a:ea typeface="Verdana"/>
              </a:rPr>
              <a:t>Там, где нечего сказать,</a:t>
            </a:r>
            <a:endParaRPr/>
          </a:p>
          <a:p>
            <a:r>
              <a:rPr b="1" lang="ru-RU" sz="1700">
                <a:solidFill>
                  <a:srgbClr val="0000cc"/>
                </a:solidFill>
                <a:latin typeface="Arial Narrow"/>
                <a:ea typeface="Verdana"/>
              </a:rPr>
              <a:t>Ставят многоточие...</a:t>
            </a:r>
            <a:endParaRPr/>
          </a:p>
          <a:p>
            <a:endParaRPr/>
          </a:p>
          <a:p>
            <a:r>
              <a:rPr b="1" lang="ru-RU" sz="1700">
                <a:solidFill>
                  <a:srgbClr val="0000cc"/>
                </a:solidFill>
                <a:latin typeface="Arial Narrow"/>
                <a:ea typeface="Verdana"/>
              </a:rPr>
              <a:t>Вопросительный знак</a:t>
            </a:r>
            <a:endParaRPr/>
          </a:p>
          <a:p>
            <a:r>
              <a:rPr b="1" lang="ru-RU" sz="1700">
                <a:solidFill>
                  <a:srgbClr val="0000cc"/>
                </a:solidFill>
                <a:latin typeface="Arial Narrow"/>
                <a:ea typeface="Verdana"/>
              </a:rPr>
              <a:t>Удивился:</a:t>
            </a:r>
            <a:endParaRPr/>
          </a:p>
          <a:p>
            <a:r>
              <a:rPr b="1" lang="ru-RU" sz="1700">
                <a:solidFill>
                  <a:srgbClr val="0000cc"/>
                </a:solidFill>
                <a:latin typeface="Arial Narrow"/>
                <a:ea typeface="Verdana"/>
              </a:rPr>
              <a:t>– </a:t>
            </a:r>
            <a:r>
              <a:rPr b="1" lang="ru-RU" sz="1700">
                <a:solidFill>
                  <a:srgbClr val="0000cc"/>
                </a:solidFill>
                <a:latin typeface="Arial Narrow"/>
                <a:ea typeface="Verdana"/>
              </a:rPr>
              <a:t>То есть как?</a:t>
            </a:r>
            <a:endParaRPr/>
          </a:p>
          <a:p>
            <a:r>
              <a:rPr b="1" lang="ru-RU" sz="1700">
                <a:solidFill>
                  <a:srgbClr val="0000cc"/>
                </a:solidFill>
                <a:latin typeface="Arial Narrow"/>
                <a:ea typeface="Verdana"/>
              </a:rPr>
              <a:t>Восклицательный знак</a:t>
            </a:r>
            <a:endParaRPr/>
          </a:p>
          <a:p>
            <a:r>
              <a:rPr b="1" lang="ru-RU" sz="1700">
                <a:solidFill>
                  <a:srgbClr val="0000cc"/>
                </a:solidFill>
                <a:latin typeface="Arial Narrow"/>
                <a:ea typeface="Verdana"/>
              </a:rPr>
              <a:t>Возмутился:</a:t>
            </a:r>
            <a:endParaRPr/>
          </a:p>
          <a:p>
            <a:r>
              <a:rPr b="1" lang="ru-RU" sz="1700">
                <a:solidFill>
                  <a:srgbClr val="0000cc"/>
                </a:solidFill>
                <a:latin typeface="Arial Narrow"/>
                <a:ea typeface="Verdana"/>
              </a:rPr>
              <a:t>– </a:t>
            </a:r>
            <a:r>
              <a:rPr b="1" lang="ru-RU" sz="1700">
                <a:solidFill>
                  <a:srgbClr val="0000cc"/>
                </a:solidFill>
                <a:latin typeface="Arial Narrow"/>
                <a:ea typeface="Verdana"/>
              </a:rPr>
              <a:t>То есть как!</a:t>
            </a:r>
            <a:endParaRPr/>
          </a:p>
          <a:p>
            <a:endParaRPr/>
          </a:p>
          <a:p>
            <a:r>
              <a:rPr b="1" lang="ru-RU" sz="1700">
                <a:solidFill>
                  <a:srgbClr val="0000cc"/>
                </a:solidFill>
                <a:latin typeface="Arial Narrow"/>
                <a:ea typeface="Verdana"/>
              </a:rPr>
              <a:t>И сказала точка,</a:t>
            </a:r>
            <a:endParaRPr/>
          </a:p>
          <a:p>
            <a:r>
              <a:rPr b="1" lang="ru-RU" sz="1700">
                <a:solidFill>
                  <a:srgbClr val="0000cc"/>
                </a:solidFill>
                <a:latin typeface="Arial Narrow"/>
                <a:ea typeface="Verdana"/>
              </a:rPr>
              <a:t>Точка-одиночка:</a:t>
            </a:r>
            <a:endParaRPr/>
          </a:p>
          <a:p>
            <a:r>
              <a:rPr b="1" lang="ru-RU" sz="1700">
                <a:solidFill>
                  <a:srgbClr val="0000cc"/>
                </a:solidFill>
                <a:latin typeface="Arial Narrow"/>
                <a:ea typeface="Verdana"/>
              </a:rPr>
              <a:t>– </a:t>
            </a:r>
            <a:r>
              <a:rPr b="1" lang="ru-RU" sz="1700">
                <a:solidFill>
                  <a:srgbClr val="0000cc"/>
                </a:solidFill>
                <a:latin typeface="Arial Narrow"/>
                <a:ea typeface="Verdana"/>
              </a:rPr>
              <a:t>Мной кончается рассказ,</a:t>
            </a:r>
            <a:endParaRPr/>
          </a:p>
          <a:p>
            <a:r>
              <a:rPr b="1" lang="ru-RU" sz="1700">
                <a:solidFill>
                  <a:srgbClr val="0000cc"/>
                </a:solidFill>
                <a:latin typeface="Arial Narrow"/>
                <a:ea typeface="Verdana"/>
              </a:rPr>
              <a:t>Значит, я важнее вас.</a:t>
            </a:r>
            <a:endParaRPr/>
          </a:p>
        </p:txBody>
      </p:sp>
    </p:spTree>
  </p:cSld>
  <p:transition spd="slow">
    <p:wipe dir="r"/>
  </p:transition>
  <p:timing>
    <p:tnLst>
      <p:par>
        <p:cTn dur="indefinite" id="276" nodeType="tmRoot" restart="never">
          <p:childTnLst>
            <p:seq>
              <p:cTn dur="indefinite" id="277" nodeType="mainSeq">
                <p:childTnLst>
                  <p:par>
                    <p:cTn fill="hold" id="278" nodeType="clickEffect">
                      <p:stCondLst>
                        <p:cond delay="indefinite"/>
                      </p:stCondLst>
                      <p:childTnLst>
                        <p:par>
                          <p:cTn fill="hold" id="279" nodeType="withEffect">
                            <p:stCondLst>
                              <p:cond delay="0"/>
                            </p:stCondLst>
                            <p:childTnLst>
                              <p:par>
                                <p:cTn fill="hold" id="280" nodeType="clickEffect" presetClass="entr" presetID="22" presetSubtype="8">
                                  <p:stCondLst>
                                    <p:cond delay="0"/>
                                  </p:stCondLst>
                                  <p:childTnLst>
                                    <p:set>
                                      <p:cBhvr>
                                        <p:cTn dur="1" fill="hold" id="281">
                                          <p:stCondLst>
                                            <p:cond delay="0"/>
                                          </p:stCondLst>
                                        </p:cTn>
                                        <p:tgtEl>
                                          <p:spTgt spid="578"/>
                                        </p:tgtEl>
                                        <p:attrNameLst>
                                          <p:attrName>style.visibility</p:attrName>
                                        </p:attrNameLst>
                                      </p:cBhvr>
                                      <p:to>
                                        <p:strVal val="visible"/>
                                      </p:to>
                                    </p:set>
                                    <p:animEffect filter="wipe(left)" transition="in">
                                      <p:cBhvr additive="repl">
                                        <p:cTn dur="500" fill="freeze" id="282"/>
                                        <p:tgtEl>
                                          <p:spTgt spid="578"/>
                                        </p:tgtEl>
                                      </p:cBhvr>
                                    </p:animEffect>
                                  </p:childTnLst>
                                </p:cTn>
                              </p:par>
                            </p:childTnLst>
                          </p:cTn>
                        </p:par>
                      </p:childTnLst>
                    </p:cTn>
                  </p:par>
                  <p:par>
                    <p:cTn fill="hold" id="283" nodeType="clickEffect">
                      <p:stCondLst>
                        <p:cond delay="indefinite"/>
                      </p:stCondLst>
                      <p:childTnLst>
                        <p:par>
                          <p:cTn fill="hold" id="284" nodeType="withEffect">
                            <p:stCondLst>
                              <p:cond delay="0"/>
                            </p:stCondLst>
                            <p:childTnLst>
                              <p:par>
                                <p:cTn fill="hold" id="285" nodeType="clickEffect" presetClass="entr" presetID="22" presetSubtype="8">
                                  <p:stCondLst>
                                    <p:cond delay="0"/>
                                  </p:stCondLst>
                                  <p:childTnLst>
                                    <p:set>
                                      <p:cBhvr>
                                        <p:cTn dur="1" fill="hold" id="286">
                                          <p:stCondLst>
                                            <p:cond delay="0"/>
                                          </p:stCondLst>
                                        </p:cTn>
                                        <p:tgtEl>
                                          <p:spTgt spid="579"/>
                                        </p:tgtEl>
                                        <p:attrNameLst>
                                          <p:attrName>style.visibility</p:attrName>
                                        </p:attrNameLst>
                                      </p:cBhvr>
                                      <p:to>
                                        <p:strVal val="visible"/>
                                      </p:to>
                                    </p:set>
                                    <p:animEffect filter="wipe(left)" transition="in">
                                      <p:cBhvr additive="repl">
                                        <p:cTn dur="500" fill="freeze" id="287"/>
                                        <p:tgtEl>
                                          <p:spTgt spid="579"/>
                                        </p:tgtEl>
                                      </p:cBhvr>
                                    </p:animEffect>
                                  </p:childTnLst>
                                </p:cTn>
                              </p:par>
                            </p:childTnLst>
                          </p:cTn>
                        </p:par>
                      </p:childTnLst>
                    </p:cTn>
                  </p:par>
                  <p:par>
                    <p:cTn fill="hold" id="288" nodeType="clickEffect">
                      <p:stCondLst>
                        <p:cond delay="indefinite"/>
                      </p:stCondLst>
                      <p:childTnLst>
                        <p:par>
                          <p:cTn fill="hold" id="289" nodeType="withEffect">
                            <p:stCondLst>
                              <p:cond delay="0"/>
                            </p:stCondLst>
                            <p:childTnLst>
                              <p:par>
                                <p:cTn fill="hold" id="290" nodeType="clickEffect" presetClass="entr" presetID="22" presetSubtype="8">
                                  <p:stCondLst>
                                    <p:cond delay="0"/>
                                  </p:stCondLst>
                                  <p:childTnLst>
                                    <p:set>
                                      <p:cBhvr>
                                        <p:cTn dur="1" fill="hold" id="291">
                                          <p:stCondLst>
                                            <p:cond delay="0"/>
                                          </p:stCondLst>
                                        </p:cTn>
                                        <p:tgtEl>
                                          <p:spTgt spid="580"/>
                                        </p:tgtEl>
                                        <p:attrNameLst>
                                          <p:attrName>style.visibility</p:attrName>
                                        </p:attrNameLst>
                                      </p:cBhvr>
                                      <p:to>
                                        <p:strVal val="visible"/>
                                      </p:to>
                                    </p:set>
                                    <p:animEffect filter="wipe(left)" transition="in">
                                      <p:cBhvr additive="repl">
                                        <p:cTn dur="500" fill="freeze" id="292"/>
                                        <p:tgtEl>
                                          <p:spTgt spid="5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1" name="CustomShape 1"/>
          <p:cNvSpPr/>
          <p:nvPr/>
        </p:nvSpPr>
        <p:spPr>
          <a:xfrm>
            <a:off x="146160" y="333360"/>
            <a:ext cx="8817480" cy="6190200"/>
          </a:xfrm>
          <a:prstGeom prst="rect">
            <a:avLst/>
          </a:prstGeom>
        </p:spPr>
        <p:txBody>
          <a:bodyPr bIns="45000" lIns="90000" rIns="90000" tIns="45000"/>
          <a:p>
            <a:pPr algn="ctr">
              <a:lnSpc>
                <a:spcPct val="80000"/>
              </a:lnSpc>
            </a:pPr>
            <a:r>
              <a:rPr lang="ru-RU" sz="2600">
                <a:solidFill>
                  <a:srgbClr val="ffffff"/>
                </a:solidFill>
                <a:latin typeface="Verdana"/>
                <a:ea typeface="Verdana"/>
              </a:rPr>
              <a:t>О ПОЛЬЗЕ ЗНАКОВ ПРЕПИНАНИЯ</a:t>
            </a:r>
            <a:endParaRPr/>
          </a:p>
          <a:p>
            <a:pPr algn="ctr">
              <a:lnSpc>
                <a:spcPct val="80000"/>
              </a:lnSpc>
            </a:pPr>
            <a:endParaRPr/>
          </a:p>
          <a:p>
            <a:pPr algn="just">
              <a:lnSpc>
                <a:spcPct val="80000"/>
              </a:lnSpc>
            </a:pPr>
            <a:r>
              <a:rPr lang="ru-RU" sz="2600">
                <a:solidFill>
                  <a:srgbClr val="ffffff"/>
                </a:solidFill>
                <a:latin typeface="Verdana"/>
                <a:ea typeface="Verdana"/>
              </a:rPr>
              <a:t>Человек потерял запятую, стал бояться сложных предложений, искал фразы попроще. За несложными фразами пришли несложные мысли.</a:t>
            </a:r>
            <a:endParaRPr/>
          </a:p>
          <a:p>
            <a:pPr algn="just">
              <a:lnSpc>
                <a:spcPct val="80000"/>
              </a:lnSpc>
            </a:pPr>
            <a:r>
              <a:rPr lang="ru-RU" sz="2600">
                <a:solidFill>
                  <a:srgbClr val="ffffff"/>
                </a:solidFill>
                <a:latin typeface="Verdana"/>
                <a:ea typeface="Verdana"/>
              </a:rPr>
              <a:t>Потом он потерял знак восклицательный и начал говорить тихо, с одной интонацией. Его уже ничто не радовало и не возмущало, он ко всему относился без эмоций.</a:t>
            </a:r>
            <a:endParaRPr/>
          </a:p>
          <a:p>
            <a:pPr algn="just">
              <a:lnSpc>
                <a:spcPct val="80000"/>
              </a:lnSpc>
            </a:pPr>
            <a:r>
              <a:rPr lang="ru-RU" sz="2600">
                <a:solidFill>
                  <a:srgbClr val="ffffff"/>
                </a:solidFill>
                <a:latin typeface="Verdana"/>
                <a:ea typeface="Verdana"/>
              </a:rPr>
              <a:t>Затем он потерял знак вопросительный и перестал задавать всякие вопросы, никакие события не вызывали его любопытства, где бы они ни происходили – в Космосе, на Земле или даже в его собственной квартире.</a:t>
            </a:r>
            <a:endParaRPr/>
          </a:p>
          <a:p>
            <a:pPr algn="just">
              <a:lnSpc>
                <a:spcPct val="80000"/>
              </a:lnSpc>
            </a:pPr>
            <a:r>
              <a:rPr lang="ru-RU" sz="2600">
                <a:solidFill>
                  <a:srgbClr val="ffffff"/>
                </a:solidFill>
                <a:latin typeface="Verdana"/>
                <a:ea typeface="Verdana"/>
              </a:rPr>
              <a:t>Ещё через пару лет он потерял двоеточие и перестал объяснять людям свои поступки.</a:t>
            </a:r>
            <a:endParaRPr/>
          </a:p>
          <a:p>
            <a:pPr algn="just">
              <a:lnSpc>
                <a:spcPct val="80000"/>
              </a:lnSpc>
            </a:pPr>
            <a:r>
              <a:rPr lang="ru-RU" sz="2600">
                <a:solidFill>
                  <a:srgbClr val="ffffff"/>
                </a:solidFill>
                <a:latin typeface="Verdana"/>
                <a:ea typeface="Verdana"/>
              </a:rPr>
              <a:t>К концу жизни у него остались одни кавычки. Он не высказывал ни одной собственной идеи, он всё время кого-нибудь цитировал – так он разучился мыслить и дошёл до точки.</a:t>
            </a:r>
            <a:endParaRPr/>
          </a:p>
          <a:p>
            <a:pPr algn="just">
              <a:lnSpc>
                <a:spcPct val="80000"/>
              </a:lnSpc>
            </a:pPr>
            <a:r>
              <a:rPr lang="ru-RU" sz="2600">
                <a:solidFill>
                  <a:srgbClr val="ffffff"/>
                </a:solidFill>
                <a:latin typeface="Verdana"/>
                <a:ea typeface="Verdana"/>
              </a:rPr>
              <a:t>Берегите знаки препинания!</a:t>
            </a:r>
            <a:endParaRPr/>
          </a:p>
          <a:p>
            <a:pPr algn="just">
              <a:lnSpc>
                <a:spcPct val="80000"/>
              </a:lnSpc>
            </a:pPr>
            <a:endParaRPr/>
          </a:p>
          <a:p>
            <a:pPr algn="r">
              <a:lnSpc>
                <a:spcPct val="80000"/>
              </a:lnSpc>
            </a:pPr>
            <a:r>
              <a:rPr lang="ru-RU" sz="2600">
                <a:solidFill>
                  <a:srgbClr val="ffffff"/>
                </a:solidFill>
                <a:latin typeface="Verdana"/>
                <a:ea typeface="Verdana"/>
              </a:rPr>
              <a:t>А. Каневский (Из книги Угроватовой Т.Ю. «Подсказки на каждый день. Русский язык. 5 класс»)</a:t>
            </a:r>
            <a:endParaRPr/>
          </a:p>
          <a:p>
            <a:pPr algn="just">
              <a:lnSpc>
                <a:spcPct val="80000"/>
              </a:lnSpc>
            </a:pPr>
            <a:endParaRPr/>
          </a:p>
          <a:p>
            <a:pPr algn="just">
              <a:lnSpc>
                <a:spcPct val="80000"/>
              </a:lnSpc>
            </a:pPr>
            <a:endParaRPr/>
          </a:p>
        </p:txBody>
      </p:sp>
      <p:sp>
        <p:nvSpPr>
          <p:cNvPr id="582"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heel spokes="1"/>
  </p:transition>
  <p:timing>
    <p:tnLst>
      <p:par>
        <p:cTn dur="indefinite" id="293" nodeType="tmRoot" restart="never">
          <p:childTnLst>
            <p:seq>
              <p:cTn id="294" nodeType="mainSeq">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3" name="CustomShape 1"/>
          <p:cNvSpPr/>
          <p:nvPr/>
        </p:nvSpPr>
        <p:spPr>
          <a:xfrm>
            <a:off x="7596360" y="6630840"/>
            <a:ext cx="1519920" cy="160920"/>
          </a:xfrm>
          <a:prstGeom prst="rect">
            <a:avLst/>
          </a:prstGeom>
        </p:spPr>
        <p:txBody>
          <a:bodyPr bIns="45000" lIns="90000" rIns="90000" tIns="45000"/>
          <a:p>
            <a:pPr algn="ctr"/>
            <a:r>
              <a:rPr lang="ru-RU" sz="800">
                <a:solidFill>
                  <a:srgbClr val="ffffff"/>
                </a:solidFill>
                <a:latin typeface="Verdana"/>
              </a:rPr>
              <a:t>www.themegallery.com</a:t>
            </a:r>
            <a:endParaRPr/>
          </a:p>
        </p:txBody>
      </p:sp>
      <p:sp>
        <p:nvSpPr>
          <p:cNvPr id="584" name="CustomShape 2"/>
          <p:cNvSpPr/>
          <p:nvPr/>
        </p:nvSpPr>
        <p:spPr>
          <a:xfrm>
            <a:off x="1763640" y="576000"/>
            <a:ext cx="5780520" cy="5975280"/>
          </a:xfrm>
          <a:prstGeom prst="rect">
            <a:avLst/>
          </a:prstGeom>
        </p:spPr>
        <p:txBody>
          <a:bodyPr bIns="45000" lIns="90000" rIns="90000" tIns="45000" wrap="none"/>
          <a:p>
            <a:pPr algn="ctr"/>
            <a:r>
              <a:rPr b="1" lang="ru-RU" sz="3600">
                <a:solidFill>
                  <a:srgbClr val="ffffff"/>
                </a:solidFill>
                <a:latin typeface="Verdana"/>
                <a:ea typeface="Verdana"/>
              </a:rPr>
              <a:t>ДОЧИТАНА ПОСЛЕДНЯЯ СТРАНИЦА, </a:t>
            </a:r>
            <a:endParaRPr/>
          </a:p>
          <a:p>
            <a:pPr algn="ctr"/>
            <a:r>
              <a:rPr b="1" lang="ru-RU" sz="3600">
                <a:solidFill>
                  <a:srgbClr val="ffffff"/>
                </a:solidFill>
                <a:latin typeface="Verdana"/>
                <a:ea typeface="Verdana"/>
              </a:rPr>
              <a:t>ДОПИСАНА ПОСЛЕДНЯЯ СТРОКА.</a:t>
            </a:r>
            <a:endParaRPr/>
          </a:p>
          <a:p>
            <a:pPr algn="ctr"/>
            <a:r>
              <a:rPr b="1" lang="ru-RU" sz="3600">
                <a:solidFill>
                  <a:srgbClr val="ffffff"/>
                </a:solidFill>
                <a:latin typeface="Verdana"/>
                <a:ea typeface="Verdana"/>
              </a:rPr>
              <a:t>ЛЕТЯТ ПО СТРОЧКАМ ЗНАКИ, СЛОВНО ПТИЦЫ,</a:t>
            </a:r>
            <a:endParaRPr/>
          </a:p>
          <a:p>
            <a:pPr algn="ctr"/>
            <a:r>
              <a:rPr b="1" lang="ru-RU" sz="3600">
                <a:solidFill>
                  <a:srgbClr val="ffffff"/>
                </a:solidFill>
                <a:latin typeface="Verdana"/>
                <a:ea typeface="Verdana"/>
              </a:rPr>
              <a:t>ИХ ФУНКЦИЯ ПРЕДЕЛЬНА И СТРОГА.</a:t>
            </a:r>
            <a:endParaRPr/>
          </a:p>
          <a:p>
            <a:pPr algn="ctr"/>
            <a:endParaRPr/>
          </a:p>
          <a:p>
            <a:pPr algn="ctr"/>
            <a:r>
              <a:rPr b="1" lang="ru-RU" sz="3600">
                <a:solidFill>
                  <a:srgbClr val="ffffff"/>
                </a:solidFill>
                <a:latin typeface="Verdana"/>
                <a:ea typeface="Verdana"/>
              </a:rPr>
              <a:t>И МНОГОЕ ОСТАЛОСЬ НЕРАСКРЫТЫМ!</a:t>
            </a:r>
            <a:endParaRPr/>
          </a:p>
          <a:p>
            <a:pPr algn="ctr"/>
            <a:r>
              <a:rPr b="1" lang="ru-RU" sz="3600">
                <a:solidFill>
                  <a:srgbClr val="ffffff"/>
                </a:solidFill>
                <a:latin typeface="Verdana"/>
                <a:ea typeface="Verdana"/>
              </a:rPr>
              <a:t>НО ЧАС УЧЕБНЫЙ ШЕПЧЕТ НАМ: «ПОРА!».</a:t>
            </a:r>
            <a:endParaRPr/>
          </a:p>
          <a:p>
            <a:pPr algn="ctr"/>
            <a:r>
              <a:rPr b="1" lang="ru-RU" sz="3600">
                <a:solidFill>
                  <a:srgbClr val="ffffff"/>
                </a:solidFill>
                <a:latin typeface="Verdana"/>
                <a:ea typeface="Verdana"/>
              </a:rPr>
              <a:t>ТЕПЕРЬ ВСЁ В ВАШИХ СИЛАХ – ЖИЗНЬ ОТКРЫТА.</a:t>
            </a:r>
            <a:endParaRPr/>
          </a:p>
          <a:p>
            <a:pPr algn="ctr"/>
            <a:r>
              <a:rPr b="1" lang="ru-RU" sz="3600">
                <a:solidFill>
                  <a:srgbClr val="ffffff"/>
                </a:solidFill>
                <a:latin typeface="Verdana"/>
                <a:ea typeface="Verdana"/>
              </a:rPr>
              <a:t>ЖЕЛАЮ ВАМ НИ ПУХА, НИ ПЕРА!</a:t>
            </a:r>
            <a:endParaRPr/>
          </a:p>
        </p:txBody>
      </p:sp>
    </p:spTree>
  </p:cSld>
  <p:transition spd="slow">
    <p:wipe dir="r"/>
  </p:transition>
  <p:timing>
    <p:tnLst>
      <p:par>
        <p:cTn dur="indefinite" id="295" nodeType="tmRoot" restart="never">
          <p:childTnLst>
            <p:seq>
              <p:cTn id="296"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4" name="CustomShape 1"/>
          <p:cNvSpPr/>
          <p:nvPr/>
        </p:nvSpPr>
        <p:spPr>
          <a:xfrm>
            <a:off x="468360" y="2565360"/>
            <a:ext cx="8228520" cy="1141920"/>
          </a:xfrm>
          <a:prstGeom prst="rect">
            <a:avLst/>
          </a:prstGeom>
        </p:spPr>
        <p:txBody>
          <a:bodyPr anchor="ctr" bIns="45000" lIns="90000" rIns="90000" tIns="45000"/>
          <a:p>
            <a:pPr algn="ctr"/>
            <a:r>
              <a:rPr lang="ru-RU" sz="2800">
                <a:solidFill>
                  <a:srgbClr val="ffffff"/>
                </a:solidFill>
                <a:latin typeface="Verdana"/>
                <a:ea typeface="Verdana"/>
              </a:rPr>
              <a:t>ВНИМАНИЕ: ТВОРЧЕСКАЯ СИТУАЦИЯ!</a:t>
            </a:r>
            <a:endParaRPr/>
          </a:p>
        </p:txBody>
      </p:sp>
      <p:sp>
        <p:nvSpPr>
          <p:cNvPr id="505"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iming>
    <p:tnLst>
      <p:par>
        <p:cTn dur="indefinite" id="24" nodeType="tmRoot" restart="never">
          <p:childTnLst>
            <p:seq>
              <p:cTn dur="indefinite" id="25" nodeType="mainSeq">
                <p:childTnLst>
                  <p:par>
                    <p:cTn fill="hold" id="26" nodeType="clickEffect">
                      <p:stCondLst>
                        <p:cond delay="indefinite"/>
                      </p:stCondLst>
                      <p:childTnLst>
                        <p:par>
                          <p:cTn fill="hold" id="27" nodeType="withEffect">
                            <p:stCondLst>
                              <p:cond delay="0"/>
                            </p:stCondLst>
                            <p:childTnLst>
                              <p:par>
                                <p:cTn fill="hold" id="28" nodeType="afterEffect" presetClass="entr" presetID="53" presetSubtype="16">
                                  <p:stCondLst>
                                    <p:cond delay="0"/>
                                  </p:stCondLst>
                                  <p:childTnLst>
                                    <p:set>
                                      <p:cBhvr>
                                        <p:cTn dur="1" fill="hold" id="29">
                                          <p:stCondLst>
                                            <p:cond delay="0"/>
                                          </p:stCondLst>
                                        </p:cTn>
                                        <p:tgtEl>
                                          <p:spTgt spid="504"/>
                                        </p:tgtEl>
                                        <p:attrNameLst>
                                          <p:attrName>style.visibility</p:attrName>
                                        </p:attrNameLst>
                                      </p:cBhvr>
                                      <p:to>
                                        <p:strVal val="visible"/>
                                      </p:to>
                                    </p:set>
                                    <p:anim calcmode="lin" valueType="str">
                                      <p:cBhvr additive="repl">
                                        <p:cTn dur="500" fill="hold" id="30"/>
                                        <p:tgtEl>
                                          <p:spTgt spid="504"/>
                                        </p:tgtEl>
                                      </p:cBhvr>
                                      <p:tavLst>
                                        <p:tav tm="100000">
                                          <p:val>
                                            <p:strVal val="width"/>
                                          </p:val>
                                        </p:tav>
                                      </p:tavLst>
                                    </p:anim>
                                    <p:anim calcmode="lin" valueType="str">
                                      <p:cBhvr additive="repl">
                                        <p:cTn dur="500" fill="hold" id="31"/>
                                        <p:tgtEl>
                                          <p:spTgt spid="504"/>
                                        </p:tgtEl>
                                      </p:cBhvr>
                                      <p:tavLst>
                                        <p:tav tm="100000">
                                          <p:val>
                                            <p:strVal val="height"/>
                                          </p:val>
                                        </p:tav>
                                      </p:tavLst>
                                    </p:anim>
                                    <p:animEffect filter="fade" transition="in">
                                      <p:cBhvr additive="repl">
                                        <p:cTn dur="500" fill="freeze" id="32"/>
                                        <p:tgtEl>
                                          <p:spTgt spid="5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5" name="CustomShape 1"/>
          <p:cNvSpPr/>
          <p:nvPr/>
        </p:nvSpPr>
        <p:spPr>
          <a:xfrm>
            <a:off x="7596360" y="6630840"/>
            <a:ext cx="1519920" cy="160920"/>
          </a:xfrm>
          <a:prstGeom prst="rect">
            <a:avLst/>
          </a:prstGeom>
        </p:spPr>
        <p:txBody>
          <a:bodyPr bIns="45000" lIns="90000" rIns="90000" tIns="45000"/>
          <a:p>
            <a:pPr algn="ctr"/>
            <a:r>
              <a:rPr lang="ru-RU" sz="800">
                <a:solidFill>
                  <a:srgbClr val="ffffff"/>
                </a:solidFill>
                <a:latin typeface="Verdana"/>
              </a:rPr>
              <a:t>www.themegallery.com</a:t>
            </a:r>
            <a:endParaRPr/>
          </a:p>
        </p:txBody>
      </p:sp>
      <p:sp>
        <p:nvSpPr>
          <p:cNvPr id="586" name="CustomShape 2"/>
          <p:cNvSpPr/>
          <p:nvPr/>
        </p:nvSpPr>
        <p:spPr>
          <a:xfrm>
            <a:off x="684360" y="318960"/>
            <a:ext cx="8228520" cy="562320"/>
          </a:xfrm>
          <a:prstGeom prst="rect">
            <a:avLst/>
          </a:prstGeom>
        </p:spPr>
        <p:txBody>
          <a:bodyPr anchor="ctr" bIns="45000" lIns="90000" rIns="90000" tIns="45000"/>
          <a:p>
            <a:r>
              <a:rPr b="1" lang="ru-RU" sz="2000">
                <a:solidFill>
                  <a:srgbClr val="ffffff"/>
                </a:solidFill>
                <a:latin typeface="Verdana"/>
              </a:rPr>
              <a:t>ШАБЛОНЫ ПРЕЗЕНТАЦИИ</a:t>
            </a:r>
            <a:endParaRPr/>
          </a:p>
        </p:txBody>
      </p:sp>
      <p:sp>
        <p:nvSpPr>
          <p:cNvPr id="587" name="CustomShape 3"/>
          <p:cNvSpPr/>
          <p:nvPr/>
        </p:nvSpPr>
        <p:spPr>
          <a:xfrm>
            <a:off x="457200" y="1700280"/>
            <a:ext cx="8228520" cy="2845440"/>
          </a:xfrm>
          <a:prstGeom prst="rect">
            <a:avLst/>
          </a:prstGeom>
        </p:spPr>
        <p:txBody>
          <a:bodyPr bIns="45000" lIns="90000" rIns="90000" tIns="45000"/>
          <a:p>
            <a:pPr>
              <a:lnSpc>
                <a:spcPct val="150000"/>
              </a:lnSpc>
              <a:buFont charset="2" typeface="Wingdings"/>
              <a:buChar char=""/>
            </a:pPr>
            <a:r>
              <a:rPr lang="ru-RU" u="sng">
                <a:solidFill>
                  <a:srgbClr val="0000cc"/>
                </a:solidFill>
                <a:latin typeface="Calibri"/>
                <a:ea typeface="Calibri"/>
              </a:rPr>
              <a:t>http://pptforschool.ru/shablony-dla-power-point/shablony-dla-powerpoint7.php </a:t>
            </a:r>
            <a:endParaRPr/>
          </a:p>
          <a:p>
            <a:pPr>
              <a:lnSpc>
                <a:spcPct val="150000"/>
              </a:lnSpc>
              <a:buFont charset="2" typeface="Wingdings"/>
              <a:buChar char=""/>
            </a:pPr>
            <a:r>
              <a:rPr lang="ru-RU" u="sng">
                <a:solidFill>
                  <a:srgbClr val="0000cc"/>
                </a:solidFill>
                <a:latin typeface="Calibri"/>
                <a:ea typeface="Calibri"/>
              </a:rPr>
              <a:t>http://pptforschool.ru/shablony-dla-power-point/shablony-dla-powerpoint6.php</a:t>
            </a:r>
            <a:endParaRPr/>
          </a:p>
          <a:p>
            <a:pPr>
              <a:lnSpc>
                <a:spcPct val="150000"/>
              </a:lnSpc>
              <a:buFont charset="2" typeface="Wingdings"/>
              <a:buChar char=""/>
            </a:pPr>
            <a:r>
              <a:rPr lang="ru-RU">
                <a:solidFill>
                  <a:srgbClr val="0000cc"/>
                </a:solidFill>
                <a:latin typeface="Calibri"/>
                <a:ea typeface="Calibri"/>
              </a:rPr>
              <a:t> </a:t>
            </a:r>
            <a:r>
              <a:rPr lang="ru-RU" u="sng">
                <a:solidFill>
                  <a:srgbClr val="0000cc"/>
                </a:solidFill>
                <a:latin typeface="Calibri"/>
                <a:ea typeface="Calibri"/>
              </a:rPr>
              <a:t>http://pptforschool.ru/shablony-dla-power-point/shablony-dla-powerpoint2.php</a:t>
            </a:r>
            <a:endParaRPr/>
          </a:p>
          <a:p>
            <a:pPr>
              <a:lnSpc>
                <a:spcPct val="150000"/>
              </a:lnSpc>
              <a:buFont charset="2" typeface="Wingdings"/>
              <a:buChar char=""/>
            </a:pPr>
            <a:r>
              <a:rPr lang="ru-RU">
                <a:solidFill>
                  <a:srgbClr val="0000cc"/>
                </a:solidFill>
                <a:latin typeface="Calibri"/>
                <a:ea typeface="Calibri"/>
              </a:rPr>
              <a:t> </a:t>
            </a:r>
            <a:r>
              <a:rPr lang="ru-RU" u="sng">
                <a:solidFill>
                  <a:srgbClr val="0000cc"/>
                </a:solidFill>
                <a:latin typeface="Calibri"/>
                <a:ea typeface="Calibri"/>
              </a:rPr>
              <a:t>http://easyen.ru/load/metodika/k_prezentacijam/shablon_russkaja_berjoza/277-1-0-18110</a:t>
            </a:r>
            <a:r>
              <a:rPr lang="ru-RU">
                <a:solidFill>
                  <a:srgbClr val="0000cc"/>
                </a:solidFill>
                <a:latin typeface="Calibri"/>
                <a:ea typeface="Calibri"/>
              </a:rPr>
              <a:t> </a:t>
            </a:r>
            <a:endParaRPr/>
          </a:p>
          <a:p>
            <a:pPr>
              <a:lnSpc>
                <a:spcPct val="150000"/>
              </a:lnSpc>
              <a:buFont charset="2" typeface="Wingdings"/>
              <a:buChar char=""/>
            </a:pPr>
            <a:r>
              <a:rPr lang="ru-RU" u="sng">
                <a:solidFill>
                  <a:srgbClr val="0000cc"/>
                </a:solidFill>
                <a:latin typeface="Calibri"/>
                <a:ea typeface="Calibri"/>
              </a:rPr>
              <a:t>http://pptforschool.ru/shablony-dla-power-point/index.php</a:t>
            </a:r>
            <a:r>
              <a:rPr lang="ru-RU">
                <a:solidFill>
                  <a:srgbClr val="0000cc"/>
                </a:solidFill>
                <a:latin typeface="Calibri"/>
                <a:ea typeface="Calibri"/>
              </a:rPr>
              <a:t> </a:t>
            </a:r>
            <a:endParaRPr/>
          </a:p>
        </p:txBody>
      </p:sp>
    </p:spTree>
  </p:cSld>
  <p:transition spd="slow">
    <p:wipe dir="r"/>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506" name="Объект 6"/>
          <p:cNvPicPr/>
          <p:nvPr/>
        </p:nvPicPr>
        <p:blipFill>
          <a:blip r:embed="rId1"/>
          <a:stretch>
            <a:fillRect/>
          </a:stretch>
        </p:blipFill>
        <p:spPr>
          <a:xfrm>
            <a:off x="179280" y="189000"/>
            <a:ext cx="8784000" cy="6118560"/>
          </a:xfrm>
          <a:prstGeom prst="rect">
            <a:avLst/>
          </a:prstGeom>
        </p:spPr>
      </p:pic>
      <p:sp>
        <p:nvSpPr>
          <p:cNvPr id="507" name="CustomShape 1"/>
          <p:cNvSpPr/>
          <p:nvPr/>
        </p:nvSpPr>
        <p:spPr>
          <a:xfrm>
            <a:off x="2344680" y="6453360"/>
            <a:ext cx="4329720" cy="316440"/>
          </a:xfrm>
          <a:prstGeom prst="rect">
            <a:avLst/>
          </a:prstGeom>
        </p:spPr>
        <p:txBody>
          <a:bodyPr bIns="45000" lIns="90000" rIns="90000" tIns="45000"/>
          <a:p>
            <a:pPr algn="ctr"/>
            <a:r>
              <a:rPr lang="ru-RU" sz="1000">
                <a:solidFill>
                  <a:srgbClr val="ffffff"/>
                </a:solidFill>
                <a:latin typeface="Verdana"/>
                <a:ea typeface="Verdana"/>
              </a:rPr>
              <a:t>http://enc-dic.com/colier/Les-4101.htmll</a:t>
            </a:r>
            <a:endParaRPr/>
          </a:p>
        </p:txBody>
      </p:sp>
      <p:sp>
        <p:nvSpPr>
          <p:cNvPr id="508"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split dir="out" orient="vert"/>
  </p:transition>
  <p:timing>
    <p:tnLst>
      <p:par>
        <p:cTn dur="indefinite" id="33" nodeType="tmRoot" restart="never">
          <p:childTnLst>
            <p:seq>
              <p:cTn id="34"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9" name="CustomShape 1"/>
          <p:cNvSpPr/>
          <p:nvPr/>
        </p:nvSpPr>
        <p:spPr>
          <a:xfrm>
            <a:off x="468360" y="620640"/>
            <a:ext cx="8228520" cy="1141920"/>
          </a:xfrm>
          <a:prstGeom prst="rect">
            <a:avLst/>
          </a:prstGeom>
        </p:spPr>
        <p:txBody>
          <a:bodyPr anchor="ctr" bIns="45000" lIns="90000" rIns="90000" tIns="45000"/>
          <a:p>
            <a:pPr algn="ctr"/>
            <a:r>
              <a:rPr lang="ru-RU" sz="2800">
                <a:solidFill>
                  <a:srgbClr val="280099"/>
                </a:solidFill>
                <a:latin typeface="Verdana"/>
                <a:ea typeface="Verdana"/>
              </a:rPr>
              <a:t>Задание: попробуйте убедить лес выпустить вас </a:t>
            </a:r>
            <a:endParaRPr/>
          </a:p>
        </p:txBody>
      </p:sp>
      <p:sp>
        <p:nvSpPr>
          <p:cNvPr id="510" name="CustomShape 2"/>
          <p:cNvSpPr/>
          <p:nvPr/>
        </p:nvSpPr>
        <p:spPr>
          <a:xfrm>
            <a:off x="179280" y="2349360"/>
            <a:ext cx="8784000" cy="2950200"/>
          </a:xfrm>
          <a:prstGeom prst="rect">
            <a:avLst/>
          </a:prstGeom>
        </p:spPr>
        <p:txBody>
          <a:bodyPr bIns="45000" lIns="90000" rIns="90000" tIns="45000"/>
          <a:p>
            <a:pPr algn="ctr"/>
            <a:r>
              <a:rPr lang="ru-RU" sz="2000">
                <a:solidFill>
                  <a:srgbClr val="000080"/>
                </a:solidFill>
                <a:latin typeface="Verdana"/>
                <a:ea typeface="Verdana"/>
              </a:rPr>
              <a:t>Я С ПОКЛОНОМ ПРИШЁЛ К ТЕБЕ, ЛЕС-БАТЮШКА,</a:t>
            </a:r>
            <a:endParaRPr/>
          </a:p>
          <a:p>
            <a:pPr algn="ctr"/>
            <a:endParaRPr/>
          </a:p>
          <a:p>
            <a:pPr algn="ctr"/>
            <a:r>
              <a:rPr lang="ru-RU" sz="2000">
                <a:solidFill>
                  <a:srgbClr val="000080"/>
                </a:solidFill>
                <a:latin typeface="Verdana"/>
                <a:ea typeface="Verdana"/>
              </a:rPr>
              <a:t>ТЫ ПУСТИЛ МЕНЯ К СЕБЕ, НЕ ПРОГНЕВАЛСЯ</a:t>
            </a:r>
            <a:endParaRPr/>
          </a:p>
          <a:p>
            <a:pPr algn="ctr"/>
            <a:endParaRPr/>
          </a:p>
          <a:p>
            <a:pPr algn="ctr"/>
            <a:r>
              <a:rPr lang="ru-RU" sz="2000">
                <a:solidFill>
                  <a:srgbClr val="000080"/>
                </a:solidFill>
                <a:latin typeface="Verdana"/>
                <a:ea typeface="Verdana"/>
              </a:rPr>
              <a:t>ТЫ ВПУСТИЛ МЕНЯ К СЕБЕ, ТАК И ВЫПУСТИ</a:t>
            </a:r>
            <a:endParaRPr/>
          </a:p>
          <a:p>
            <a:pPr algn="ctr"/>
            <a:endParaRPr/>
          </a:p>
          <a:p>
            <a:pPr algn="ctr"/>
            <a:r>
              <a:rPr lang="ru-RU" sz="2000">
                <a:solidFill>
                  <a:srgbClr val="000080"/>
                </a:solidFill>
                <a:latin typeface="Verdana"/>
                <a:ea typeface="Verdana"/>
              </a:rPr>
              <a:t>УКАЖИ МНЕ ТРОПУ, ТРОПКУ К ДОМУ МОЕМУ</a:t>
            </a:r>
            <a:endParaRPr/>
          </a:p>
          <a:p>
            <a:pPr algn="ctr"/>
            <a:endParaRPr/>
          </a:p>
        </p:txBody>
      </p:sp>
      <p:sp>
        <p:nvSpPr>
          <p:cNvPr id="511" name="CustomShape 3"/>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timing>
    <p:tnLst>
      <p:par>
        <p:cTn dur="indefinite" id="35" nodeType="tmRoot" restart="never">
          <p:childTnLst>
            <p:seq>
              <p:cTn id="36"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2" name="CustomShape 1"/>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
        <p:nvSpPr>
          <p:cNvPr id="513" name="CustomShape 2"/>
          <p:cNvSpPr/>
          <p:nvPr/>
        </p:nvSpPr>
        <p:spPr>
          <a:xfrm>
            <a:off x="1243080" y="6461280"/>
            <a:ext cx="6407640" cy="316440"/>
          </a:xfrm>
          <a:prstGeom prst="rect">
            <a:avLst/>
          </a:prstGeom>
        </p:spPr>
        <p:txBody>
          <a:bodyPr anchor="ctr" bIns="45000" lIns="90000" rIns="90000" tIns="45000"/>
          <a:p>
            <a:pPr algn="ctr"/>
            <a:r>
              <a:rPr lang="ru-RU" sz="1000" u="sng">
                <a:solidFill>
                  <a:srgbClr val="ffffff"/>
                </a:solidFill>
                <a:latin typeface="Verdana"/>
                <a:ea typeface="Verdana"/>
                <a:hlinkClick r:id="rId1"/>
              </a:rPr>
              <a:t>лес.</a:t>
            </a:r>
            <a:r>
              <a:rPr lang="ru-RU" sz="1000" u="sng">
                <a:solidFill>
                  <a:srgbClr val="ffffff"/>
                </a:solidFill>
                <a:latin typeface="Verdana"/>
                <a:ea typeface="Verdana"/>
                <a:hlinkClick r:id="rId2"/>
              </a:rPr>
              <a:t>wmv</a:t>
            </a:r>
            <a:endParaRPr/>
          </a:p>
        </p:txBody>
      </p:sp>
    </p:spTree>
  </p:cSld>
  <p:transition spd="slow">
    <p:wipe dir="r"/>
  </p:transition>
  <p:timing>
    <p:tnLst>
      <p:par>
        <p:cTn dur="indefinite" id="37" nodeType="tmRoot" restart="never">
          <p:childTnLst>
            <p:seq>
              <p:cTn fill="hold" id="38" nodeType="interactiveSeq" restart="whenNotActive">
                <p:childTnLst>
                  <p:par>
                    <p:cTn fill="hold" id="39" nodeType="clickEffect">
                      <p:childTnLst>
                        <p:par>
                          <p:cTn fill="hold" id="40" nodeType="withEffect">
                            <p:stCondLst>
                              <p:cond delay="0"/>
                            </p:stCondLst>
                            <p:childTnLst>
                              <p:par>
                                <p:cTn fill="hold" id="41" nodeType="clickEffect"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4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4" name="CustomShape 1"/>
          <p:cNvSpPr/>
          <p:nvPr/>
        </p:nvSpPr>
        <p:spPr>
          <a:xfrm>
            <a:off x="468360" y="620640"/>
            <a:ext cx="8228520" cy="1141920"/>
          </a:xfrm>
          <a:prstGeom prst="rect">
            <a:avLst/>
          </a:prstGeom>
        </p:spPr>
        <p:txBody>
          <a:bodyPr anchor="ctr" bIns="45000" lIns="90000" rIns="90000" tIns="45000"/>
          <a:p>
            <a:pPr algn="ctr"/>
            <a:r>
              <a:rPr lang="ru-RU" sz="2800">
                <a:solidFill>
                  <a:srgbClr val="ffffff"/>
                </a:solidFill>
                <a:latin typeface="Verdana"/>
                <a:ea typeface="Verdana"/>
              </a:rPr>
              <a:t>Задание: восстановите текст заклинания и снова обратитесь к лесу</a:t>
            </a:r>
            <a:endParaRPr/>
          </a:p>
        </p:txBody>
      </p:sp>
      <p:sp>
        <p:nvSpPr>
          <p:cNvPr id="515" name="CustomShape 2"/>
          <p:cNvSpPr/>
          <p:nvPr/>
        </p:nvSpPr>
        <p:spPr>
          <a:xfrm>
            <a:off x="179280" y="2349360"/>
            <a:ext cx="8784000" cy="2950200"/>
          </a:xfrm>
          <a:prstGeom prst="rect">
            <a:avLst/>
          </a:prstGeom>
        </p:spPr>
        <p:txBody>
          <a:bodyPr bIns="45000" lIns="90000" rIns="90000" tIns="45000"/>
          <a:p>
            <a:pPr algn="ctr"/>
            <a:r>
              <a:rPr lang="ru-RU" sz="2000">
                <a:solidFill>
                  <a:srgbClr val="ffffff"/>
                </a:solidFill>
                <a:latin typeface="Verdana"/>
                <a:ea typeface="Verdana"/>
              </a:rPr>
              <a:t>Я С ПОКЛОНОМ ПРИШЁЛ К ТЕБЕ, ЛЕС-БАТЮШКА!</a:t>
            </a:r>
            <a:endParaRPr/>
          </a:p>
          <a:p>
            <a:pPr algn="ctr"/>
            <a:endParaRPr/>
          </a:p>
          <a:p>
            <a:pPr algn="ctr"/>
            <a:r>
              <a:rPr lang="ru-RU" sz="2000">
                <a:solidFill>
                  <a:srgbClr val="ffffff"/>
                </a:solidFill>
                <a:latin typeface="Verdana"/>
                <a:ea typeface="Verdana"/>
              </a:rPr>
              <a:t>ТЫ ПУСТИЛ МЕНЯ К СЕБЕ – НЕ ПРОГНЕВАЛСЯ.</a:t>
            </a:r>
            <a:endParaRPr/>
          </a:p>
          <a:p>
            <a:pPr algn="ctr"/>
            <a:endParaRPr/>
          </a:p>
          <a:p>
            <a:pPr algn="ctr"/>
            <a:r>
              <a:rPr lang="ru-RU" sz="2000">
                <a:solidFill>
                  <a:srgbClr val="ffffff"/>
                </a:solidFill>
                <a:latin typeface="Verdana"/>
                <a:ea typeface="Verdana"/>
              </a:rPr>
              <a:t>ТЫ ВПУСТИЛ МЕНЯ К СЕБЕ, ТАК И ВЫПУСТИ!</a:t>
            </a:r>
            <a:endParaRPr/>
          </a:p>
          <a:p>
            <a:pPr algn="ctr"/>
            <a:endParaRPr/>
          </a:p>
          <a:p>
            <a:pPr algn="ctr"/>
            <a:r>
              <a:rPr lang="ru-RU" sz="2000">
                <a:solidFill>
                  <a:srgbClr val="ffffff"/>
                </a:solidFill>
                <a:latin typeface="Verdana"/>
                <a:ea typeface="Verdana"/>
              </a:rPr>
              <a:t>УКАЖИ МНЕ ТРОПУ – ТРОПКУ К ДОМУ МОЕМУ!</a:t>
            </a:r>
            <a:endParaRPr/>
          </a:p>
          <a:p>
            <a:pPr algn="ctr"/>
            <a:endParaRPr/>
          </a:p>
        </p:txBody>
      </p:sp>
      <p:sp>
        <p:nvSpPr>
          <p:cNvPr id="516" name="CustomShape 3"/>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517" name="Объект 6"/>
          <p:cNvPicPr/>
          <p:nvPr/>
        </p:nvPicPr>
        <p:blipFill>
          <a:blip r:embed="rId1"/>
          <a:stretch>
            <a:fillRect/>
          </a:stretch>
        </p:blipFill>
        <p:spPr>
          <a:xfrm>
            <a:off x="179280" y="209520"/>
            <a:ext cx="8784000" cy="6077520"/>
          </a:xfrm>
          <a:prstGeom prst="rect">
            <a:avLst/>
          </a:prstGeom>
        </p:spPr>
      </p:pic>
      <p:sp>
        <p:nvSpPr>
          <p:cNvPr id="518" name="CustomShape 1"/>
          <p:cNvSpPr/>
          <p:nvPr/>
        </p:nvSpPr>
        <p:spPr>
          <a:xfrm>
            <a:off x="2344680" y="6453360"/>
            <a:ext cx="4329720" cy="316440"/>
          </a:xfrm>
          <a:prstGeom prst="rect">
            <a:avLst/>
          </a:prstGeom>
        </p:spPr>
        <p:txBody>
          <a:bodyPr bIns="45000" lIns="90000" rIns="90000" tIns="45000"/>
          <a:p>
            <a:pPr algn="ctr"/>
            <a:r>
              <a:rPr lang="ru-RU" sz="1000">
                <a:solidFill>
                  <a:srgbClr val="ffffff"/>
                </a:solidFill>
                <a:latin typeface="Verdana"/>
                <a:ea typeface="Verdana"/>
              </a:rPr>
              <a:t>http://enc-dic.com/colier/Les-4101.html</a:t>
            </a:r>
            <a:endParaRPr/>
          </a:p>
        </p:txBody>
      </p:sp>
      <p:sp>
        <p:nvSpPr>
          <p:cNvPr id="519" name="CustomShape 2"/>
          <p:cNvSpPr/>
          <p:nvPr/>
        </p:nvSpPr>
        <p:spPr>
          <a:xfrm>
            <a:off x="7596360" y="6630840"/>
            <a:ext cx="1519920" cy="160920"/>
          </a:xfrm>
          <a:prstGeom prst="rect">
            <a:avLst/>
          </a:prstGeom>
        </p:spPr>
        <p:txBody>
          <a:bodyPr bIns="45000" lIns="90000" rIns="90000" tIns="45000"/>
          <a:p>
            <a:r>
              <a:rPr lang="ru-RU" sz="800">
                <a:solidFill>
                  <a:srgbClr val="ffffff"/>
                </a:solidFill>
                <a:latin typeface="Verdana"/>
                <a:ea typeface="Verdana"/>
              </a:rPr>
              <a:t>www.brainybetty.com</a:t>
            </a:r>
            <a:endParaRPr/>
          </a:p>
        </p:txBody>
      </p:sp>
    </p:spTree>
  </p:cSld>
  <p:transition spd="slow">
    <p:wipe dir="r"/>
  </p:transition>
  <p:timing>
    <p:tnLst>
      <p:par>
        <p:cTn dur="indefinite" id="43" nodeType="tmRoot" restart="never">
          <p:childTnLst>
            <p:seq>
              <p:cTn id="44"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0" name="CustomShape 1"/>
          <p:cNvSpPr/>
          <p:nvPr/>
        </p:nvSpPr>
        <p:spPr>
          <a:xfrm>
            <a:off x="1692360" y="4292640"/>
            <a:ext cx="6839280" cy="790920"/>
          </a:xfrm>
          <a:prstGeom prst="rect">
            <a:avLst/>
          </a:prstGeom>
        </p:spPr>
        <p:txBody>
          <a:bodyPr bIns="45000" lIns="90000" rIns="90000" tIns="45000"/>
          <a:p>
            <a:pPr algn="ctr"/>
            <a:r>
              <a:rPr b="1" lang="ru-RU" sz="2000">
                <a:solidFill>
                  <a:srgbClr val="003300"/>
                </a:solidFill>
                <a:latin typeface="Verdana"/>
                <a:ea typeface="Verdana"/>
              </a:rPr>
              <a:t>Человек без знаний, как и текст без знаков, подобен дремучему лесу!</a:t>
            </a:r>
            <a:endParaRPr/>
          </a:p>
        </p:txBody>
      </p:sp>
    </p:spTree>
  </p:cSld>
  <p:transition spd="med">
    <p:fade/>
  </p:transition>
  <p:timing>
    <p:tnLst>
      <p:par>
        <p:cTn dur="indefinite" id="45" nodeType="tmRoot" restart="never">
          <p:childTnLst>
            <p:seq>
              <p:cTn dur="indefinite" id="46" nodeType="mainSeq">
                <p:childTnLst>
                  <p:par>
                    <p:cTn fill="hold" id="47" nodeType="clickEffect">
                      <p:stCondLst>
                        <p:cond delay="indefinite"/>
                      </p:stCondLst>
                      <p:childTnLst>
                        <p:par>
                          <p:cTn fill="hold" id="48" nodeType="withEffect">
                            <p:stCondLst>
                              <p:cond delay="0"/>
                            </p:stCondLst>
                            <p:childTnLst>
                              <p:par>
                                <p:cTn fill="hold" id="49" nodeType="withEffect" presetClass="entr" presetID="2" presetSubtype="12">
                                  <p:stCondLst>
                                    <p:cond delay="0"/>
                                  </p:stCondLst>
                                  <p:childTnLst>
                                    <p:set>
                                      <p:cBhvr>
                                        <p:cTn dur="1" fill="hold" id="50">
                                          <p:stCondLst>
                                            <p:cond delay="0"/>
                                          </p:stCondLst>
                                        </p:cTn>
                                        <p:tgtEl>
                                          <p:spTgt spid="520">
                                            <p:txEl>
                                              <p:pRg end="68" st="0"/>
                                            </p:txEl>
                                          </p:spTgt>
                                        </p:tgtEl>
                                        <p:attrNameLst>
                                          <p:attrName>style.visibility</p:attrName>
                                        </p:attrNameLst>
                                      </p:cBhvr>
                                      <p:to>
                                        <p:strVal val="visible"/>
                                      </p:to>
                                    </p:set>
                                    <p:anim calcmode="lin" valueType="num">
                                      <p:cBhvr additive="repl">
                                        <p:cTn dur="500" fill="hold" id="51"/>
                                        <p:tgtEl>
                                          <p:spTgt spid="520">
                                            <p:txEl>
                                              <p:pRg end="68" st="0"/>
                                            </p:txEl>
                                          </p:spTgt>
                                        </p:tgtEl>
                                        <p:attrNameLst>
                                          <p:attrName>ppt_x</p:attrName>
                                        </p:attrNameLst>
                                      </p:cBhvr>
                                      <p:tavLst>
                                        <p:tav tm="0">
                                          <p:val>
                                            <p:strVal val="0-#ppt_w/2"/>
                                          </p:val>
                                        </p:tav>
                                        <p:tav tm="100000">
                                          <p:val>
                                            <p:strVal val="#ppt_x"/>
                                          </p:val>
                                        </p:tav>
                                      </p:tavLst>
                                    </p:anim>
                                    <p:anim calcmode="lin" valueType="num">
                                      <p:cBhvr additive="repl">
                                        <p:cTn dur="500" fill="hold" id="52"/>
                                        <p:tgtEl>
                                          <p:spTgt spid="520">
                                            <p:txEl>
                                              <p:pRg end="68" st="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