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2" r:id="rId5"/>
    <p:sldId id="292" r:id="rId6"/>
    <p:sldId id="273" r:id="rId7"/>
    <p:sldId id="278" r:id="rId8"/>
    <p:sldId id="264" r:id="rId9"/>
    <p:sldId id="262" r:id="rId10"/>
    <p:sldId id="289" r:id="rId11"/>
    <p:sldId id="291" r:id="rId12"/>
    <p:sldId id="274" r:id="rId13"/>
    <p:sldId id="277" r:id="rId14"/>
    <p:sldId id="263" r:id="rId15"/>
    <p:sldId id="265" r:id="rId16"/>
    <p:sldId id="281" r:id="rId17"/>
    <p:sldId id="290" r:id="rId18"/>
    <p:sldId id="268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papa-vlad.narod.ru/Detskie_prezentatsii/Biologija.Eda/Ovoschi_1.files/slide0019_image040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46f5865b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04813"/>
            <a:ext cx="5715000" cy="4905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2339975" y="3141663"/>
            <a:ext cx="5329238" cy="29527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Здравствуйте!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i?id=11097115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86124"/>
            <a:ext cx="5022866" cy="31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6572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Что за "ЛИ"?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Что за "МОН"?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В звуках нету смысла,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Но едва шепнут "ЛИМОН",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Сразу станет кисло.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714356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станция </a:t>
            </a:r>
          </a:p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«Овощная»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morkov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23272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1313600478_4188l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266858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_1d522f2b4a5a90156215318598c5bc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4188" y="3286124"/>
            <a:ext cx="23098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03252009133810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143380"/>
            <a:ext cx="23764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?id=84408686&amp;tov=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500042"/>
            <a:ext cx="207170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овощи, которые изображены на рисунке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с. 54.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. Назовите овощи, которые растут в нашем             Ставропольском крае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растут овощи?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 Как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отличить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овощи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фруктов?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5*.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Расскажите о происхождении каких овощей, вы знаете?.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7" descr="i?id=84408686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28"/>
            <a:ext cx="2071701" cy="1428760"/>
          </a:xfrm>
          <a:prstGeom prst="rect">
            <a:avLst/>
          </a:prstGeom>
          <a:noFill/>
        </p:spPr>
      </p:pic>
      <p:pic>
        <p:nvPicPr>
          <p:cNvPr id="6" name="Picture 17" descr="Картинка 8 из 653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85728"/>
            <a:ext cx="157163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84296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    </a:t>
            </a:r>
            <a:r>
              <a:rPr lang="ru-RU" sz="4400" dirty="0" smtClean="0">
                <a:solidFill>
                  <a:srgbClr val="FF0000"/>
                </a:solidFill>
              </a:rPr>
              <a:t>Как отличить овощи и фрукты?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071678"/>
            <a:ext cx="519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Arial" charset="0"/>
              </a:rPr>
              <a:t> </a:t>
            </a:r>
            <a:endParaRPr lang="ru-RU" sz="5400" dirty="0"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214422"/>
            <a:ext cx="4071934" cy="20717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>
                <a:solidFill>
                  <a:schemeClr val="hlink"/>
                </a:solidFill>
                <a:latin typeface="Arial" charset="0"/>
              </a:rPr>
              <a:t>Овощи</a:t>
            </a:r>
            <a:r>
              <a:rPr lang="ru-RU" sz="5400" dirty="0">
                <a:latin typeface="Arial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500306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charset="0"/>
              </a:rPr>
              <a:t>Несладкие</a:t>
            </a:r>
          </a:p>
          <a:p>
            <a:r>
              <a:rPr lang="ru-RU" sz="3600" dirty="0" smtClean="0">
                <a:latin typeface="Arial" charset="0"/>
              </a:rPr>
              <a:t>Растут в огороде</a:t>
            </a:r>
          </a:p>
          <a:p>
            <a:r>
              <a:rPr lang="ru-RU" sz="3600" dirty="0" smtClean="0">
                <a:latin typeface="Arial" charset="0"/>
              </a:rPr>
              <a:t>Много витаминов</a:t>
            </a:r>
            <a:endParaRPr lang="ru-RU" sz="36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339975" y="3357563"/>
            <a:ext cx="5976938" cy="3213100"/>
            <a:chOff x="1474" y="2115"/>
            <a:chExt cx="3765" cy="2024"/>
          </a:xfrm>
        </p:grpSpPr>
        <p:pic>
          <p:nvPicPr>
            <p:cNvPr id="6" name="Picture 9" descr="morkovk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4" y="2115"/>
              <a:ext cx="2767" cy="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560" y="3475"/>
              <a:ext cx="1679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Морковь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00100" y="1000109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Расту в земле на грядке я,</a:t>
            </a:r>
          </a:p>
          <a:p>
            <a:r>
              <a:rPr lang="ru-RU" sz="4000" b="1" dirty="0" smtClean="0"/>
              <a:t> Красная, длинная, сладкая.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428605"/>
            <a:ext cx="8893175" cy="328614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зелен, и густ на грядке вырос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куст.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Покопай немножко: под кустом … 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357290" y="3570288"/>
            <a:ext cx="6478588" cy="3287712"/>
            <a:chOff x="1292" y="2249"/>
            <a:chExt cx="4081" cy="2071"/>
          </a:xfrm>
        </p:grpSpPr>
        <p:pic>
          <p:nvPicPr>
            <p:cNvPr id="4" name="Picture 9" descr="03252009133810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2" y="2249"/>
              <a:ext cx="3130" cy="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696" y="3566"/>
              <a:ext cx="1677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Картофель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?id=84408686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14620"/>
            <a:ext cx="4357718" cy="3500462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857232"/>
            <a:ext cx="551843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Он круглый и красный,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Как глаз светофора.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 грядке нет сочней ... </a:t>
            </a: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помидор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66437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«Витаминная»я»</a:t>
            </a:r>
            <a:endParaRPr lang="ru-RU" sz="7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143248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28662" y="2210574"/>
            <a:ext cx="764386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«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итаминки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44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Прочитайте текст на с. 54, 55, сделайте вывод и </a:t>
            </a:r>
            <a:endParaRPr lang="ru-RU" sz="2800" dirty="0" smtClean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расскажите ребятам: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В каких овощах содержится витамин А?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Д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 чего человеку  витамин А?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каких овощах и фруктах есть витамин В? </a:t>
            </a:r>
            <a:endParaRPr lang="ru-RU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Д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 чего человеку  витамин В?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где же мы встретим витамин С? </a:t>
            </a:r>
            <a:endParaRPr lang="ru-RU" sz="28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чего он нужен человеку? 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85728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Учитель\Мои документы\Мои рисунки\Изображение\Изображение 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00306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станция </a:t>
            </a:r>
          </a:p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7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Чистюликина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2209800" cy="259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28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Страна  Здорового</a:t>
            </a:r>
          </a:p>
          <a:p>
            <a:pPr algn="ctr"/>
            <a:r>
              <a:rPr lang="ru-RU" sz="48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Питания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mor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021326"/>
            <a:ext cx="5429256" cy="38366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1142984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785794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rgbClr val="FF0000"/>
                </a:solidFill>
              </a:rPr>
              <a:t>Урок окружающего мира в </a:t>
            </a:r>
            <a:r>
              <a:rPr lang="ru-RU" sz="3200" smtClean="0">
                <a:solidFill>
                  <a:srgbClr val="FF0000"/>
                </a:solidFill>
              </a:rPr>
              <a:t>1 </a:t>
            </a:r>
            <a:r>
              <a:rPr lang="ru-RU" sz="3200" smtClean="0">
                <a:solidFill>
                  <a:srgbClr val="FF0000"/>
                </a:solidFill>
              </a:rPr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классе </a:t>
            </a:r>
          </a:p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rgbClr val="FF0000"/>
                </a:solidFill>
              </a:rPr>
              <a:t>" Почему нужно есть много овощей и фруктов?"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00100" y="786109"/>
            <a:ext cx="2592387" cy="1285884"/>
            <a:chOff x="1111" y="610"/>
            <a:chExt cx="1633" cy="681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111" y="610"/>
              <a:ext cx="1633" cy="681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338" y="754"/>
              <a:ext cx="1179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107763" dir="18900000" algn="ctr" rotWithShape="0">
                      <a:srgbClr val="B2B2B2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овощи</a:t>
              </a:r>
            </a:p>
          </p:txBody>
        </p:sp>
      </p:grp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5286380" y="1000108"/>
            <a:ext cx="2366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фрукты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5287054" y="1000107"/>
            <a:ext cx="23669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фрукты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857356" y="714356"/>
            <a:ext cx="5732461" cy="2436814"/>
            <a:chOff x="1338" y="-418"/>
            <a:chExt cx="3611" cy="1535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3316" y="-418"/>
              <a:ext cx="1633" cy="681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ru-RU" sz="5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фрукты</a:t>
              </a:r>
              <a:endPara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338" y="754"/>
              <a:ext cx="1179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13" name="Picture 10" descr="morkov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23272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1313600478_4188l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071810"/>
            <a:ext cx="266858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_1d522f2b4a5a90156215318598c5bc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572008"/>
            <a:ext cx="230981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ban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143116"/>
            <a:ext cx="26082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apple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500570"/>
            <a:ext cx="180498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642918"/>
            <a:ext cx="6287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станция </a:t>
            </a:r>
          </a:p>
          <a:p>
            <a:pPr>
              <a:defRPr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«Фруктовая»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5" descr="ban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26082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apple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500570"/>
            <a:ext cx="180498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214686"/>
            <a:ext cx="37719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0"/>
            <a:ext cx="821537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Фукты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Назовите фрукты, изображённые на рисунке на с. 54 вашего учебника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Какие фрукты растут в нашем Ставропольском крае?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Где растут фрукты?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Чем фрукты отличаются от овощей 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Расскажите 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заморских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фруктах.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9" descr="i?id=68542055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71480"/>
            <a:ext cx="1676381" cy="1500178"/>
          </a:xfrm>
          <a:prstGeom prst="rect">
            <a:avLst/>
          </a:prstGeom>
          <a:noFill/>
        </p:spPr>
      </p:pic>
      <p:pic>
        <p:nvPicPr>
          <p:cNvPr id="5" name="Picture 15" descr="i?id=52667025&amp;tov=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5" y="428605"/>
            <a:ext cx="1571635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9556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Как отличить овощи и фрукты?</a:t>
            </a:r>
            <a:endParaRPr lang="ru-RU" sz="44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643306" y="1071546"/>
            <a:ext cx="5000628" cy="12192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dirty="0" smtClean="0">
                <a:solidFill>
                  <a:schemeClr val="hlink"/>
                </a:solidFill>
                <a:latin typeface="Arial" charset="0"/>
              </a:rPr>
              <a:t>Фрукты </a:t>
            </a:r>
            <a:r>
              <a:rPr lang="ru-RU" sz="6600" dirty="0" smtClean="0">
                <a:latin typeface="Arial" charset="0"/>
              </a:rPr>
              <a:t> </a:t>
            </a:r>
            <a:endParaRPr lang="ru-RU" sz="6600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71678"/>
            <a:ext cx="500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charset="0"/>
              </a:rPr>
              <a:t>Сладкие, кисло – сладкие</a:t>
            </a:r>
          </a:p>
          <a:p>
            <a:r>
              <a:rPr lang="ru-RU" sz="3600" dirty="0" smtClean="0">
                <a:latin typeface="Arial" charset="0"/>
              </a:rPr>
              <a:t>Растут в саду</a:t>
            </a:r>
          </a:p>
          <a:p>
            <a:r>
              <a:rPr lang="ru-RU" sz="3600" dirty="0" smtClean="0">
                <a:latin typeface="Arial" charset="0"/>
              </a:rPr>
              <a:t>Много витаминов</a:t>
            </a:r>
            <a:endParaRPr lang="ru-RU" sz="36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- Жёлтый, круглый, ты откуда?</a:t>
            </a:r>
          </a:p>
          <a:p>
            <a:r>
              <a:rPr lang="ru-RU" sz="4000" b="1" dirty="0" smtClean="0"/>
              <a:t>- Прямо с солнечного юга.</a:t>
            </a:r>
          </a:p>
          <a:p>
            <a:r>
              <a:rPr lang="ru-RU" sz="4000" b="1" dirty="0" smtClean="0"/>
              <a:t>Сам на солнышко похож. </a:t>
            </a:r>
          </a:p>
          <a:p>
            <a:r>
              <a:rPr lang="ru-RU" sz="4000" b="1" dirty="0" smtClean="0"/>
              <a:t>Можешь съесть меня, но только</a:t>
            </a:r>
          </a:p>
          <a:p>
            <a:r>
              <a:rPr lang="ru-RU" sz="4000" b="1" dirty="0" smtClean="0"/>
              <a:t>Раздели сперва на дольки. </a:t>
            </a:r>
          </a:p>
          <a:p>
            <a:r>
              <a:rPr lang="ru-RU" sz="4000" b="1" dirty="0" smtClean="0"/>
              <a:t>Как меня ты назовёшь? 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857356" y="3979863"/>
            <a:ext cx="6516687" cy="2878137"/>
            <a:chOff x="1655" y="2341"/>
            <a:chExt cx="4105" cy="1813"/>
          </a:xfrm>
        </p:grpSpPr>
        <p:pic>
          <p:nvPicPr>
            <p:cNvPr id="7" name="Picture 11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5" y="2341"/>
              <a:ext cx="2925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655" y="3612"/>
              <a:ext cx="1633" cy="4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Апельсин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857232"/>
            <a:ext cx="6357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Этот вкусный желтый плод</a:t>
            </a:r>
          </a:p>
          <a:p>
            <a:r>
              <a:rPr lang="ru-RU" sz="4000" b="1" dirty="0" smtClean="0"/>
              <a:t> К нам из Африки плывет,</a:t>
            </a:r>
          </a:p>
          <a:p>
            <a:r>
              <a:rPr lang="ru-RU" sz="4000" b="1" dirty="0" smtClean="0"/>
              <a:t> Обезьянам в зоопарке</a:t>
            </a:r>
          </a:p>
          <a:p>
            <a:r>
              <a:rPr lang="ru-RU" sz="4000" b="1" dirty="0" smtClean="0"/>
              <a:t> Пищу круглый год дает. 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286116" y="3500438"/>
            <a:ext cx="4968875" cy="2717800"/>
            <a:chOff x="2109" y="2608"/>
            <a:chExt cx="3130" cy="1712"/>
          </a:xfrm>
        </p:grpSpPr>
        <p:pic>
          <p:nvPicPr>
            <p:cNvPr id="7" name="Picture 8" descr="bana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9" y="2608"/>
              <a:ext cx="2232" cy="1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878" y="3612"/>
              <a:ext cx="1361" cy="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Банан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371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51</cp:revision>
  <dcterms:modified xsi:type="dcterms:W3CDTF">2020-03-27T09:50:07Z</dcterms:modified>
</cp:coreProperties>
</file>