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sldIdLst>
    <p:sldId id="256" r:id="rId2"/>
    <p:sldId id="257" r:id="rId3"/>
    <p:sldId id="261" r:id="rId4"/>
    <p:sldId id="262" r:id="rId5"/>
    <p:sldId id="263" r:id="rId6"/>
    <p:sldId id="266" r:id="rId7"/>
    <p:sldId id="267" r:id="rId8"/>
    <p:sldId id="268" r:id="rId9"/>
    <p:sldId id="269" r:id="rId10"/>
    <p:sldId id="270" r:id="rId11"/>
    <p:sldId id="259" r:id="rId12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CCFFCC"/>
    <a:srgbClr val="99FF99"/>
    <a:srgbClr val="99CCFF"/>
    <a:srgbClr val="66FFFF"/>
    <a:srgbClr val="0000FF"/>
    <a:srgbClr val="00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2787"/>
    <p:restoredTop sz="90929"/>
  </p:normalViewPr>
  <p:slideViewPr>
    <p:cSldViewPr>
      <p:cViewPr varScale="1">
        <p:scale>
          <a:sx n="38" d="100"/>
          <a:sy n="38" d="100"/>
        </p:scale>
        <p:origin x="-48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578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4579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sp>
            <p:nvSpPr>
              <p:cNvPr id="24580" name="Rectangle 4"/>
              <p:cNvSpPr>
                <a:spLocks noChangeArrowheads="1"/>
              </p:cNvSpPr>
              <p:nvPr/>
            </p:nvSpPr>
            <p:spPr bwMode="ltGray">
              <a:xfrm>
                <a:off x="2112" y="0"/>
                <a:ext cx="3648" cy="96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24581" name="Group 5"/>
              <p:cNvGrpSpPr>
                <a:grpSpLocks/>
              </p:cNvGrpSpPr>
              <p:nvPr userDrawn="1"/>
            </p:nvGrpSpPr>
            <p:grpSpPr bwMode="auto">
              <a:xfrm>
                <a:off x="0" y="0"/>
                <a:ext cx="5760" cy="4320"/>
                <a:chOff x="0" y="0"/>
                <a:chExt cx="5760" cy="4320"/>
              </a:xfrm>
            </p:grpSpPr>
            <p:sp>
              <p:nvSpPr>
                <p:cNvPr id="24582" name="Line 6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583" name="Line 7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584" name="Line 8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585" name="Line 9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586" name="Line 10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587" name="Line 11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588" name="Line 12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589" name="Line 13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590" name="Line 14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591" name="Line 15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592" name="Line 16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593" name="Line 17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594" name="Line 18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595" name="Line 19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596" name="Line 20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597" name="Line 21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598" name="Line 22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599" name="Line 23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00" name="Line 24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01" name="Line 25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02" name="Line 26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03" name="Line 27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04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05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06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07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08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09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10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11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12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13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14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15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16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17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18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19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20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21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22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23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24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25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26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27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28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29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30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31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4632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24633" name="Line 57"/>
              <p:cNvSpPr>
                <a:spLocks noChangeShapeType="1"/>
              </p:cNvSpPr>
              <p:nvPr/>
            </p:nvSpPr>
            <p:spPr bwMode="ltGray">
              <a:xfrm>
                <a:off x="5568" y="0"/>
                <a:ext cx="0" cy="1488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24634" name="Group 58"/>
            <p:cNvGrpSpPr>
              <a:grpSpLocks/>
            </p:cNvGrpSpPr>
            <p:nvPr userDrawn="1"/>
          </p:nvGrpSpPr>
          <p:grpSpPr bwMode="auto">
            <a:xfrm>
              <a:off x="3" y="559"/>
              <a:ext cx="4192" cy="1796"/>
              <a:chOff x="3" y="559"/>
              <a:chExt cx="4192" cy="1796"/>
            </a:xfrm>
          </p:grpSpPr>
          <p:sp>
            <p:nvSpPr>
              <p:cNvPr id="24635" name="Line 59"/>
              <p:cNvSpPr>
                <a:spLocks noChangeShapeType="1"/>
              </p:cNvSpPr>
              <p:nvPr/>
            </p:nvSpPr>
            <p:spPr bwMode="ltGray">
              <a:xfrm>
                <a:off x="506" y="559"/>
                <a:ext cx="0" cy="1796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4636" name="Line 60"/>
              <p:cNvSpPr>
                <a:spLocks noChangeShapeType="1"/>
              </p:cNvSpPr>
              <p:nvPr/>
            </p:nvSpPr>
            <p:spPr bwMode="ltGray">
              <a:xfrm flipH="1" flipV="1">
                <a:off x="3" y="1924"/>
                <a:ext cx="32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4637" name="Line 61"/>
              <p:cNvSpPr>
                <a:spLocks noChangeShapeType="1"/>
              </p:cNvSpPr>
              <p:nvPr/>
            </p:nvSpPr>
            <p:spPr bwMode="ltGray">
              <a:xfrm flipH="1" flipV="1">
                <a:off x="384" y="938"/>
                <a:ext cx="3811" cy="1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4638" name="Arc 62"/>
              <p:cNvSpPr>
                <a:spLocks/>
              </p:cNvSpPr>
              <p:nvPr/>
            </p:nvSpPr>
            <p:spPr bwMode="ltGray">
              <a:xfrm rot="16200000" flipH="1">
                <a:off x="426" y="860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24639" name="Group 63"/>
            <p:cNvGrpSpPr>
              <a:grpSpLocks/>
            </p:cNvGrpSpPr>
            <p:nvPr userDrawn="1"/>
          </p:nvGrpSpPr>
          <p:grpSpPr bwMode="auto">
            <a:xfrm>
              <a:off x="1480" y="1952"/>
              <a:ext cx="3808" cy="1812"/>
              <a:chOff x="1480" y="1952"/>
              <a:chExt cx="3808" cy="1812"/>
            </a:xfrm>
          </p:grpSpPr>
          <p:sp>
            <p:nvSpPr>
              <p:cNvPr id="24640" name="Line 64"/>
              <p:cNvSpPr>
                <a:spLocks noChangeShapeType="1"/>
              </p:cNvSpPr>
              <p:nvPr/>
            </p:nvSpPr>
            <p:spPr bwMode="ltGray">
              <a:xfrm flipV="1">
                <a:off x="1480" y="3442"/>
                <a:ext cx="38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4641" name="Line 65"/>
              <p:cNvSpPr>
                <a:spLocks noChangeShapeType="1"/>
              </p:cNvSpPr>
              <p:nvPr/>
            </p:nvSpPr>
            <p:spPr bwMode="ltGray">
              <a:xfrm flipH="1">
                <a:off x="5172" y="1952"/>
                <a:ext cx="0" cy="181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4642" name="Arc 66"/>
              <p:cNvSpPr>
                <a:spLocks/>
              </p:cNvSpPr>
              <p:nvPr/>
            </p:nvSpPr>
            <p:spPr bwMode="ltGray">
              <a:xfrm rot="5400000">
                <a:off x="5097" y="3346"/>
                <a:ext cx="156" cy="157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24643" name="Rectangle 67"/>
          <p:cNvSpPr>
            <a:spLocks noGrp="1" noChangeArrowheads="1"/>
          </p:cNvSpPr>
          <p:nvPr>
            <p:ph type="ctrTitle"/>
          </p:nvPr>
        </p:nvSpPr>
        <p:spPr>
          <a:xfrm>
            <a:off x="990600" y="17526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4644" name="Rectangle 68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90600" y="3309938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4645" name="Rectangle 6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4646" name="Rectangle 7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24647" name="Rectangle 71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0C99F019-56FF-4EFA-9411-CD86341C98B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D6BD68-F41A-4066-BD09-BF93E1A0E36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10350" y="304800"/>
            <a:ext cx="2000250" cy="5715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0"/>
            <a:ext cx="5848350" cy="5715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F5724C3-758D-44A1-B785-AD9A3CC1186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838200" y="1905000"/>
            <a:ext cx="77724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A9A56145-7B91-48BA-BC48-034DDD49EC0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038600"/>
            <a:ext cx="77724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93715B4-653B-434A-94D7-57481A63EA7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B11541A6-7829-45A6-A537-6439BBC3ACD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048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0B162D4C-9E59-4719-AEF6-8944E76DAF1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756CB0-3981-4FBA-AE7C-0CD79AC0AA7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A34D0F-004D-45FD-8DB4-1CE3264A2FC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19050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A54BDD-6745-470A-ABA0-F01B97F5D4D9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B7B4CD7-B7F8-41B8-9DC6-E705EEB247C6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94DABD-E492-4113-8B2C-3EA82D39E21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A0AB67-7922-45E0-93EB-8A37C1C2373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629A1D1-E71C-468E-9B29-73BAF43B8C0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0D090B-4B56-4647-A198-56688B0AAFB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pull dir="l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55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grpSp>
          <p:nvGrpSpPr>
            <p:cNvPr id="23555" name="Group 3"/>
            <p:cNvGrpSpPr>
              <a:grpSpLocks/>
            </p:cNvGrpSpPr>
            <p:nvPr/>
          </p:nvGrpSpPr>
          <p:grpSpPr bwMode="auto">
            <a:xfrm>
              <a:off x="0" y="0"/>
              <a:ext cx="5760" cy="4320"/>
              <a:chOff x="0" y="0"/>
              <a:chExt cx="5760" cy="4320"/>
            </a:xfrm>
          </p:grpSpPr>
          <p:grpSp>
            <p:nvGrpSpPr>
              <p:cNvPr id="23556" name="Group 4"/>
              <p:cNvGrpSpPr>
                <a:grpSpLocks/>
              </p:cNvGrpSpPr>
              <p:nvPr/>
            </p:nvGrpSpPr>
            <p:grpSpPr bwMode="auto">
              <a:xfrm>
                <a:off x="0" y="192"/>
                <a:ext cx="5760" cy="4032"/>
                <a:chOff x="0" y="192"/>
                <a:chExt cx="5760" cy="4032"/>
              </a:xfrm>
            </p:grpSpPr>
            <p:sp>
              <p:nvSpPr>
                <p:cNvPr id="23557" name="Line 5"/>
                <p:cNvSpPr>
                  <a:spLocks noChangeShapeType="1"/>
                </p:cNvSpPr>
                <p:nvPr/>
              </p:nvSpPr>
              <p:spPr bwMode="white">
                <a:xfrm>
                  <a:off x="0" y="19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58" name="Line 6"/>
                <p:cNvSpPr>
                  <a:spLocks noChangeShapeType="1"/>
                </p:cNvSpPr>
                <p:nvPr/>
              </p:nvSpPr>
              <p:spPr bwMode="white">
                <a:xfrm>
                  <a:off x="0" y="38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59" name="Line 7"/>
                <p:cNvSpPr>
                  <a:spLocks noChangeShapeType="1"/>
                </p:cNvSpPr>
                <p:nvPr/>
              </p:nvSpPr>
              <p:spPr bwMode="white">
                <a:xfrm>
                  <a:off x="0" y="57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60" name="Line 8"/>
                <p:cNvSpPr>
                  <a:spLocks noChangeShapeType="1"/>
                </p:cNvSpPr>
                <p:nvPr/>
              </p:nvSpPr>
              <p:spPr bwMode="white">
                <a:xfrm>
                  <a:off x="0" y="76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61" name="Line 9"/>
                <p:cNvSpPr>
                  <a:spLocks noChangeShapeType="1"/>
                </p:cNvSpPr>
                <p:nvPr/>
              </p:nvSpPr>
              <p:spPr bwMode="white">
                <a:xfrm>
                  <a:off x="0" y="96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62" name="Line 10"/>
                <p:cNvSpPr>
                  <a:spLocks noChangeShapeType="1"/>
                </p:cNvSpPr>
                <p:nvPr/>
              </p:nvSpPr>
              <p:spPr bwMode="white">
                <a:xfrm>
                  <a:off x="0" y="115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63" name="Line 11"/>
                <p:cNvSpPr>
                  <a:spLocks noChangeShapeType="1"/>
                </p:cNvSpPr>
                <p:nvPr/>
              </p:nvSpPr>
              <p:spPr bwMode="white">
                <a:xfrm>
                  <a:off x="0" y="134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64" name="Line 12"/>
                <p:cNvSpPr>
                  <a:spLocks noChangeShapeType="1"/>
                </p:cNvSpPr>
                <p:nvPr/>
              </p:nvSpPr>
              <p:spPr bwMode="white">
                <a:xfrm>
                  <a:off x="0" y="153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65" name="Line 13"/>
                <p:cNvSpPr>
                  <a:spLocks noChangeShapeType="1"/>
                </p:cNvSpPr>
                <p:nvPr/>
              </p:nvSpPr>
              <p:spPr bwMode="white">
                <a:xfrm>
                  <a:off x="0" y="172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66" name="Line 14"/>
                <p:cNvSpPr>
                  <a:spLocks noChangeShapeType="1"/>
                </p:cNvSpPr>
                <p:nvPr/>
              </p:nvSpPr>
              <p:spPr bwMode="white">
                <a:xfrm>
                  <a:off x="0" y="192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67" name="Line 15"/>
                <p:cNvSpPr>
                  <a:spLocks noChangeShapeType="1"/>
                </p:cNvSpPr>
                <p:nvPr/>
              </p:nvSpPr>
              <p:spPr bwMode="white">
                <a:xfrm>
                  <a:off x="0" y="211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68" name="Line 16"/>
                <p:cNvSpPr>
                  <a:spLocks noChangeShapeType="1"/>
                </p:cNvSpPr>
                <p:nvPr/>
              </p:nvSpPr>
              <p:spPr bwMode="white">
                <a:xfrm>
                  <a:off x="0" y="230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69" name="Line 17"/>
                <p:cNvSpPr>
                  <a:spLocks noChangeShapeType="1"/>
                </p:cNvSpPr>
                <p:nvPr/>
              </p:nvSpPr>
              <p:spPr bwMode="white">
                <a:xfrm>
                  <a:off x="0" y="249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70" name="Line 18"/>
                <p:cNvSpPr>
                  <a:spLocks noChangeShapeType="1"/>
                </p:cNvSpPr>
                <p:nvPr/>
              </p:nvSpPr>
              <p:spPr bwMode="white">
                <a:xfrm>
                  <a:off x="0" y="268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71" name="Line 19"/>
                <p:cNvSpPr>
                  <a:spLocks noChangeShapeType="1"/>
                </p:cNvSpPr>
                <p:nvPr/>
              </p:nvSpPr>
              <p:spPr bwMode="white">
                <a:xfrm>
                  <a:off x="0" y="288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72" name="Line 20"/>
                <p:cNvSpPr>
                  <a:spLocks noChangeShapeType="1"/>
                </p:cNvSpPr>
                <p:nvPr/>
              </p:nvSpPr>
              <p:spPr bwMode="white">
                <a:xfrm>
                  <a:off x="0" y="307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73" name="Line 21"/>
                <p:cNvSpPr>
                  <a:spLocks noChangeShapeType="1"/>
                </p:cNvSpPr>
                <p:nvPr/>
              </p:nvSpPr>
              <p:spPr bwMode="white">
                <a:xfrm>
                  <a:off x="0" y="326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74" name="Line 22"/>
                <p:cNvSpPr>
                  <a:spLocks noChangeShapeType="1"/>
                </p:cNvSpPr>
                <p:nvPr/>
              </p:nvSpPr>
              <p:spPr bwMode="white">
                <a:xfrm>
                  <a:off x="0" y="3456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75" name="Line 23"/>
                <p:cNvSpPr>
                  <a:spLocks noChangeShapeType="1"/>
                </p:cNvSpPr>
                <p:nvPr/>
              </p:nvSpPr>
              <p:spPr bwMode="white">
                <a:xfrm>
                  <a:off x="0" y="3648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76" name="Line 24"/>
                <p:cNvSpPr>
                  <a:spLocks noChangeShapeType="1"/>
                </p:cNvSpPr>
                <p:nvPr/>
              </p:nvSpPr>
              <p:spPr bwMode="white">
                <a:xfrm>
                  <a:off x="0" y="3840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77" name="Line 25"/>
                <p:cNvSpPr>
                  <a:spLocks noChangeShapeType="1"/>
                </p:cNvSpPr>
                <p:nvPr/>
              </p:nvSpPr>
              <p:spPr bwMode="white">
                <a:xfrm>
                  <a:off x="0" y="4032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78" name="Line 26"/>
                <p:cNvSpPr>
                  <a:spLocks noChangeShapeType="1"/>
                </p:cNvSpPr>
                <p:nvPr/>
              </p:nvSpPr>
              <p:spPr bwMode="white">
                <a:xfrm>
                  <a:off x="0" y="4224"/>
                  <a:ext cx="5760" cy="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23579" name="Group 27"/>
              <p:cNvGrpSpPr>
                <a:grpSpLocks/>
              </p:cNvGrpSpPr>
              <p:nvPr/>
            </p:nvGrpSpPr>
            <p:grpSpPr bwMode="auto">
              <a:xfrm>
                <a:off x="192" y="0"/>
                <a:ext cx="5376" cy="4320"/>
                <a:chOff x="192" y="0"/>
                <a:chExt cx="5376" cy="4320"/>
              </a:xfrm>
            </p:grpSpPr>
            <p:sp>
              <p:nvSpPr>
                <p:cNvPr id="23580" name="Line 28"/>
                <p:cNvSpPr>
                  <a:spLocks noChangeShapeType="1"/>
                </p:cNvSpPr>
                <p:nvPr/>
              </p:nvSpPr>
              <p:spPr bwMode="white">
                <a:xfrm>
                  <a:off x="1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81" name="Line 29"/>
                <p:cNvSpPr>
                  <a:spLocks noChangeShapeType="1"/>
                </p:cNvSpPr>
                <p:nvPr/>
              </p:nvSpPr>
              <p:spPr bwMode="white">
                <a:xfrm>
                  <a:off x="3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82" name="Line 30"/>
                <p:cNvSpPr>
                  <a:spLocks noChangeShapeType="1"/>
                </p:cNvSpPr>
                <p:nvPr/>
              </p:nvSpPr>
              <p:spPr bwMode="white">
                <a:xfrm>
                  <a:off x="5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83" name="Line 31"/>
                <p:cNvSpPr>
                  <a:spLocks noChangeShapeType="1"/>
                </p:cNvSpPr>
                <p:nvPr/>
              </p:nvSpPr>
              <p:spPr bwMode="white">
                <a:xfrm>
                  <a:off x="7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84" name="Line 32"/>
                <p:cNvSpPr>
                  <a:spLocks noChangeShapeType="1"/>
                </p:cNvSpPr>
                <p:nvPr/>
              </p:nvSpPr>
              <p:spPr bwMode="white">
                <a:xfrm>
                  <a:off x="96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85" name="Line 33"/>
                <p:cNvSpPr>
                  <a:spLocks noChangeShapeType="1"/>
                </p:cNvSpPr>
                <p:nvPr/>
              </p:nvSpPr>
              <p:spPr bwMode="white">
                <a:xfrm>
                  <a:off x="115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86" name="Line 34"/>
                <p:cNvSpPr>
                  <a:spLocks noChangeShapeType="1"/>
                </p:cNvSpPr>
                <p:nvPr/>
              </p:nvSpPr>
              <p:spPr bwMode="white">
                <a:xfrm>
                  <a:off x="134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87" name="Line 35"/>
                <p:cNvSpPr>
                  <a:spLocks noChangeShapeType="1"/>
                </p:cNvSpPr>
                <p:nvPr/>
              </p:nvSpPr>
              <p:spPr bwMode="white">
                <a:xfrm>
                  <a:off x="153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88" name="Line 36"/>
                <p:cNvSpPr>
                  <a:spLocks noChangeShapeType="1"/>
                </p:cNvSpPr>
                <p:nvPr/>
              </p:nvSpPr>
              <p:spPr bwMode="white">
                <a:xfrm>
                  <a:off x="172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89" name="Line 37"/>
                <p:cNvSpPr>
                  <a:spLocks noChangeShapeType="1"/>
                </p:cNvSpPr>
                <p:nvPr/>
              </p:nvSpPr>
              <p:spPr bwMode="white">
                <a:xfrm>
                  <a:off x="192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90" name="Line 38"/>
                <p:cNvSpPr>
                  <a:spLocks noChangeShapeType="1"/>
                </p:cNvSpPr>
                <p:nvPr/>
              </p:nvSpPr>
              <p:spPr bwMode="white">
                <a:xfrm>
                  <a:off x="211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91" name="Line 39"/>
                <p:cNvSpPr>
                  <a:spLocks noChangeShapeType="1"/>
                </p:cNvSpPr>
                <p:nvPr/>
              </p:nvSpPr>
              <p:spPr bwMode="white">
                <a:xfrm>
                  <a:off x="230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92" name="Line 40"/>
                <p:cNvSpPr>
                  <a:spLocks noChangeShapeType="1"/>
                </p:cNvSpPr>
                <p:nvPr/>
              </p:nvSpPr>
              <p:spPr bwMode="white">
                <a:xfrm>
                  <a:off x="249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93" name="Line 41"/>
                <p:cNvSpPr>
                  <a:spLocks noChangeShapeType="1"/>
                </p:cNvSpPr>
                <p:nvPr/>
              </p:nvSpPr>
              <p:spPr bwMode="white">
                <a:xfrm>
                  <a:off x="268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94" name="Line 42"/>
                <p:cNvSpPr>
                  <a:spLocks noChangeShapeType="1"/>
                </p:cNvSpPr>
                <p:nvPr/>
              </p:nvSpPr>
              <p:spPr bwMode="white">
                <a:xfrm>
                  <a:off x="288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95" name="Line 43"/>
                <p:cNvSpPr>
                  <a:spLocks noChangeShapeType="1"/>
                </p:cNvSpPr>
                <p:nvPr/>
              </p:nvSpPr>
              <p:spPr bwMode="white">
                <a:xfrm>
                  <a:off x="307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96" name="Line 44"/>
                <p:cNvSpPr>
                  <a:spLocks noChangeShapeType="1"/>
                </p:cNvSpPr>
                <p:nvPr/>
              </p:nvSpPr>
              <p:spPr bwMode="white">
                <a:xfrm>
                  <a:off x="326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97" name="Line 45"/>
                <p:cNvSpPr>
                  <a:spLocks noChangeShapeType="1"/>
                </p:cNvSpPr>
                <p:nvPr/>
              </p:nvSpPr>
              <p:spPr bwMode="white">
                <a:xfrm>
                  <a:off x="345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98" name="Line 46"/>
                <p:cNvSpPr>
                  <a:spLocks noChangeShapeType="1"/>
                </p:cNvSpPr>
                <p:nvPr/>
              </p:nvSpPr>
              <p:spPr bwMode="white">
                <a:xfrm>
                  <a:off x="364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599" name="Line 47"/>
                <p:cNvSpPr>
                  <a:spLocks noChangeShapeType="1"/>
                </p:cNvSpPr>
                <p:nvPr/>
              </p:nvSpPr>
              <p:spPr bwMode="white">
                <a:xfrm>
                  <a:off x="384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600" name="Line 48"/>
                <p:cNvSpPr>
                  <a:spLocks noChangeShapeType="1"/>
                </p:cNvSpPr>
                <p:nvPr/>
              </p:nvSpPr>
              <p:spPr bwMode="white">
                <a:xfrm>
                  <a:off x="403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601" name="Line 49"/>
                <p:cNvSpPr>
                  <a:spLocks noChangeShapeType="1"/>
                </p:cNvSpPr>
                <p:nvPr/>
              </p:nvSpPr>
              <p:spPr bwMode="white">
                <a:xfrm>
                  <a:off x="422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602" name="Line 50"/>
                <p:cNvSpPr>
                  <a:spLocks noChangeShapeType="1"/>
                </p:cNvSpPr>
                <p:nvPr/>
              </p:nvSpPr>
              <p:spPr bwMode="white">
                <a:xfrm>
                  <a:off x="441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603" name="Line 51"/>
                <p:cNvSpPr>
                  <a:spLocks noChangeShapeType="1"/>
                </p:cNvSpPr>
                <p:nvPr/>
              </p:nvSpPr>
              <p:spPr bwMode="white">
                <a:xfrm>
                  <a:off x="460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604" name="Line 52"/>
                <p:cNvSpPr>
                  <a:spLocks noChangeShapeType="1"/>
                </p:cNvSpPr>
                <p:nvPr/>
              </p:nvSpPr>
              <p:spPr bwMode="white">
                <a:xfrm>
                  <a:off x="4800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605" name="Line 53"/>
                <p:cNvSpPr>
                  <a:spLocks noChangeShapeType="1"/>
                </p:cNvSpPr>
                <p:nvPr/>
              </p:nvSpPr>
              <p:spPr bwMode="white">
                <a:xfrm>
                  <a:off x="4992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606" name="Line 54"/>
                <p:cNvSpPr>
                  <a:spLocks noChangeShapeType="1"/>
                </p:cNvSpPr>
                <p:nvPr/>
              </p:nvSpPr>
              <p:spPr bwMode="white">
                <a:xfrm>
                  <a:off x="5184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607" name="Line 55"/>
                <p:cNvSpPr>
                  <a:spLocks noChangeShapeType="1"/>
                </p:cNvSpPr>
                <p:nvPr/>
              </p:nvSpPr>
              <p:spPr bwMode="white">
                <a:xfrm>
                  <a:off x="5376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23608" name="Line 56"/>
                <p:cNvSpPr>
                  <a:spLocks noChangeShapeType="1"/>
                </p:cNvSpPr>
                <p:nvPr/>
              </p:nvSpPr>
              <p:spPr bwMode="white">
                <a:xfrm>
                  <a:off x="5568" y="0"/>
                  <a:ext cx="0" cy="4320"/>
                </a:xfrm>
                <a:prstGeom prst="line">
                  <a:avLst/>
                </a:prstGeom>
                <a:noFill/>
                <a:ln w="9525">
                  <a:pattFill prst="pct30">
                    <a:fgClr>
                      <a:schemeClr val="folHlink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sp>
          <p:nvSpPr>
            <p:cNvPr id="23609" name="Rectangle 57" descr="60%"/>
            <p:cNvSpPr>
              <a:spLocks noChangeArrowheads="1"/>
            </p:cNvSpPr>
            <p:nvPr/>
          </p:nvSpPr>
          <p:spPr bwMode="ltGray">
            <a:xfrm>
              <a:off x="2112" y="0"/>
              <a:ext cx="3648" cy="96"/>
            </a:xfrm>
            <a:prstGeom prst="rect">
              <a:avLst/>
            </a:prstGeom>
            <a:pattFill prst="pct60">
              <a:fgClr>
                <a:schemeClr val="folHlink"/>
              </a:fgClr>
              <a:bgClr>
                <a:schemeClr val="bg1"/>
              </a:bgClr>
            </a:patt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610" name="Line 58"/>
            <p:cNvSpPr>
              <a:spLocks noChangeShapeType="1"/>
            </p:cNvSpPr>
            <p:nvPr/>
          </p:nvSpPr>
          <p:spPr bwMode="ltGray">
            <a:xfrm>
              <a:off x="5568" y="0"/>
              <a:ext cx="0" cy="1488"/>
            </a:xfrm>
            <a:prstGeom prst="line">
              <a:avLst/>
            </a:prstGeom>
            <a:noFill/>
            <a:ln w="9525">
              <a:solidFill>
                <a:schemeClr val="hlink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/>
            </a:p>
          </p:txBody>
        </p:sp>
        <p:grpSp>
          <p:nvGrpSpPr>
            <p:cNvPr id="23611" name="Group 59"/>
            <p:cNvGrpSpPr>
              <a:grpSpLocks/>
            </p:cNvGrpSpPr>
            <p:nvPr/>
          </p:nvGrpSpPr>
          <p:grpSpPr bwMode="auto">
            <a:xfrm>
              <a:off x="261" y="892"/>
              <a:ext cx="1124" cy="1464"/>
              <a:chOff x="96" y="916"/>
              <a:chExt cx="2208" cy="2876"/>
            </a:xfrm>
          </p:grpSpPr>
          <p:sp>
            <p:nvSpPr>
              <p:cNvPr id="23612" name="Line 60"/>
              <p:cNvSpPr>
                <a:spLocks noChangeShapeType="1"/>
              </p:cNvSpPr>
              <p:nvPr/>
            </p:nvSpPr>
            <p:spPr bwMode="ltGray">
              <a:xfrm flipH="1">
                <a:off x="96" y="1037"/>
                <a:ext cx="2208" cy="0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3613" name="Line 61"/>
              <p:cNvSpPr>
                <a:spLocks noChangeShapeType="1"/>
              </p:cNvSpPr>
              <p:nvPr/>
            </p:nvSpPr>
            <p:spPr bwMode="ltGray">
              <a:xfrm>
                <a:off x="336" y="920"/>
                <a:ext cx="0" cy="2872"/>
              </a:xfrm>
              <a:prstGeom prst="line">
                <a:avLst/>
              </a:pr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3614" name="Arc 62"/>
              <p:cNvSpPr>
                <a:spLocks/>
              </p:cNvSpPr>
              <p:nvPr/>
            </p:nvSpPr>
            <p:spPr bwMode="ltGray">
              <a:xfrm flipH="1">
                <a:off x="217" y="916"/>
                <a:ext cx="239" cy="239"/>
              </a:xfrm>
              <a:custGeom>
                <a:avLst/>
                <a:gdLst>
                  <a:gd name="G0" fmla="+- 21595 0 0"/>
                  <a:gd name="G1" fmla="+- 21600 0 0"/>
                  <a:gd name="G2" fmla="+- 21600 0 0"/>
                  <a:gd name="T0" fmla="*/ 21114 w 43195"/>
                  <a:gd name="T1" fmla="*/ 5 h 43200"/>
                  <a:gd name="T2" fmla="*/ 0 w 43195"/>
                  <a:gd name="T3" fmla="*/ 22056 h 43200"/>
                  <a:gd name="T4" fmla="*/ 21595 w 43195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195" h="43200" fill="none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</a:path>
                  <a:path w="43195" h="43200" stroke="0" extrusionOk="0">
                    <a:moveTo>
                      <a:pt x="21114" y="5"/>
                    </a:moveTo>
                    <a:cubicBezTo>
                      <a:pt x="21274" y="1"/>
                      <a:pt x="21434" y="-1"/>
                      <a:pt x="21595" y="0"/>
                    </a:cubicBezTo>
                    <a:cubicBezTo>
                      <a:pt x="33524" y="0"/>
                      <a:pt x="43195" y="9670"/>
                      <a:pt x="43195" y="21600"/>
                    </a:cubicBezTo>
                    <a:cubicBezTo>
                      <a:pt x="43195" y="33529"/>
                      <a:pt x="33524" y="43200"/>
                      <a:pt x="21595" y="43200"/>
                    </a:cubicBezTo>
                    <a:cubicBezTo>
                      <a:pt x="9843" y="43200"/>
                      <a:pt x="247" y="33805"/>
                      <a:pt x="-1" y="22056"/>
                    </a:cubicBezTo>
                    <a:lnTo>
                      <a:pt x="21595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ru-RU"/>
              </a:p>
            </p:txBody>
          </p:sp>
        </p:grpSp>
      </p:grpSp>
      <p:sp>
        <p:nvSpPr>
          <p:cNvPr id="23615" name="Rectangle 6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048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3616" name="Rectangle 64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9050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3617" name="Rectangle 6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23618" name="Rectangle 6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23619" name="Rectangle 6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DA01F22A-02FF-4867-ADD6-5CF37A674DBC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</p:sldLayoutIdLst>
  <p:transition spd="med">
    <p:pull dir="ld"/>
  </p:transition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110000"/>
        <a:buFont typeface="Wingdings" pitchFamily="2" charset="2"/>
        <a:buBlip>
          <a:blip r:embed="rId17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95000"/>
        <a:buFont typeface="Wingdings" pitchFamily="2" charset="2"/>
        <a:buChar char="w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721600" cy="1006475"/>
          </a:xfrm>
        </p:spPr>
        <p:txBody>
          <a:bodyPr/>
          <a:lstStyle/>
          <a:p>
            <a:r>
              <a:rPr lang="ru-RU" sz="6000" dirty="0"/>
              <a:t>Тема</a:t>
            </a:r>
            <a:r>
              <a:rPr lang="ru-RU" dirty="0"/>
              <a:t> </a:t>
            </a:r>
            <a:r>
              <a:rPr lang="ru-RU" sz="6000" dirty="0"/>
              <a:t>урока</a:t>
            </a:r>
          </a:p>
        </p:txBody>
      </p:sp>
      <p:sp>
        <p:nvSpPr>
          <p:cNvPr id="205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subTitle" idx="1"/>
          </p:nvPr>
        </p:nvSpPr>
        <p:spPr>
          <a:xfrm>
            <a:off x="914400" y="3124200"/>
            <a:ext cx="7772400" cy="3200400"/>
          </a:xfrm>
        </p:spPr>
        <p:txBody>
          <a:bodyPr/>
          <a:lstStyle/>
          <a:p>
            <a:r>
              <a:rPr lang="ru-RU" sz="6000" b="1" i="1" dirty="0">
                <a:solidFill>
                  <a:srgbClr val="0000FF"/>
                </a:solidFill>
                <a:latin typeface="Book Antiqua" pitchFamily="18" charset="0"/>
              </a:rPr>
              <a:t>«</a:t>
            </a:r>
            <a:r>
              <a:rPr lang="ru-RU" sz="6000" b="1" i="1" dirty="0" smtClean="0">
                <a:solidFill>
                  <a:srgbClr val="0000FF"/>
                </a:solidFill>
                <a:latin typeface="Book Antiqua" pitchFamily="18" charset="0"/>
              </a:rPr>
              <a:t>Параллелограмм»</a:t>
            </a:r>
          </a:p>
          <a:p>
            <a:r>
              <a:rPr lang="ru-RU" sz="6000" b="1" i="1" dirty="0" smtClean="0">
                <a:solidFill>
                  <a:srgbClr val="0000FF"/>
                </a:solidFill>
                <a:latin typeface="Book Antiqua" pitchFamily="18" charset="0"/>
              </a:rPr>
              <a:t>       Закрепление</a:t>
            </a:r>
            <a:endParaRPr lang="ru-RU" sz="6000" b="1" i="1" dirty="0">
              <a:solidFill>
                <a:srgbClr val="0000FF"/>
              </a:solidFill>
              <a:latin typeface="Book Antiqua" pitchFamily="18" charset="0"/>
            </a:endParaRPr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4876800" y="381000"/>
            <a:ext cx="2209800" cy="7620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1524000" y="5715000"/>
            <a:ext cx="914400" cy="914400"/>
          </a:xfrm>
          <a:prstGeom prst="rect">
            <a:avLst/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59" name="AutoShape 11"/>
          <p:cNvSpPr>
            <a:spLocks noChangeArrowheads="1"/>
          </p:cNvSpPr>
          <p:nvPr/>
        </p:nvSpPr>
        <p:spPr bwMode="auto">
          <a:xfrm>
            <a:off x="5105400" y="1676400"/>
            <a:ext cx="2743200" cy="1066800"/>
          </a:xfrm>
          <a:prstGeom prst="parallelogram">
            <a:avLst>
              <a:gd name="adj" fmla="val 64286"/>
            </a:avLst>
          </a:prstGeom>
          <a:solidFill>
            <a:schemeClr val="fol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609600" y="4343400"/>
            <a:ext cx="762000" cy="2057400"/>
          </a:xfrm>
          <a:prstGeom prst="diamond">
            <a:avLst/>
          </a:prstGeom>
          <a:solidFill>
            <a:srgbClr val="66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304800"/>
            <a:ext cx="6738958" cy="1143000"/>
          </a:xfrm>
        </p:spPr>
        <p:txBody>
          <a:bodyPr/>
          <a:lstStyle/>
          <a:p>
            <a:r>
              <a:rPr lang="ru-RU" dirty="0" smtClean="0"/>
              <a:t>Классная работа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85786" y="1785926"/>
            <a:ext cx="607221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№ 693</a:t>
            </a:r>
          </a:p>
          <a:p>
            <a:endParaRPr lang="ru-RU" b="1" dirty="0" smtClean="0"/>
          </a:p>
          <a:p>
            <a:r>
              <a:rPr lang="ru-RU" b="1" dirty="0" smtClean="0"/>
              <a:t>№697</a:t>
            </a:r>
          </a:p>
          <a:p>
            <a:endParaRPr lang="ru-RU" b="1" dirty="0" smtClean="0"/>
          </a:p>
          <a:p>
            <a:r>
              <a:rPr lang="ru-RU" b="1" dirty="0" smtClean="0"/>
              <a:t>№698</a:t>
            </a:r>
            <a:endParaRPr lang="ru-RU" dirty="0"/>
          </a:p>
        </p:txBody>
      </p:sp>
    </p:spTree>
  </p:cSld>
  <p:clrMapOvr>
    <a:masterClrMapping/>
  </p:clrMapOvr>
  <p:transition spd="med">
    <p:pull dir="l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17550"/>
            <a:ext cx="7772400" cy="730250"/>
          </a:xfrm>
        </p:spPr>
        <p:txBody>
          <a:bodyPr/>
          <a:lstStyle/>
          <a:p>
            <a:pPr algn="ctr"/>
            <a:r>
              <a:rPr lang="ru-RU" sz="5400" b="1">
                <a:latin typeface="Book Antiqua" pitchFamily="18" charset="0"/>
              </a:rPr>
              <a:t>Домашнее задание</a:t>
            </a:r>
          </a:p>
        </p:txBody>
      </p:sp>
      <p:sp>
        <p:nvSpPr>
          <p:cNvPr id="1024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dirty="0" smtClean="0">
                <a:solidFill>
                  <a:schemeClr val="hlink"/>
                </a:solidFill>
              </a:rPr>
              <a:t>Решить </a:t>
            </a:r>
            <a:r>
              <a:rPr lang="ru-RU" sz="2800" b="1" dirty="0">
                <a:solidFill>
                  <a:schemeClr val="hlink"/>
                </a:solidFill>
              </a:rPr>
              <a:t>задачи </a:t>
            </a:r>
            <a:r>
              <a:rPr lang="ru-RU" sz="2800" dirty="0" smtClean="0">
                <a:solidFill>
                  <a:schemeClr val="hlink"/>
                </a:solidFill>
              </a:rPr>
              <a:t>№</a:t>
            </a:r>
            <a:r>
              <a:rPr lang="ru-RU" sz="2800" dirty="0" smtClean="0">
                <a:solidFill>
                  <a:schemeClr val="hlink"/>
                </a:solidFill>
              </a:rPr>
              <a:t>694</a:t>
            </a:r>
            <a:r>
              <a:rPr lang="ru-RU" sz="2800" dirty="0" smtClean="0">
                <a:solidFill>
                  <a:schemeClr val="hlink"/>
                </a:solidFill>
              </a:rPr>
              <a:t>, 695</a:t>
            </a:r>
            <a:endParaRPr lang="ru-RU" sz="2800" dirty="0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sz="2800" b="1" dirty="0">
                <a:solidFill>
                  <a:schemeClr val="hlink"/>
                </a:solidFill>
              </a:rPr>
              <a:t>Дополнительная задача: </a:t>
            </a:r>
            <a:endParaRPr lang="en-US" sz="2800" b="1" dirty="0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>
                <a:solidFill>
                  <a:schemeClr val="hlink"/>
                </a:solidFill>
              </a:rPr>
              <a:t>   </a:t>
            </a:r>
            <a:r>
              <a:rPr lang="ru-RU" sz="2800" dirty="0">
                <a:solidFill>
                  <a:schemeClr val="hlink"/>
                </a:solidFill>
              </a:rPr>
              <a:t>На сторонах АВ и С</a:t>
            </a:r>
            <a:r>
              <a:rPr lang="en-US" sz="2800" dirty="0">
                <a:solidFill>
                  <a:schemeClr val="hlink"/>
                </a:solidFill>
              </a:rPr>
              <a:t>D</a:t>
            </a:r>
            <a:r>
              <a:rPr lang="ru-RU" sz="2800" dirty="0">
                <a:solidFill>
                  <a:schemeClr val="hlink"/>
                </a:solidFill>
              </a:rPr>
              <a:t> прямоугольника</a:t>
            </a:r>
            <a:r>
              <a:rPr lang="en-US" sz="2800" dirty="0">
                <a:solidFill>
                  <a:schemeClr val="hlink"/>
                </a:solidFill>
              </a:rPr>
              <a:t> ABCD</a:t>
            </a:r>
            <a:r>
              <a:rPr lang="ru-RU" sz="2800" dirty="0">
                <a:solidFill>
                  <a:schemeClr val="hlink"/>
                </a:solidFill>
              </a:rPr>
              <a:t> взяты точки К и М так, что </a:t>
            </a:r>
            <a:endParaRPr lang="en-US" sz="2800" dirty="0">
              <a:solidFill>
                <a:schemeClr val="hlink"/>
              </a:solidFill>
            </a:endParaRP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en-US" sz="2800" dirty="0">
                <a:solidFill>
                  <a:schemeClr val="hlink"/>
                </a:solidFill>
              </a:rPr>
              <a:t>   </a:t>
            </a:r>
            <a:r>
              <a:rPr lang="ru-RU" sz="2800" dirty="0">
                <a:solidFill>
                  <a:schemeClr val="hlink"/>
                </a:solidFill>
              </a:rPr>
              <a:t>АКСМ – ромб. Диагональ АС составляет со стороной АВ угол 30</a:t>
            </a:r>
            <a:r>
              <a:rPr lang="ru-RU" sz="2800" dirty="0">
                <a:solidFill>
                  <a:schemeClr val="hlink"/>
                </a:solidFill>
                <a:sym typeface="Symbol" pitchFamily="18" charset="2"/>
              </a:rPr>
              <a:t>. Найдите сторону ромба, если наибольшая сторона прямоугольника равна 3.</a:t>
            </a:r>
            <a:endParaRPr lang="ru-RU" sz="2800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44525"/>
            <a:ext cx="7772400" cy="803275"/>
          </a:xfrm>
        </p:spPr>
        <p:txBody>
          <a:bodyPr/>
          <a:lstStyle/>
          <a:p>
            <a:r>
              <a:rPr lang="ru-RU" sz="6000" b="1">
                <a:solidFill>
                  <a:srgbClr val="000066"/>
                </a:solidFill>
              </a:rPr>
              <a:t>Цели урока:</a:t>
            </a:r>
          </a:p>
        </p:txBody>
      </p:sp>
      <p:sp>
        <p:nvSpPr>
          <p:cNvPr id="5123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>
          <a:xfrm>
            <a:off x="838200" y="1500174"/>
            <a:ext cx="7772400" cy="4519626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ru-RU" sz="4000" b="1" i="1" dirty="0">
                <a:solidFill>
                  <a:schemeClr val="tx2"/>
                </a:solidFill>
                <a:latin typeface="Book Antiqua" pitchFamily="18" charset="0"/>
              </a:rPr>
              <a:t>Закрепить теоретический материал по </a:t>
            </a:r>
            <a:r>
              <a:rPr lang="ru-RU" sz="4000" b="1" i="1" dirty="0" smtClean="0">
                <a:solidFill>
                  <a:schemeClr val="tx2"/>
                </a:solidFill>
                <a:latin typeface="Book Antiqua" pitchFamily="18" charset="0"/>
              </a:rPr>
              <a:t>теме «Параллелограмм», </a:t>
            </a:r>
          </a:p>
          <a:p>
            <a:pPr>
              <a:lnSpc>
                <a:spcPct val="90000"/>
              </a:lnSpc>
            </a:pPr>
            <a:r>
              <a:rPr lang="ru-RU" sz="4000" b="1" i="1" dirty="0" smtClean="0">
                <a:solidFill>
                  <a:schemeClr val="tx2"/>
                </a:solidFill>
                <a:latin typeface="Book Antiqua" pitchFamily="18" charset="0"/>
              </a:rPr>
              <a:t>Дать понятие , что такое «Прямоугольник</a:t>
            </a:r>
            <a:r>
              <a:rPr lang="ru-RU" sz="4000" b="1" i="1" dirty="0">
                <a:solidFill>
                  <a:schemeClr val="tx2"/>
                </a:solidFill>
                <a:latin typeface="Book Antiqua" pitchFamily="18" charset="0"/>
              </a:rPr>
              <a:t>. Ромб. Квадрат».</a:t>
            </a:r>
          </a:p>
          <a:p>
            <a:pPr>
              <a:lnSpc>
                <a:spcPct val="90000"/>
              </a:lnSpc>
            </a:pPr>
            <a:r>
              <a:rPr lang="ru-RU" sz="4000" b="1" i="1" dirty="0">
                <a:solidFill>
                  <a:schemeClr val="tx2"/>
                </a:solidFill>
                <a:latin typeface="Book Antiqua" pitchFamily="18" charset="0"/>
              </a:rPr>
              <a:t>Совершенствовать навыки решения задач по данной теме.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644525"/>
            <a:ext cx="7772400" cy="803275"/>
          </a:xfrm>
        </p:spPr>
        <p:txBody>
          <a:bodyPr/>
          <a:lstStyle/>
          <a:p>
            <a:r>
              <a:rPr lang="ru-RU" sz="6000" b="1"/>
              <a:t>План урока:</a:t>
            </a:r>
          </a:p>
        </p:txBody>
      </p:sp>
      <p:sp>
        <p:nvSpPr>
          <p:cNvPr id="1229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b="1" i="1" dirty="0">
                <a:solidFill>
                  <a:schemeClr val="tx2"/>
                </a:solidFill>
                <a:latin typeface="Book Antiqua" pitchFamily="18" charset="0"/>
              </a:rPr>
              <a:t>Теоретическая самостоятельная работа.</a:t>
            </a:r>
          </a:p>
          <a:p>
            <a:r>
              <a:rPr lang="ru-RU" b="1" i="1" dirty="0">
                <a:solidFill>
                  <a:schemeClr val="tx2"/>
                </a:solidFill>
                <a:latin typeface="Book Antiqua" pitchFamily="18" charset="0"/>
              </a:rPr>
              <a:t>Проверочный тест.</a:t>
            </a:r>
          </a:p>
          <a:p>
            <a:r>
              <a:rPr lang="ru-RU" b="1" i="1" dirty="0">
                <a:solidFill>
                  <a:schemeClr val="tx2"/>
                </a:solidFill>
                <a:latin typeface="Book Antiqua" pitchFamily="18" charset="0"/>
              </a:rPr>
              <a:t>Решение </a:t>
            </a:r>
            <a:r>
              <a:rPr lang="ru-RU" b="1" i="1" dirty="0" smtClean="0">
                <a:solidFill>
                  <a:schemeClr val="tx2"/>
                </a:solidFill>
                <a:latin typeface="Book Antiqua" pitchFamily="18" charset="0"/>
              </a:rPr>
              <a:t>заданий.</a:t>
            </a:r>
            <a:endParaRPr lang="ru-RU" b="1" i="1" dirty="0">
              <a:solidFill>
                <a:schemeClr val="tx2"/>
              </a:solidFill>
              <a:latin typeface="Book Antiqua" pitchFamily="18" charset="0"/>
            </a:endParaRPr>
          </a:p>
          <a:p>
            <a:r>
              <a:rPr lang="ru-RU" b="1" i="1" dirty="0">
                <a:solidFill>
                  <a:schemeClr val="tx2"/>
                </a:solidFill>
                <a:latin typeface="Book Antiqua" pitchFamily="18" charset="0"/>
              </a:rPr>
              <a:t>Подведение итогов.</a:t>
            </a:r>
          </a:p>
          <a:p>
            <a:r>
              <a:rPr lang="ru-RU" b="1" i="1" dirty="0">
                <a:solidFill>
                  <a:schemeClr val="tx2"/>
                </a:solidFill>
                <a:latin typeface="Book Antiqua" pitchFamily="18" charset="0"/>
              </a:rPr>
              <a:t>Домашнее задание.</a:t>
            </a: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610600" cy="609600"/>
          </a:xfrm>
        </p:spPr>
        <p:txBody>
          <a:bodyPr/>
          <a:lstStyle/>
          <a:p>
            <a:r>
              <a:rPr lang="ru-RU" sz="2400" b="1"/>
              <a:t>   Заполнить таблицу,</a:t>
            </a:r>
            <a:r>
              <a:rPr lang="ru-RU" b="1"/>
              <a:t> </a:t>
            </a:r>
            <a:r>
              <a:rPr lang="ru-RU" sz="2400" b="1"/>
              <a:t>отметив «да» или «нет».</a:t>
            </a:r>
          </a:p>
        </p:txBody>
      </p:sp>
      <p:graphicFrame>
        <p:nvGraphicFramePr>
          <p:cNvPr id="14425" name="Group 89"/>
          <p:cNvGraphicFramePr>
            <a:graphicFrameLocks noGrp="1"/>
          </p:cNvGraphicFramePr>
          <p:nvPr>
            <p:ph type="tbl" idx="1"/>
          </p:nvPr>
        </p:nvGraphicFramePr>
        <p:xfrm>
          <a:off x="228600" y="914400"/>
          <a:ext cx="8686800" cy="5598478"/>
        </p:xfrm>
        <a:graphic>
          <a:graphicData uri="http://schemas.openxmlformats.org/drawingml/2006/table">
            <a:tbl>
              <a:tblPr/>
              <a:tblGrid>
                <a:gridCol w="2819400"/>
                <a:gridCol w="1676400"/>
                <a:gridCol w="1524000"/>
                <a:gridCol w="1143000"/>
                <a:gridCol w="1524000"/>
              </a:tblGrid>
              <a:tr h="914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паралле-лограмм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прямоу-гольник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 ромб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квадрат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1.Противолежащие сторо-ны параллельны и равны.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2.Все стороны равны.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3.Противолежащие углы равны, сумма соседних углов равна 180</a:t>
                      </a: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  <a:sym typeface="Symbol" pitchFamily="18" charset="2"/>
                        </a:rPr>
                        <a:t>.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4.Все углы прямые.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5.Диагонали пересекаются и точкой пересечения делятся пополам.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6.Диагонали равны.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30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7.Диагонали взаимнопер-пендикулярны и являются  биссектрисами его углов.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04800"/>
            <a:ext cx="7772400" cy="609600"/>
          </a:xfrm>
        </p:spPr>
        <p:txBody>
          <a:bodyPr/>
          <a:lstStyle/>
          <a:p>
            <a:r>
              <a:rPr lang="ru-RU"/>
              <a:t>Правильные ответы:</a:t>
            </a:r>
          </a:p>
        </p:txBody>
      </p:sp>
      <p:sp>
        <p:nvSpPr>
          <p:cNvPr id="25674" name="Rectangle 74" descr="Rectangle: Click to edit Master text styles&#10;Second level&#10;Third level&#10;Fourth level&#10;Fifth level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endParaRPr lang="ru-RU" sz="2800"/>
          </a:p>
        </p:txBody>
      </p:sp>
      <p:sp>
        <p:nvSpPr>
          <p:cNvPr id="25675" name="Rectangle 75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2"/>
          </p:nvPr>
        </p:nvSpPr>
        <p:spPr>
          <a:xfrm>
            <a:off x="990600" y="5029200"/>
            <a:ext cx="7772400" cy="1600200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ru-RU" sz="2000" b="1"/>
              <a:t>28 – оценка «5»</a:t>
            </a:r>
          </a:p>
          <a:p>
            <a:pPr>
              <a:buFont typeface="Wingdings" pitchFamily="2" charset="2"/>
              <a:buNone/>
            </a:pPr>
            <a:r>
              <a:rPr lang="ru-RU" sz="2000" b="1"/>
              <a:t>27 - 26 – оценка «4»</a:t>
            </a:r>
          </a:p>
          <a:p>
            <a:pPr>
              <a:buFont typeface="Wingdings" pitchFamily="2" charset="2"/>
              <a:buNone/>
            </a:pPr>
            <a:r>
              <a:rPr lang="ru-RU" sz="2000" b="1"/>
              <a:t>25 - 23  – оценка «3»</a:t>
            </a:r>
          </a:p>
          <a:p>
            <a:pPr>
              <a:buFont typeface="Wingdings" pitchFamily="2" charset="2"/>
              <a:buNone/>
            </a:pPr>
            <a:r>
              <a:rPr lang="ru-RU" sz="2000" b="1"/>
              <a:t>22 и меньше – оценка «2»</a:t>
            </a:r>
          </a:p>
        </p:txBody>
      </p:sp>
      <p:graphicFrame>
        <p:nvGraphicFramePr>
          <p:cNvPr id="25673" name="Group 73"/>
          <p:cNvGraphicFramePr>
            <a:graphicFrameLocks noGrp="1"/>
          </p:cNvGraphicFramePr>
          <p:nvPr>
            <p:ph type="tbl" idx="1"/>
          </p:nvPr>
        </p:nvGraphicFramePr>
        <p:xfrm>
          <a:off x="990600" y="914400"/>
          <a:ext cx="7772400" cy="4145280"/>
        </p:xfrm>
        <a:graphic>
          <a:graphicData uri="http://schemas.openxmlformats.org/drawingml/2006/table">
            <a:tbl>
              <a:tblPr/>
              <a:tblGrid>
                <a:gridCol w="381000"/>
                <a:gridCol w="2286000"/>
                <a:gridCol w="2057400"/>
                <a:gridCol w="1493838"/>
                <a:gridCol w="1554162"/>
              </a:tblGrid>
              <a:tr h="381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параллелограмм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прямоугольник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ромб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квадрат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0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ahoma" pitchFamily="34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ahoma" pitchFamily="34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ahoma" pitchFamily="34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ahoma" pitchFamily="34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5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6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ahoma" pitchFamily="34" charset="0"/>
                        </a:rPr>
                        <a:t>нет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ahoma" pitchFamily="34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4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ahoma" pitchFamily="34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3300"/>
                          </a:solidFill>
                          <a:effectLst/>
                          <a:latin typeface="Tahoma" pitchFamily="34" charset="0"/>
                        </a:rPr>
                        <a:t>нет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да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85800"/>
            <a:ext cx="7772400" cy="533400"/>
          </a:xfrm>
        </p:spPr>
        <p:txBody>
          <a:bodyPr/>
          <a:lstStyle/>
          <a:p>
            <a:pPr algn="ctr"/>
            <a:r>
              <a:rPr lang="ru-RU"/>
              <a:t>Проверочный тест</a:t>
            </a:r>
            <a:br>
              <a:rPr lang="ru-RU"/>
            </a:br>
            <a:r>
              <a:rPr lang="ru-RU" sz="3200"/>
              <a:t>Вариант 1                  Вариант 2</a:t>
            </a:r>
          </a:p>
        </p:txBody>
      </p:sp>
      <p:sp>
        <p:nvSpPr>
          <p:cNvPr id="31747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76400"/>
            <a:ext cx="4419600" cy="4953000"/>
          </a:xfrm>
        </p:spPr>
        <p:txBody>
          <a:bodyPr/>
          <a:lstStyle/>
          <a:p>
            <a:pPr marL="533400" indent="-533400">
              <a:buFont typeface="Wingdings" pitchFamily="2" charset="2"/>
              <a:buNone/>
            </a:pPr>
            <a:r>
              <a:rPr lang="en-US" b="1"/>
              <a:t>1</a:t>
            </a:r>
            <a:r>
              <a:rPr lang="ru-RU" b="1"/>
              <a:t>. Любой прямоуголь-ник является:</a:t>
            </a:r>
          </a:p>
          <a:p>
            <a:pPr marL="533400" indent="-533400">
              <a:buFont typeface="Wingdings" pitchFamily="2" charset="2"/>
              <a:buNone/>
            </a:pPr>
            <a:endParaRPr lang="ru-RU" b="1"/>
          </a:p>
          <a:p>
            <a:pPr marL="533400" indent="-533400">
              <a:buFont typeface="Wingdings" pitchFamily="2" charset="2"/>
              <a:buAutoNum type="alphaUcPeriod"/>
            </a:pPr>
            <a:r>
              <a:rPr lang="ru-RU" sz="2400" b="1" i="1"/>
              <a:t>Ромбом</a:t>
            </a:r>
          </a:p>
          <a:p>
            <a:pPr marL="533400" indent="-533400">
              <a:buFont typeface="Wingdings" pitchFamily="2" charset="2"/>
              <a:buAutoNum type="alphaUcPeriod"/>
            </a:pPr>
            <a:r>
              <a:rPr lang="ru-RU" sz="2400" b="1" i="1"/>
              <a:t>Квадратом</a:t>
            </a:r>
          </a:p>
          <a:p>
            <a:pPr marL="533400" indent="-533400">
              <a:buFont typeface="Wingdings" pitchFamily="2" charset="2"/>
              <a:buAutoNum type="alphaUcPeriod"/>
            </a:pPr>
            <a:r>
              <a:rPr lang="ru-RU" sz="2400" b="1" i="1"/>
              <a:t>Параллелограммом</a:t>
            </a:r>
          </a:p>
          <a:p>
            <a:pPr marL="533400" indent="-533400">
              <a:buFont typeface="Wingdings" pitchFamily="2" charset="2"/>
              <a:buAutoNum type="alphaUcPeriod"/>
            </a:pPr>
            <a:r>
              <a:rPr lang="ru-RU" sz="2400" b="1" i="1"/>
              <a:t>Нет правильного ответа </a:t>
            </a:r>
          </a:p>
        </p:txBody>
      </p:sp>
      <p:sp>
        <p:nvSpPr>
          <p:cNvPr id="31748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2"/>
          </p:nvPr>
        </p:nvSpPr>
        <p:spPr>
          <a:xfrm>
            <a:off x="4800600" y="1676400"/>
            <a:ext cx="4038600" cy="4343400"/>
          </a:xfrm>
        </p:spPr>
        <p:txBody>
          <a:bodyPr/>
          <a:lstStyle/>
          <a:p>
            <a:pPr marL="533400" indent="-533400">
              <a:buFont typeface="Wingdings" pitchFamily="2" charset="2"/>
              <a:buNone/>
            </a:pPr>
            <a:r>
              <a:rPr lang="ru-RU" b="1"/>
              <a:t>1. Любой ромб является:</a:t>
            </a:r>
          </a:p>
          <a:p>
            <a:pPr marL="533400" indent="-533400">
              <a:buFont typeface="Wingdings" pitchFamily="2" charset="2"/>
              <a:buChar char="w"/>
            </a:pPr>
            <a:endParaRPr lang="ru-RU" b="1"/>
          </a:p>
          <a:p>
            <a:pPr marL="533400" indent="-533400">
              <a:buFont typeface="Wingdings" pitchFamily="2" charset="2"/>
              <a:buAutoNum type="alphaUcPeriod"/>
            </a:pPr>
            <a:r>
              <a:rPr lang="ru-RU" sz="2400" b="1" i="1"/>
              <a:t>Квадратом</a:t>
            </a:r>
          </a:p>
          <a:p>
            <a:pPr marL="533400" indent="-533400">
              <a:buFont typeface="Wingdings" pitchFamily="2" charset="2"/>
              <a:buAutoNum type="alphaUcPeriod"/>
            </a:pPr>
            <a:r>
              <a:rPr lang="ru-RU" sz="2400" b="1" i="1"/>
              <a:t>Прямоугольником</a:t>
            </a:r>
          </a:p>
          <a:p>
            <a:pPr marL="533400" indent="-533400">
              <a:buFont typeface="Wingdings" pitchFamily="2" charset="2"/>
              <a:buAutoNum type="alphaUcPeriod"/>
            </a:pPr>
            <a:r>
              <a:rPr lang="ru-RU" sz="2400" b="1" i="1"/>
              <a:t>Параллелограммом</a:t>
            </a:r>
          </a:p>
          <a:p>
            <a:pPr marL="533400" indent="-533400">
              <a:buFont typeface="Wingdings" pitchFamily="2" charset="2"/>
              <a:buAutoNum type="alphaUcPeriod"/>
            </a:pPr>
            <a:r>
              <a:rPr lang="ru-RU" sz="2400" b="1" i="1"/>
              <a:t>Нет правильного ответа</a:t>
            </a:r>
          </a:p>
        </p:txBody>
      </p:sp>
      <p:sp>
        <p:nvSpPr>
          <p:cNvPr id="31750" name="Line 6"/>
          <p:cNvSpPr>
            <a:spLocks noChangeShapeType="1"/>
          </p:cNvSpPr>
          <p:nvPr/>
        </p:nvSpPr>
        <p:spPr bwMode="auto">
          <a:xfrm>
            <a:off x="4572000" y="762000"/>
            <a:ext cx="0" cy="60960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/>
          <a:lstStyle/>
          <a:p>
            <a:endParaRPr lang="ru-RU"/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Проверочный тест</a:t>
            </a:r>
            <a:br>
              <a:rPr lang="ru-RU"/>
            </a:br>
            <a:r>
              <a:rPr lang="ru-RU" sz="3200"/>
              <a:t>Вариант 1                  Вариант 2</a:t>
            </a:r>
          </a:p>
        </p:txBody>
      </p:sp>
      <p:sp>
        <p:nvSpPr>
          <p:cNvPr id="32771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600200"/>
            <a:ext cx="4343400" cy="5029200"/>
          </a:xfrm>
        </p:spPr>
        <p:txBody>
          <a:bodyPr/>
          <a:lstStyle/>
          <a:p>
            <a:pPr marL="533400" indent="-533400">
              <a:buFont typeface="Wingdings" pitchFamily="2" charset="2"/>
              <a:buNone/>
            </a:pPr>
            <a:r>
              <a:rPr lang="ru-RU" b="1"/>
              <a:t>2. Если в прямо-угольнике диагонали перпендикулярны,    то этот прямо-угольник - …</a:t>
            </a:r>
          </a:p>
          <a:p>
            <a:pPr marL="533400" indent="-533400">
              <a:buFont typeface="Wingdings" pitchFamily="2" charset="2"/>
              <a:buAutoNum type="alphaUcPeriod"/>
            </a:pPr>
            <a:r>
              <a:rPr lang="ru-RU" sz="2400" b="1" i="1"/>
              <a:t>Ромб</a:t>
            </a:r>
          </a:p>
          <a:p>
            <a:pPr marL="533400" indent="-533400">
              <a:buFont typeface="Wingdings" pitchFamily="2" charset="2"/>
              <a:buAutoNum type="alphaUcPeriod"/>
            </a:pPr>
            <a:r>
              <a:rPr lang="ru-RU" sz="2400" b="1" i="1"/>
              <a:t>Квадрат</a:t>
            </a:r>
          </a:p>
          <a:p>
            <a:pPr marL="533400" indent="-533400">
              <a:buFont typeface="Wingdings" pitchFamily="2" charset="2"/>
              <a:buAutoNum type="alphaUcPeriod"/>
            </a:pPr>
            <a:r>
              <a:rPr lang="ru-RU" sz="2400" b="1" i="1"/>
              <a:t>Параллелограмм</a:t>
            </a:r>
          </a:p>
          <a:p>
            <a:pPr marL="533400" indent="-533400">
              <a:buFont typeface="Wingdings" pitchFamily="2" charset="2"/>
              <a:buAutoNum type="alphaUcPeriod"/>
            </a:pPr>
            <a:r>
              <a:rPr lang="ru-RU" sz="2400" b="1" i="1"/>
              <a:t>Нет правильного ответа</a:t>
            </a:r>
          </a:p>
        </p:txBody>
      </p:sp>
      <p:sp>
        <p:nvSpPr>
          <p:cNvPr id="32772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267200" cy="4953000"/>
          </a:xfrm>
        </p:spPr>
        <p:txBody>
          <a:bodyPr/>
          <a:lstStyle/>
          <a:p>
            <a:pPr marL="533400" indent="-533400">
              <a:buFont typeface="Wingdings" pitchFamily="2" charset="2"/>
              <a:buNone/>
            </a:pPr>
            <a:r>
              <a:rPr lang="ru-RU" b="1"/>
              <a:t>2. Если в параллелограмме диагонали перпендикулярны,    то этот паралле-лограмм - …</a:t>
            </a:r>
          </a:p>
          <a:p>
            <a:pPr marL="533400" indent="-533400">
              <a:buFont typeface="Wingdings" pitchFamily="2" charset="2"/>
              <a:buAutoNum type="alphaUcPeriod"/>
            </a:pPr>
            <a:r>
              <a:rPr lang="ru-RU" sz="2400" b="1" i="1"/>
              <a:t>Ромб</a:t>
            </a:r>
          </a:p>
          <a:p>
            <a:pPr marL="533400" indent="-533400">
              <a:buFont typeface="Wingdings" pitchFamily="2" charset="2"/>
              <a:buAutoNum type="alphaUcPeriod"/>
            </a:pPr>
            <a:r>
              <a:rPr lang="ru-RU" sz="2400" b="1" i="1"/>
              <a:t>Квадрат</a:t>
            </a:r>
          </a:p>
          <a:p>
            <a:pPr marL="533400" indent="-533400">
              <a:buFont typeface="Wingdings" pitchFamily="2" charset="2"/>
              <a:buAutoNum type="alphaUcPeriod"/>
            </a:pPr>
            <a:r>
              <a:rPr lang="ru-RU" sz="2400" b="1" i="1"/>
              <a:t>Прямоугольник</a:t>
            </a:r>
          </a:p>
          <a:p>
            <a:pPr marL="533400" indent="-533400">
              <a:buFont typeface="Wingdings" pitchFamily="2" charset="2"/>
              <a:buAutoNum type="alphaUcPeriod"/>
            </a:pPr>
            <a:r>
              <a:rPr lang="ru-RU" sz="2400" b="1" i="1"/>
              <a:t>Нет правильного ответа</a:t>
            </a:r>
          </a:p>
          <a:p>
            <a:pPr marL="533400" indent="-533400">
              <a:buFont typeface="Wingdings" pitchFamily="2" charset="2"/>
              <a:buNone/>
            </a:pPr>
            <a:endParaRPr lang="ru-RU"/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Проверочный тест</a:t>
            </a:r>
            <a:br>
              <a:rPr lang="ru-RU"/>
            </a:br>
            <a:r>
              <a:rPr lang="ru-RU" sz="3200"/>
              <a:t>Вариант 1                  Вариант 2</a:t>
            </a:r>
          </a:p>
        </p:txBody>
      </p:sp>
      <p:sp>
        <p:nvSpPr>
          <p:cNvPr id="33795" name="Rectangle 3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1"/>
          </p:nvPr>
        </p:nvSpPr>
        <p:spPr>
          <a:xfrm>
            <a:off x="357158" y="1428736"/>
            <a:ext cx="4291042" cy="4591064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ru-RU" b="1" dirty="0"/>
              <a:t>3. Ромб – это четырехугольник, в котором…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lphaUcPeriod"/>
            </a:pPr>
            <a:r>
              <a:rPr lang="ru-RU" sz="2200" b="1" i="1" dirty="0"/>
              <a:t>Диагонали точкой пересечения делятся пополам и равны;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lphaUcPeriod"/>
            </a:pPr>
            <a:r>
              <a:rPr lang="ru-RU" sz="2200" b="1" i="1" dirty="0"/>
              <a:t>Диагонали взаимно перпендикулярны и точкой пересечения делятся пополам ;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lphaUcPeriod"/>
            </a:pPr>
            <a:r>
              <a:rPr lang="ru-RU" sz="2200" b="1" i="1" dirty="0"/>
              <a:t>Противолежащие углы равны, а противолежащие стороны параллельны;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lphaUcPeriod"/>
            </a:pPr>
            <a:r>
              <a:rPr lang="ru-RU" sz="2200" b="1" i="1" dirty="0"/>
              <a:t>Нет правильного ответа.</a:t>
            </a:r>
          </a:p>
        </p:txBody>
      </p:sp>
      <p:sp>
        <p:nvSpPr>
          <p:cNvPr id="33796" name="Rectangle 4" descr="Rectangle: Click to edit Master text styles&#10;Second level&#10;Third level&#10;Fourth level&#10;Fifth level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1447800"/>
            <a:ext cx="4419600" cy="5181600"/>
          </a:xfrm>
        </p:spPr>
        <p:txBody>
          <a:bodyPr/>
          <a:lstStyle/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r>
              <a:rPr lang="ru-RU" b="1"/>
              <a:t>3. </a:t>
            </a:r>
            <a:r>
              <a:rPr lang="ru-RU" sz="2600" b="1"/>
              <a:t>Прямоугольник – это четырехугольник в котором…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lphaUcPeriod"/>
            </a:pPr>
            <a:r>
              <a:rPr lang="ru-RU" sz="2200" b="1" i="1"/>
              <a:t>Противолежащие стороны параллельны, а диагонали равны;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lphaUcPeriod"/>
            </a:pPr>
            <a:r>
              <a:rPr lang="ru-RU" sz="2200" b="1" i="1"/>
              <a:t>Диагонали точкой пересечения делятся пополам  и являются биссектрисами его углов;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lphaUcPeriod"/>
            </a:pPr>
            <a:r>
              <a:rPr lang="ru-RU" sz="2200" b="1" i="1"/>
              <a:t>Два угла прямые и две стороны равны;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AutoNum type="alphaUcPeriod"/>
            </a:pPr>
            <a:r>
              <a:rPr lang="ru-RU" sz="2200" b="1" i="1"/>
              <a:t>Нет правильного ответа.</a:t>
            </a:r>
          </a:p>
          <a:p>
            <a:pPr marL="533400" indent="-533400">
              <a:lnSpc>
                <a:spcPct val="90000"/>
              </a:lnSpc>
              <a:buFont typeface="Wingdings" pitchFamily="2" charset="2"/>
              <a:buNone/>
            </a:pPr>
            <a:endParaRPr lang="ru-RU" sz="2400"/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/>
              <a:t>Ответы к тесту</a:t>
            </a:r>
          </a:p>
        </p:txBody>
      </p:sp>
      <p:graphicFrame>
        <p:nvGraphicFramePr>
          <p:cNvPr id="34887" name="Group 71"/>
          <p:cNvGraphicFramePr>
            <a:graphicFrameLocks noGrp="1"/>
          </p:cNvGraphicFramePr>
          <p:nvPr>
            <p:ph type="tbl" idx="1"/>
          </p:nvPr>
        </p:nvGraphicFramePr>
        <p:xfrm>
          <a:off x="762000" y="1600200"/>
          <a:ext cx="7772400" cy="4974463"/>
        </p:xfrm>
        <a:graphic>
          <a:graphicData uri="http://schemas.openxmlformats.org/drawingml/2006/table">
            <a:tbl>
              <a:tblPr/>
              <a:tblGrid>
                <a:gridCol w="2590800"/>
                <a:gridCol w="1752600"/>
                <a:gridCol w="1752600"/>
                <a:gridCol w="1676400"/>
              </a:tblGrid>
              <a:tr h="10731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№ задания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143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Вариант 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В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B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60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Вариант 2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C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A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A</a:t>
                      </a: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16025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Одно задание – оценка «3»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Два задания – оценка «4»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11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ahoma" pitchFamily="34" charset="0"/>
                        </a:rPr>
                        <a:t>Три задания – оценка «5»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miter lim="800000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Эскиз">
  <a:themeElements>
    <a:clrScheme name="Эскиз 2">
      <a:dk1>
        <a:srgbClr val="40458C"/>
      </a:dk1>
      <a:lt1>
        <a:srgbClr val="FFFFFF"/>
      </a:lt1>
      <a:dk2>
        <a:srgbClr val="660066"/>
      </a:dk2>
      <a:lt2>
        <a:srgbClr val="B7C1EB"/>
      </a:lt2>
      <a:accent1>
        <a:srgbClr val="ECD882"/>
      </a:accent1>
      <a:accent2>
        <a:srgbClr val="B2B2B2"/>
      </a:accent2>
      <a:accent3>
        <a:srgbClr val="FFFFFF"/>
      </a:accent3>
      <a:accent4>
        <a:srgbClr val="353A77"/>
      </a:accent4>
      <a:accent5>
        <a:srgbClr val="F4E9C1"/>
      </a:accent5>
      <a:accent6>
        <a:srgbClr val="A1A1A1"/>
      </a:accent6>
      <a:hlink>
        <a:srgbClr val="6F89F7"/>
      </a:hlink>
      <a:folHlink>
        <a:srgbClr val="CFDBFD"/>
      </a:folHlink>
    </a:clrScheme>
    <a:fontScheme name="Эски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Эскиз 1">
        <a:dk1>
          <a:srgbClr val="000000"/>
        </a:dk1>
        <a:lt1>
          <a:srgbClr val="FFFFFF"/>
        </a:lt1>
        <a:dk2>
          <a:srgbClr val="40458C"/>
        </a:dk2>
        <a:lt2>
          <a:srgbClr val="FFFFCC"/>
        </a:lt2>
        <a:accent1>
          <a:srgbClr val="8D8DB3"/>
        </a:accent1>
        <a:accent2>
          <a:srgbClr val="B2B2B2"/>
        </a:accent2>
        <a:accent3>
          <a:srgbClr val="AFB0C5"/>
        </a:accent3>
        <a:accent4>
          <a:srgbClr val="DADADA"/>
        </a:accent4>
        <a:accent5>
          <a:srgbClr val="C5C5D6"/>
        </a:accent5>
        <a:accent6>
          <a:srgbClr val="A1A1A1"/>
        </a:accent6>
        <a:hlink>
          <a:srgbClr val="6F89F7"/>
        </a:hlink>
        <a:folHlink>
          <a:srgbClr val="4F56A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скиз 2">
        <a:dk1>
          <a:srgbClr val="40458C"/>
        </a:dk1>
        <a:lt1>
          <a:srgbClr val="FFFFFF"/>
        </a:lt1>
        <a:dk2>
          <a:srgbClr val="660066"/>
        </a:dk2>
        <a:lt2>
          <a:srgbClr val="B7C1EB"/>
        </a:lt2>
        <a:accent1>
          <a:srgbClr val="ECD882"/>
        </a:accent1>
        <a:accent2>
          <a:srgbClr val="B2B2B2"/>
        </a:accent2>
        <a:accent3>
          <a:srgbClr val="FFFFFF"/>
        </a:accent3>
        <a:accent4>
          <a:srgbClr val="353A77"/>
        </a:accent4>
        <a:accent5>
          <a:srgbClr val="F4E9C1"/>
        </a:accent5>
        <a:accent6>
          <a:srgbClr val="A1A1A1"/>
        </a:accent6>
        <a:hlink>
          <a:srgbClr val="6F89F7"/>
        </a:hlink>
        <a:folHlink>
          <a:srgbClr val="CFDB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скиз 3">
        <a:dk1>
          <a:srgbClr val="000000"/>
        </a:dk1>
        <a:lt1>
          <a:srgbClr val="FFFFFF"/>
        </a:lt1>
        <a:dk2>
          <a:srgbClr val="4D4D4D"/>
        </a:dk2>
        <a:lt2>
          <a:srgbClr val="B2B2B2"/>
        </a:lt2>
        <a:accent1>
          <a:srgbClr val="969696"/>
        </a:accent1>
        <a:accent2>
          <a:srgbClr val="EAEAEA"/>
        </a:accent2>
        <a:accent3>
          <a:srgbClr val="FFFFFF"/>
        </a:accent3>
        <a:accent4>
          <a:srgbClr val="000000"/>
        </a:accent4>
        <a:accent5>
          <a:srgbClr val="C9C9C9"/>
        </a:accent5>
        <a:accent6>
          <a:srgbClr val="D4D4D4"/>
        </a:accent6>
        <a:hlink>
          <a:srgbClr val="777777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скиз 4">
        <a:dk1>
          <a:srgbClr val="333300"/>
        </a:dk1>
        <a:lt1>
          <a:srgbClr val="FFFFFF"/>
        </a:lt1>
        <a:dk2>
          <a:srgbClr val="663300"/>
        </a:dk2>
        <a:lt2>
          <a:srgbClr val="B2B2B2"/>
        </a:lt2>
        <a:accent1>
          <a:srgbClr val="DDC6A7"/>
        </a:accent1>
        <a:accent2>
          <a:srgbClr val="D9C167"/>
        </a:accent2>
        <a:accent3>
          <a:srgbClr val="FFFFFF"/>
        </a:accent3>
        <a:accent4>
          <a:srgbClr val="2A2A00"/>
        </a:accent4>
        <a:accent5>
          <a:srgbClr val="EBDFD0"/>
        </a:accent5>
        <a:accent6>
          <a:srgbClr val="C4AF5D"/>
        </a:accent6>
        <a:hlink>
          <a:srgbClr val="8A7A66"/>
        </a:hlink>
        <a:folHlink>
          <a:srgbClr val="C0AE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Эскиз 5">
        <a:dk1>
          <a:srgbClr val="000000"/>
        </a:dk1>
        <a:lt1>
          <a:srgbClr val="FFFFFF"/>
        </a:lt1>
        <a:dk2>
          <a:srgbClr val="003366"/>
        </a:dk2>
        <a:lt2>
          <a:srgbClr val="CCFFCC"/>
        </a:lt2>
        <a:accent1>
          <a:srgbClr val="006699"/>
        </a:accent1>
        <a:accent2>
          <a:srgbClr val="009999"/>
        </a:accent2>
        <a:accent3>
          <a:srgbClr val="AAADB8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99CC"/>
        </a:hlink>
        <a:folHlink>
          <a:srgbClr val="0045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скиз 6">
        <a:dk1>
          <a:srgbClr val="000000"/>
        </a:dk1>
        <a:lt1>
          <a:srgbClr val="FFFFFF"/>
        </a:lt1>
        <a:dk2>
          <a:srgbClr val="004A48"/>
        </a:dk2>
        <a:lt2>
          <a:srgbClr val="33CCCC"/>
        </a:lt2>
        <a:accent1>
          <a:srgbClr val="006699"/>
        </a:accent1>
        <a:accent2>
          <a:srgbClr val="009999"/>
        </a:accent2>
        <a:accent3>
          <a:srgbClr val="AAB1B1"/>
        </a:accent3>
        <a:accent4>
          <a:srgbClr val="DADADA"/>
        </a:accent4>
        <a:accent5>
          <a:srgbClr val="AAB8CA"/>
        </a:accent5>
        <a:accent6>
          <a:srgbClr val="008A8A"/>
        </a:accent6>
        <a:hlink>
          <a:srgbClr val="00CC99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скиз 7">
        <a:dk1>
          <a:srgbClr val="000000"/>
        </a:dk1>
        <a:lt1>
          <a:srgbClr val="FFFFFF"/>
        </a:lt1>
        <a:dk2>
          <a:srgbClr val="333300"/>
        </a:dk2>
        <a:lt2>
          <a:srgbClr val="FFFFCC"/>
        </a:lt2>
        <a:accent1>
          <a:srgbClr val="CC9900"/>
        </a:accent1>
        <a:accent2>
          <a:srgbClr val="CC6600"/>
        </a:accent2>
        <a:accent3>
          <a:srgbClr val="ADADAA"/>
        </a:accent3>
        <a:accent4>
          <a:srgbClr val="DADADA"/>
        </a:accent4>
        <a:accent5>
          <a:srgbClr val="E2CAAA"/>
        </a:accent5>
        <a:accent6>
          <a:srgbClr val="B95C00"/>
        </a:accent6>
        <a:hlink>
          <a:srgbClr val="808000"/>
        </a:hlink>
        <a:folHlink>
          <a:srgbClr val="525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Эскиз 8">
        <a:dk1>
          <a:srgbClr val="003D62"/>
        </a:dk1>
        <a:lt1>
          <a:srgbClr val="FFFFFF"/>
        </a:lt1>
        <a:dk2>
          <a:srgbClr val="006699"/>
        </a:dk2>
        <a:lt2>
          <a:srgbClr val="C8D1DA"/>
        </a:lt2>
        <a:accent1>
          <a:srgbClr val="9AC0EA"/>
        </a:accent1>
        <a:accent2>
          <a:srgbClr val="80C3C8"/>
        </a:accent2>
        <a:accent3>
          <a:srgbClr val="FFFFFF"/>
        </a:accent3>
        <a:accent4>
          <a:srgbClr val="003353"/>
        </a:accent4>
        <a:accent5>
          <a:srgbClr val="CADCF3"/>
        </a:accent5>
        <a:accent6>
          <a:srgbClr val="73B0B5"/>
        </a:accent6>
        <a:hlink>
          <a:srgbClr val="81ABCB"/>
        </a:hlink>
        <a:folHlink>
          <a:srgbClr val="B6CB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Designs\Эскиз.pot</Template>
  <TotalTime>318</TotalTime>
  <Words>439</Words>
  <Application>Microsoft PowerPoint</Application>
  <PresentationFormat>Экран (4:3)</PresentationFormat>
  <Paragraphs>131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Эскиз</vt:lpstr>
      <vt:lpstr>Тема урока</vt:lpstr>
      <vt:lpstr>Цели урока:</vt:lpstr>
      <vt:lpstr>План урока:</vt:lpstr>
      <vt:lpstr>   Заполнить таблицу, отметив «да» или «нет».</vt:lpstr>
      <vt:lpstr>Правильные ответы:</vt:lpstr>
      <vt:lpstr>Проверочный тест Вариант 1                  Вариант 2</vt:lpstr>
      <vt:lpstr>Проверочный тест Вариант 1                  Вариант 2</vt:lpstr>
      <vt:lpstr>Проверочный тест Вариант 1                  Вариант 2</vt:lpstr>
      <vt:lpstr>Ответы к тесту</vt:lpstr>
      <vt:lpstr>Классная работа</vt:lpstr>
      <vt:lpstr>Домашнее задание</vt:lpstr>
    </vt:vector>
  </TitlesOfParts>
  <Company>Aquarius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server</dc:creator>
  <cp:lastModifiedBy>6</cp:lastModifiedBy>
  <cp:revision>24</cp:revision>
  <dcterms:created xsi:type="dcterms:W3CDTF">2004-10-22T05:38:29Z</dcterms:created>
  <dcterms:modified xsi:type="dcterms:W3CDTF">2020-04-25T08:29:50Z</dcterms:modified>
</cp:coreProperties>
</file>