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6" r:id="rId5"/>
    <p:sldId id="259" r:id="rId6"/>
    <p:sldId id="261" r:id="rId7"/>
    <p:sldId id="262" r:id="rId8"/>
    <p:sldId id="275" r:id="rId9"/>
    <p:sldId id="282" r:id="rId10"/>
    <p:sldId id="263" r:id="rId11"/>
    <p:sldId id="264" r:id="rId12"/>
    <p:sldId id="265" r:id="rId13"/>
    <p:sldId id="267" r:id="rId14"/>
    <p:sldId id="284" r:id="rId15"/>
    <p:sldId id="280" r:id="rId16"/>
    <p:sldId id="285" r:id="rId17"/>
    <p:sldId id="283" r:id="rId18"/>
    <p:sldId id="286" r:id="rId19"/>
    <p:sldId id="289" r:id="rId20"/>
    <p:sldId id="287" r:id="rId21"/>
    <p:sldId id="288" r:id="rId22"/>
    <p:sldId id="27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660066"/>
    <a:srgbClr val="8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46" autoAdjust="0"/>
  </p:normalViewPr>
  <p:slideViewPr>
    <p:cSldViewPr>
      <p:cViewPr>
        <p:scale>
          <a:sx n="76" d="100"/>
          <a:sy n="76" d="100"/>
        </p:scale>
        <p:origin x="-120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284E4-F187-4EAE-8009-60F9A2937194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6387-44E0-423B-82CD-F6AFB01BA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F0D7-D929-4950-BADF-875E72D99611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7037B-64EE-4F06-A8D8-ADAFCE8A2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F3EE-9B74-494C-B39A-337D5D3492F7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90992-A7EA-4FA0-AB2B-4A80E80D9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89B6B-9B3E-4F48-8E71-9F2A020105F7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99A97-FB43-44B9-B436-5C25719C4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8F416-CF22-439A-BC63-40DAB746F03C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822AC-1F67-4D83-A91F-6D3A94968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C4A3C-6A7C-4EE2-8B42-3AB18191BDE5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64E3-F3A0-482F-B27E-63AC44B79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ADBAC-2368-437B-AF89-15009D910A45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803D-5C4A-477B-9397-DBB733401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CC7CB-C24B-4B71-89D7-DFBB6EA9092C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0B793-B0F9-4D5E-8C42-A51424595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18B55-F859-4E52-A02A-6BBFF0BC55A7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BCE79-7039-4E59-B475-0DF50C79F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FB3F1-E0B7-4D2E-8FDA-7E2C6CEABFF6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59601-631E-4C6C-B429-E9A77760B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BCF48-1B77-4D40-818F-A5402DC39324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4687-1E6C-4505-8022-A9BDA424B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FDBBFB-EC19-43C8-AE47-3CF33C267CBA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8196A1-C38E-4B79-A95F-29910A113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_fromUrok\&#1058;&#1072;&#1081;&#1085;&#1072;%20&#1090;&#1088;&#1077;&#1090;&#1100;&#1077;&#1081;%20&#1087;&#1083;&#1072;&#1085;&#1077;&#1090;&#1099;_Prilet.avi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Video_fromUrok\&#1058;&#1072;&#1081;&#1085;&#1072;%20&#1090;&#1088;&#1077;&#1090;&#1100;&#1077;&#1081;%20&#1087;&#1083;&#1072;&#1085;&#1077;&#1090;&#1099;_Gromozeka.avi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_fromUrok\&#1058;&#1072;&#1081;&#1085;&#1072;%20&#1090;&#1088;&#1077;&#1090;&#1100;&#1077;&#1081;%20&#1087;&#1083;&#1072;&#1085;&#1077;&#1090;&#1099;_Kosm_Korabl.avi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_fromUrok\PriklEl_Gromov.avi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Пользователь\Рабочий стол\Фон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3" y="0"/>
            <a:ext cx="9217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496"/>
            <a:ext cx="7772400" cy="1470025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FF00"/>
                </a:solidFill>
              </a:rPr>
              <a:t>Урок литературного чтения в 4 классе 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«Обобщение  по разделу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«Страна Фантазия»</a:t>
            </a:r>
          </a:p>
        </p:txBody>
      </p:sp>
      <p:sp>
        <p:nvSpPr>
          <p:cNvPr id="922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5" y="5429250"/>
            <a:ext cx="5143500" cy="1143000"/>
          </a:xfrm>
        </p:spPr>
        <p:txBody>
          <a:bodyPr/>
          <a:lstStyle/>
          <a:p>
            <a:pPr eaLnBrk="1" hangingPunct="1"/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C:\Documents and Settings\Пользователь\Рабочий стол\Фон\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000"/>
            <a:ext cx="9144000" cy="84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G:\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-214338"/>
            <a:ext cx="4500562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G:\7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0"/>
            <a:ext cx="4071937" cy="62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C:\Documents and Settings\Пользователь\Рабочий стол\Фон\10.JPG"/>
          <p:cNvPicPr>
            <a:picLocks noChangeAspect="1" noChangeArrowheads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-142875" y="-28575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G:\4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42852"/>
            <a:ext cx="4471085" cy="336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Пользователь\Desktop\УРОК\картинки\27477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699187"/>
            <a:ext cx="4500562" cy="3015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:\Documents and Settings\Пользователь\Рабочий стол\Фон\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7188"/>
            <a:ext cx="9144000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Тайна третьей планеты_Prilet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78588" y="-529126"/>
            <a:ext cx="9322587" cy="7458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Пользователь\Рабочий стол\Фон\32.jpg"/>
          <p:cNvPicPr>
            <a:picLocks noChangeAspect="1" noChangeArrowheads="1"/>
          </p:cNvPicPr>
          <p:nvPr/>
        </p:nvPicPr>
        <p:blipFill>
          <a:blip r:embed="rId2" cstate="print">
            <a:lum bright="34000" contrast="36000"/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472" y="4429132"/>
            <a:ext cx="10144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rial" charset="0"/>
              </a:rPr>
              <a:t>Игорь Всеволодович </a:t>
            </a:r>
            <a:r>
              <a:rPr lang="ru-RU" sz="3600" b="1" dirty="0" err="1" smtClean="0">
                <a:cs typeface="Arial" charset="0"/>
              </a:rPr>
              <a:t>Можейко</a:t>
            </a:r>
            <a:endParaRPr lang="ru-RU" sz="3600" b="1" dirty="0" smtClean="0">
              <a:cs typeface="Arial" charset="0"/>
            </a:endParaRPr>
          </a:p>
          <a:p>
            <a:r>
              <a:rPr lang="ru-RU" sz="3600" b="1" dirty="0" smtClean="0">
                <a:cs typeface="Arial" charset="0"/>
              </a:rPr>
              <a:t>(псевдоним: Кир </a:t>
            </a:r>
            <a:r>
              <a:rPr lang="ru-RU" sz="3600" b="1" dirty="0" err="1" smtClean="0">
                <a:cs typeface="Arial" charset="0"/>
              </a:rPr>
              <a:t>Булычёв</a:t>
            </a:r>
            <a:r>
              <a:rPr lang="ru-RU" sz="3600" b="1" dirty="0" smtClean="0">
                <a:cs typeface="Arial" charset="0"/>
              </a:rPr>
              <a:t>)</a:t>
            </a:r>
          </a:p>
          <a:p>
            <a:r>
              <a:rPr lang="ru-RU" sz="3600" b="1" dirty="0" smtClean="0">
                <a:cs typeface="Arial" charset="0"/>
              </a:rPr>
              <a:t>                   (1934 -2003)</a:t>
            </a:r>
            <a:endParaRPr lang="ru-RU" sz="36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714356"/>
            <a:ext cx="4881563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Пользователь\Рабочий стол\Фон\32.jpg"/>
          <p:cNvPicPr>
            <a:picLocks noChangeAspect="1" noChangeArrowheads="1"/>
          </p:cNvPicPr>
          <p:nvPr/>
        </p:nvPicPr>
        <p:blipFill>
          <a:blip r:embed="rId2" cstate="print">
            <a:lum bright="34000" contrast="36000"/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214290"/>
            <a:ext cx="2071765" cy="3429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3714752"/>
            <a:ext cx="2857500" cy="28575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14" y="3571876"/>
            <a:ext cx="1905000" cy="2971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" name="Picture 6" descr="G:\алис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428604"/>
            <a:ext cx="2148360" cy="278605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43702" y="285728"/>
            <a:ext cx="2078490" cy="321468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Пользователь\Рабочий стол\Фон\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G: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01387">
            <a:off x="5026025" y="1031875"/>
            <a:ext cx="34226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G: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88" y="3929063"/>
            <a:ext cx="3643312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Тайна третьей планеты_Gromozek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42910" y="142852"/>
            <a:ext cx="8143932" cy="6515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Найди в тексте…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Пользователь\Рабочий стол\Фон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63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Пользователь\Рабочий стол\Фон\32.jpg"/>
          <p:cNvPicPr>
            <a:picLocks noChangeAspect="1" noChangeArrowheads="1"/>
          </p:cNvPicPr>
          <p:nvPr/>
        </p:nvPicPr>
        <p:blipFill>
          <a:blip r:embed="rId2" cstate="print">
            <a:lum bright="34000" contrast="36000"/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&amp;Kcy;&amp;ocy;&amp;scy;&amp;mcy;&amp;icy;&amp;chcy;&amp;iecy;&amp;scy;&amp;kcy;&amp;icy;&amp;iecy; &amp;tcy;&amp;iecy;&amp;pcy;&amp;lcy;&amp;icy;&amp;tscy;&amp;ycy; / &amp;Ncy;&amp;ocy;&amp;vcy;&amp;ocy;&amp;scy;&amp;tcy;&amp;icy; &amp;pcy;&amp;acy;&amp;rcy;&amp;tcy;&amp;ncy;&amp;iecy;&amp;rcy;&amp;ocy;&amp;vcy; / sdnnet.r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571480"/>
            <a:ext cx="4245458" cy="285752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УРОК\картинки\Алис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357562"/>
            <a:ext cx="4572032" cy="3048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Пользователь\Рабочий стол\Фон\32.jpg"/>
          <p:cNvPicPr>
            <a:picLocks noChangeAspect="1" noChangeArrowheads="1"/>
          </p:cNvPicPr>
          <p:nvPr/>
        </p:nvPicPr>
        <p:blipFill>
          <a:blip r:embed="rId2" cstate="print">
            <a:lum bright="34000" contrast="36000"/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Пользователь\Desktop\УРОК\картинки\2747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3143248"/>
            <a:ext cx="4929222" cy="3303219"/>
          </a:xfrm>
          <a:prstGeom prst="rect">
            <a:avLst/>
          </a:prstGeom>
          <a:noFill/>
        </p:spPr>
      </p:pic>
      <p:sp>
        <p:nvSpPr>
          <p:cNvPr id="4098" name="AutoShape 2" descr="HONDA ASIMO.jpg"/>
          <p:cNvSpPr>
            <a:spLocks noChangeAspect="1" noChangeArrowheads="1"/>
          </p:cNvSpPr>
          <p:nvPr/>
        </p:nvSpPr>
        <p:spPr bwMode="auto">
          <a:xfrm>
            <a:off x="155575" y="-1219200"/>
            <a:ext cx="1905000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ONDA ASIMO.jpg"/>
          <p:cNvSpPr>
            <a:spLocks noChangeAspect="1" noChangeArrowheads="1"/>
          </p:cNvSpPr>
          <p:nvPr/>
        </p:nvSpPr>
        <p:spPr bwMode="auto">
          <a:xfrm>
            <a:off x="155575" y="-1219200"/>
            <a:ext cx="1905000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ONDA ASIMO.jpg"/>
          <p:cNvSpPr>
            <a:spLocks noChangeAspect="1" noChangeArrowheads="1"/>
          </p:cNvSpPr>
          <p:nvPr/>
        </p:nvSpPr>
        <p:spPr bwMode="auto">
          <a:xfrm>
            <a:off x="155575" y="-1219200"/>
            <a:ext cx="1905000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ONDA ASIMO.jpg"/>
          <p:cNvSpPr>
            <a:spLocks noChangeAspect="1" noChangeArrowheads="1"/>
          </p:cNvSpPr>
          <p:nvPr/>
        </p:nvSpPr>
        <p:spPr bwMode="auto">
          <a:xfrm>
            <a:off x="155575" y="-1219200"/>
            <a:ext cx="1905000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C:\Users\Пользователь\Desktop\УРОК\картинки\300px-HONDA_ASIM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28604"/>
            <a:ext cx="2919413" cy="389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Пользователь\Рабочий стол\Фон\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13"/>
            <a:ext cx="9001125" cy="728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обобщить знания по изученному разделу </a:t>
            </a:r>
            <a:endParaRPr lang="ru-RU" sz="4000" dirty="0"/>
          </a:p>
        </p:txBody>
      </p:sp>
      <p:sp>
        <p:nvSpPr>
          <p:cNvPr id="1024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smtClean="0">
                <a:solidFill>
                  <a:srgbClr val="FF0000"/>
                </a:solidFill>
              </a:rPr>
              <a:t>Задачи:</a:t>
            </a:r>
          </a:p>
          <a:p>
            <a:pPr eaLnBrk="1" hangingPunct="1"/>
            <a:r>
              <a:rPr lang="ru-RU" smtClean="0"/>
              <a:t>Развивать память, речь, мышление, творческие способности учащихся;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r>
              <a:rPr lang="ru-RU" smtClean="0"/>
              <a:t>Обогащать словарный запас;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r>
              <a:rPr lang="ru-RU" smtClean="0"/>
              <a:t>Прививать интерес к жанру фантастики.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85738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Страна Фантазия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C:\Documents and Settings\Пользователь\Рабочий стол\Фон\36.jpg"/>
          <p:cNvPicPr>
            <a:picLocks noChangeAspect="1" noChangeArrowheads="1"/>
          </p:cNvPicPr>
          <p:nvPr/>
        </p:nvPicPr>
        <p:blipFill>
          <a:blip r:embed="rId2" cstate="print">
            <a:lum bright="28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0" y="1000125"/>
            <a:ext cx="8229600" cy="4525963"/>
          </a:xfrm>
        </p:spPr>
        <p:txBody>
          <a:bodyPr/>
          <a:lstStyle/>
          <a:p>
            <a:r>
              <a:rPr lang="ru-RU" b="1" dirty="0" smtClean="0"/>
              <a:t>В своем воображении я свободен рисовать как художник. Воображение важнее знания. Знание ограничено. Воображение охватывает весь мир.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3786190"/>
            <a:ext cx="3207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Альберт Эйнштейн </a:t>
            </a:r>
            <a:endParaRPr lang="ru-RU" sz="2400" b="1" dirty="0"/>
          </a:p>
        </p:txBody>
      </p:sp>
      <p:pic>
        <p:nvPicPr>
          <p:cNvPr id="11" name="Рисунок 10" descr="&amp;Acy;&amp;lcy;&amp;softcy;&amp;bcy;&amp;iecy;&amp;rcy;&amp;tcy; &amp;Ecy;&amp;jcy;&amp;ncy;&amp;shcy;&amp;tcy;&amp;iecy;&amp;jcy;&amp;ncy; (&amp;ncy;&amp;iecy;&amp;mcy;. Albert Einstein)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357562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Documents and Settings\Пользователь\Рабочий стол\Фон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229600" cy="1143000"/>
          </a:xfrm>
        </p:spPr>
        <p:txBody>
          <a:bodyPr/>
          <a:lstStyle/>
          <a:p>
            <a:pPr eaLnBrk="1" hangingPunct="1"/>
            <a:endParaRPr lang="ru-RU" sz="60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000108"/>
            <a:ext cx="8572560" cy="52864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6000" dirty="0" smtClean="0">
                <a:solidFill>
                  <a:srgbClr val="FFFF00"/>
                </a:solidFill>
                <a:latin typeface="Comic Sans MS" pitchFamily="66" charset="0"/>
              </a:rPr>
              <a:t>Вопросы разобрать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solidFill>
                  <a:srgbClr val="FFFF00"/>
                </a:solidFill>
                <a:latin typeface="Comic Sans MS" pitchFamily="66" charset="0"/>
              </a:rPr>
              <a:t>С</a:t>
            </a:r>
            <a:r>
              <a:rPr lang="ru-RU" sz="6000" dirty="0" smtClean="0">
                <a:solidFill>
                  <a:srgbClr val="FFFF00"/>
                </a:solidFill>
                <a:latin typeface="Comic Sans MS" pitchFamily="66" charset="0"/>
              </a:rPr>
              <a:t>. 158, </a:t>
            </a:r>
            <a:endParaRPr lang="ru-RU" sz="6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Тайна третьей планеты_Kosm_Korabl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2" y="214290"/>
            <a:ext cx="8125456" cy="650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Страна Фантазия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Пользователь\Рабочий стол\Фон\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14313"/>
            <a:ext cx="9144000" cy="7748588"/>
          </a:xfrm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9600" smtClean="0">
                <a:solidFill>
                  <a:srgbClr val="FF0000"/>
                </a:solidFill>
                <a:latin typeface="Comic Sans MS" pitchFamily="66" charset="0"/>
              </a:rPr>
              <a:t>Фантазия -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1071563"/>
            <a:ext cx="87153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4400" dirty="0">
                <a:latin typeface="Calibri" pitchFamily="34" charset="0"/>
              </a:rPr>
              <a:t>Способность к творческому воображению, само такое воображение.</a:t>
            </a:r>
          </a:p>
          <a:p>
            <a:pPr marL="342900" indent="-342900">
              <a:buFont typeface="Arial" charset="0"/>
              <a:buChar char="•"/>
            </a:pPr>
            <a:r>
              <a:rPr lang="ru-RU" sz="4400" dirty="0" smtClean="0">
                <a:latin typeface="Calibri" pitchFamily="34" charset="0"/>
              </a:rPr>
              <a:t>Нечто </a:t>
            </a:r>
            <a:r>
              <a:rPr lang="ru-RU" sz="4400" dirty="0">
                <a:latin typeface="Calibri" pitchFamily="34" charset="0"/>
              </a:rPr>
              <a:t>надуманное, неправдоподобное, несбыточное.</a:t>
            </a:r>
          </a:p>
          <a:p>
            <a:pPr marL="342900" indent="-342900">
              <a:buFont typeface="Arial" charset="0"/>
              <a:buChar char="•"/>
            </a:pPr>
            <a:r>
              <a:rPr lang="ru-RU" sz="4400" dirty="0" smtClean="0">
                <a:latin typeface="Calibri" pitchFamily="34" charset="0"/>
              </a:rPr>
              <a:t>Прихоть</a:t>
            </a:r>
            <a:r>
              <a:rPr lang="ru-RU" sz="4400" dirty="0">
                <a:latin typeface="Calibri" pitchFamily="34" charset="0"/>
              </a:rPr>
              <a:t>, причуда.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Пользователь\Рабочий стол\Фон\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14313"/>
            <a:ext cx="9144000" cy="7748588"/>
          </a:xfrm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9600" smtClean="0">
                <a:solidFill>
                  <a:srgbClr val="FF0000"/>
                </a:solidFill>
                <a:latin typeface="Comic Sans MS" pitchFamily="66" charset="0"/>
              </a:rPr>
              <a:t>Фантазер -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1643063"/>
            <a:ext cx="871537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4400">
                <a:solidFill>
                  <a:srgbClr val="002060"/>
                </a:solidFill>
                <a:latin typeface="Calibri" pitchFamily="34" charset="0"/>
              </a:rPr>
              <a:t>Человек, который любит фантазировать, мечтатель.</a:t>
            </a:r>
          </a:p>
          <a:p>
            <a:pPr marL="342900" indent="-342900"/>
            <a:endParaRPr lang="ru-RU" sz="440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4400">
                <a:solidFill>
                  <a:srgbClr val="002060"/>
                </a:solidFill>
                <a:latin typeface="Calibri" pitchFamily="34" charset="0"/>
              </a:rPr>
              <a:t>Выдумщик - человек, который склонен фантазировать.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Пользователь\Рабочий стол\Фон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C:\Documents and Settings\Пользователь\Рабочий стол\Фон\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214313"/>
            <a:ext cx="9144000" cy="7748588"/>
          </a:xfrm>
        </p:spPr>
      </p:pic>
      <p:sp>
        <p:nvSpPr>
          <p:cNvPr id="15364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9600" smtClean="0">
                <a:solidFill>
                  <a:srgbClr val="FF0000"/>
                </a:solidFill>
                <a:latin typeface="Comic Sans MS" pitchFamily="66" charset="0"/>
              </a:rPr>
              <a:t>Фантастика -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500174"/>
            <a:ext cx="87153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6000" dirty="0">
                <a:solidFill>
                  <a:srgbClr val="003300"/>
                </a:solidFill>
                <a:latin typeface="Calibri" pitchFamily="34" charset="0"/>
              </a:rPr>
              <a:t>  жанр художественной литературы, кино и других видов искусства. Её предметом всегда был и остается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C:\Documents and Settings\Пользователь\Рабочий стол\Фон\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43000"/>
            <a:ext cx="9144000" cy="84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riklEl_Gromov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2844" y="-214338"/>
            <a:ext cx="8839785" cy="7072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Пользователь\Рабочий стол\Фон\32.jpg"/>
          <p:cNvPicPr>
            <a:picLocks noChangeAspect="1" noChangeArrowheads="1"/>
          </p:cNvPicPr>
          <p:nvPr/>
        </p:nvPicPr>
        <p:blipFill>
          <a:blip r:embed="rId2" cstate="print">
            <a:lum bright="34000" contrast="36000"/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472" y="4429132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</a:rPr>
              <a:t>Евге́ний</a:t>
            </a:r>
            <a:r>
              <a:rPr lang="ru-RU" sz="3600" b="1" dirty="0" smtClean="0">
                <a:latin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</a:rPr>
              <a:t>Серафи́мович</a:t>
            </a:r>
            <a:r>
              <a:rPr lang="ru-RU" sz="3600" b="1" dirty="0" smtClean="0">
                <a:latin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</a:rPr>
              <a:t>Велти́стов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</a:rPr>
              <a:t>                    </a:t>
            </a:r>
            <a:r>
              <a:rPr lang="ru-RU" sz="3600" b="1" dirty="0" smtClean="0">
                <a:latin typeface="Times New Roman" pitchFamily="18" charset="0"/>
              </a:rPr>
              <a:t>(1934 - 1989)</a:t>
            </a:r>
          </a:p>
        </p:txBody>
      </p:sp>
      <p:pic>
        <p:nvPicPr>
          <p:cNvPr id="5" name="Picture 5" descr="veltistov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14546" y="571480"/>
            <a:ext cx="4700588" cy="36147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148</Words>
  <Application>Microsoft Office PowerPoint</Application>
  <PresentationFormat>Экран (4:3)</PresentationFormat>
  <Paragraphs>29</Paragraphs>
  <Slides>22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Урок литературного чтения в 4 классе  «Обобщение  по разделу «Страна Фантазия»</vt:lpstr>
      <vt:lpstr>Цель:  обобщить знания по изученному разделу </vt:lpstr>
      <vt:lpstr>Презентация PowerPoint</vt:lpstr>
      <vt:lpstr>Страна Фантазия</vt:lpstr>
      <vt:lpstr>Фантазия -</vt:lpstr>
      <vt:lpstr>Фантазер -</vt:lpstr>
      <vt:lpstr>Фантастика 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в тексте…</vt:lpstr>
      <vt:lpstr>Презентация PowerPoint</vt:lpstr>
      <vt:lpstr>Презентация PowerPoint</vt:lpstr>
      <vt:lpstr>Презентация PowerPoint</vt:lpstr>
      <vt:lpstr>Страна Фантазия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«Стране Фантазии»</dc:title>
  <dc:creator>Пользователь</dc:creator>
  <cp:lastModifiedBy>DagLine</cp:lastModifiedBy>
  <cp:revision>26</cp:revision>
  <dcterms:created xsi:type="dcterms:W3CDTF">2010-05-02T14:43:40Z</dcterms:created>
  <dcterms:modified xsi:type="dcterms:W3CDTF">2020-04-17T05:52:45Z</dcterms:modified>
</cp:coreProperties>
</file>