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  <p:sldId id="282" r:id="rId4"/>
    <p:sldId id="269" r:id="rId5"/>
    <p:sldId id="281" r:id="rId6"/>
    <p:sldId id="283" r:id="rId7"/>
    <p:sldId id="277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109" d="100"/>
          <a:sy n="109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24.04.2020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U1LVUIYgW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s04.infourok.ru/uploads/ex/0a00/00080cc7-2a9ec2ea/img1.jpg" TargetMode="External"/><Relationship Id="rId2" Type="http://schemas.openxmlformats.org/officeDocument/2006/relationships/hyperlink" Target="https://photoshop-master.ru/adds/scrapbooking/24042-skrap-nabor-vremya-vesnyi-3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8662" y="1285860"/>
            <a:ext cx="72008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8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Приёмы устных вычислений вида: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8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260 + 310, 670 - 140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3 класс </a:t>
            </a:r>
          </a:p>
        </p:txBody>
      </p:sp>
    </p:spTree>
    <p:extLst>
      <p:ext uri="{BB962C8B-B14F-4D97-AF65-F5344CB8AC3E}">
        <p14:creationId xmlns:p14="http://schemas.microsoft.com/office/powerpoint/2010/main" val="2587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514353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Дорогой друг!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Предлагаю тебе данный ресурс,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который поможет тебе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самостоятельно освоить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данную тему.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Важно!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Нужно выполнять все задания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по порядку, не забегая вперёд.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Желаю удачи!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571480"/>
            <a:ext cx="7215238" cy="5214974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Проверим домашнее задание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Comic Sans MS" pitchFamily="66" charset="0"/>
              </a:rPr>
              <a:t>Проверь, исправь ошибки (если есть) и оцени себя.</a:t>
            </a: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№ 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27 + 36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63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      84 – 59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25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63 – 36 = 27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    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  25 + 59 = 84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32 • 3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96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       96 : 6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16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96 : 3 = 32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      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16 • 6 = 96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№ 3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15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: 9 = 1 (ост. 6)   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 8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: 9 = 0 (ост. 8)</a:t>
            </a: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1928826" cy="428628"/>
          </a:xfrm>
        </p:spPr>
        <p:txBody>
          <a:bodyPr anchor="ctr"/>
          <a:lstStyle/>
          <a:p>
            <a:pPr algn="l"/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С. 68</a:t>
            </a:r>
            <a:endParaRPr lang="ru-RU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571480"/>
            <a:ext cx="7215238" cy="521497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Запиши число в тетради:</a:t>
            </a:r>
          </a:p>
          <a:p>
            <a:pPr algn="ctr">
              <a:buNone/>
            </a:pPr>
            <a:r>
              <a:rPr lang="ru-RU" b="1" smtClean="0">
                <a:solidFill>
                  <a:srgbClr val="002060"/>
                </a:solidFill>
                <a:latin typeface="Comic Sans MS" pitchFamily="66" charset="0"/>
              </a:rPr>
              <a:t>15 </a:t>
            </a: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апреля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Классная работа</a:t>
            </a: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Пропиши минуту чистописания:</a:t>
            </a:r>
          </a:p>
          <a:p>
            <a:pPr>
              <a:buNone/>
            </a:pPr>
            <a:endParaRPr lang="ru-RU" b="1" i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5" name="Рисунок 4" descr="img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075" y="3571876"/>
            <a:ext cx="5357850" cy="252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571480"/>
            <a:ext cx="7215238" cy="464347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Смотрим видео урок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002060"/>
                </a:solidFill>
                <a:latin typeface="Comic Sans MS" pitchFamily="66" charset="0"/>
                <a:hlinkClick r:id="rId2"/>
              </a:rPr>
              <a:t>https://www.youtube.com/watch?v=eU1LVUIYgWI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</a:p>
          <a:p>
            <a:pPr algn="ctr"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(по ссылке или в папке)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Comic Sans MS" pitchFamily="66" charset="0"/>
              </a:rPr>
              <a:t>Важно!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При выполнении заданий</a:t>
            </a:r>
            <a:r>
              <a:rPr lang="ru-RU" sz="2000" smtClean="0">
                <a:solidFill>
                  <a:srgbClr val="C00000"/>
                </a:solidFill>
                <a:latin typeface="Comic Sans MS" pitchFamily="66" charset="0"/>
              </a:rPr>
              <a:t>, ставь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видео на паузу.</a:t>
            </a: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00100" y="3143248"/>
            <a:ext cx="7143800" cy="171451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Закрепление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1.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Выполните № 1, </a:t>
            </a:r>
            <a:r>
              <a:rPr lang="ru-RU" sz="2400" smtClean="0">
                <a:solidFill>
                  <a:srgbClr val="002060"/>
                </a:solidFill>
                <a:latin typeface="Comic Sans MS" pitchFamily="66" charset="0"/>
              </a:rPr>
              <a:t>2,4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00100" y="2714620"/>
            <a:ext cx="2000264" cy="428628"/>
          </a:xfrm>
        </p:spPr>
        <p:txBody>
          <a:bodyPr anchor="ctr"/>
          <a:lstStyle/>
          <a:p>
            <a:pPr algn="l"/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С. 69</a:t>
            </a:r>
            <a:endParaRPr lang="ru-RU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571480"/>
            <a:ext cx="7215238" cy="5214974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Comic Sans MS" pitchFamily="66" charset="0"/>
              </a:rPr>
              <a:t>Проверь, исправь ошибки (если есть) и оцени себя.</a:t>
            </a: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№ 1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570 + 240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810 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    760 – 480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280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320 – 160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160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360 + 170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530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540 + 290 = 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830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     430 + 180 =</a:t>
            </a: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 610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№ 2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600 г + 400 г = 1000 г 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= 1 кг</a:t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420 г + 80 г 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= 500 г</a:t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280 г + 20 г 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= 300 г</a:t>
            </a:r>
            <a:b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540 г + 60 г 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= 600 г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№ 4</a:t>
            </a:r>
          </a:p>
          <a:p>
            <a:pPr marL="0" indent="0">
              <a:buNone/>
            </a:pP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1) 700 – 400 = 300 (м.) – от магазина до аптеки</a:t>
            </a:r>
            <a:b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2) 700 + 300 = 1000 (м)</a:t>
            </a:r>
            <a:b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О т в е т: от школы до аптеки 1000 м или 1 км.</a:t>
            </a:r>
          </a:p>
          <a:p>
            <a:pPr marL="0" indent="0">
              <a:buNone/>
            </a:pPr>
            <a:endParaRPr lang="ru-RU" sz="20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1928826" cy="428628"/>
          </a:xfrm>
        </p:spPr>
        <p:txBody>
          <a:bodyPr anchor="ctr"/>
          <a:lstStyle/>
          <a:p>
            <a:pPr algn="l"/>
            <a:r>
              <a:rPr lang="ru-RU" sz="2000" dirty="0" smtClean="0">
                <a:solidFill>
                  <a:srgbClr val="C00000"/>
                </a:solidFill>
                <a:latin typeface="Comic Sans MS" pitchFamily="66" charset="0"/>
              </a:rPr>
              <a:t>С. 69</a:t>
            </a:r>
            <a:endParaRPr lang="ru-RU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6" name="Рисунок 5" descr="Risunok k zadaniyu 4 str. 69 uchebnik chast 2 po matematike 3 klass Mor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3786190"/>
            <a:ext cx="3336616" cy="194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571480"/>
            <a:ext cx="7143800" cy="5214974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Домашнее задание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С. 69, </a:t>
            </a:r>
            <a:r>
              <a:rPr lang="ru-RU" sz="2400" smtClean="0">
                <a:solidFill>
                  <a:srgbClr val="002060"/>
                </a:solidFill>
                <a:latin typeface="Comic Sans MS" pitchFamily="66" charset="0"/>
              </a:rPr>
              <a:t>№ 5,6</a:t>
            </a: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</a:b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571480"/>
            <a:ext cx="7143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</a:rPr>
              <a:t>Информационные источники</a:t>
            </a:r>
          </a:p>
          <a:p>
            <a:pPr>
              <a:lnSpc>
                <a:spcPct val="150000"/>
              </a:lnSpc>
            </a:pPr>
            <a:r>
              <a:rPr lang="ru-RU" sz="2000" u="sng" dirty="0" err="1">
                <a:solidFill>
                  <a:srgbClr val="002060"/>
                </a:solidFill>
                <a:latin typeface="Comic Sans MS" pitchFamily="66" charset="0"/>
                <a:hlinkClick r:id="rId2"/>
              </a:rPr>
              <a:t>Скраб</a:t>
            </a:r>
            <a:r>
              <a:rPr lang="ru-RU" sz="2000" u="sng" dirty="0">
                <a:solidFill>
                  <a:srgbClr val="002060"/>
                </a:solidFill>
                <a:latin typeface="Comic Sans MS" pitchFamily="66" charset="0"/>
                <a:hlinkClick r:id="rId2"/>
              </a:rPr>
              <a:t> </a:t>
            </a:r>
            <a:r>
              <a:rPr lang="ru-RU" sz="2000" u="sng" dirty="0" smtClean="0">
                <a:solidFill>
                  <a:srgbClr val="002060"/>
                </a:solidFill>
                <a:latin typeface="Comic Sans MS" pitchFamily="66" charset="0"/>
                <a:hlinkClick r:id="rId2"/>
              </a:rPr>
              <a:t>набор</a:t>
            </a:r>
            <a:endParaRPr lang="ru-RU" sz="2000" u="sng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</a:rPr>
              <a:t>Чистописание </a:t>
            </a:r>
            <a:r>
              <a:rPr lang="en-US" sz="2000" dirty="0" smtClean="0">
                <a:latin typeface="Comic Sans MS" pitchFamily="66" charset="0"/>
                <a:hlinkClick r:id="rId3"/>
              </a:rPr>
              <a:t>https://ds04.infourok.ru/uploads/ex/0a00/00080cc7-2a9ec2ea/img1.jpg</a:t>
            </a:r>
            <a:r>
              <a:rPr lang="ru-RU" sz="2000" dirty="0" smtClean="0">
                <a:latin typeface="Comic Sans MS" pitchFamily="66" charset="0"/>
              </a:rPr>
              <a:t> </a:t>
            </a:r>
            <a:endParaRPr lang="ru-RU" sz="20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720" y="5643578"/>
            <a:ext cx="8572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omic Sans MS" pitchFamily="66" charset="0"/>
              </a:rPr>
              <a:t>На момент создания ресурса ссылки являются активными</a:t>
            </a:r>
            <a:endParaRPr lang="ru-RU" sz="20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5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F497A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164</Words>
  <Application>Microsoft Office PowerPoint</Application>
  <PresentationFormat>Экран (4:3)</PresentationFormat>
  <Paragraphs>67</Paragraphs>
  <Slides>8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Comic Sans MS</vt:lpstr>
      <vt:lpstr>1_Тема Office</vt:lpstr>
      <vt:lpstr>Презентация PowerPoint</vt:lpstr>
      <vt:lpstr>Презентация PowerPoint</vt:lpstr>
      <vt:lpstr>С. 68</vt:lpstr>
      <vt:lpstr>Презентация PowerPoint</vt:lpstr>
      <vt:lpstr>С. 69</vt:lpstr>
      <vt:lpstr>С. 69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</dc:title>
  <dc:creator>Фокина Лидия Петровна</dc:creator>
  <cp:keywords>математика</cp:keywords>
  <cp:lastModifiedBy>Пользователь</cp:lastModifiedBy>
  <cp:revision>194</cp:revision>
  <dcterms:created xsi:type="dcterms:W3CDTF">2014-07-06T18:18:01Z</dcterms:created>
  <dcterms:modified xsi:type="dcterms:W3CDTF">2020-04-24T14:29:48Z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149541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