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612845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№ 1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: Найди значения  выражений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ru-RU" sz="2000" b="1" i="1" dirty="0" smtClean="0">
                <a:solidFill>
                  <a:srgbClr val="000000"/>
                </a:solidFill>
                <a:latin typeface="Arial"/>
              </a:rPr>
              <a:t>                      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7300 – 249 =                      22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 848 :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4 =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                    40318 + 592 =                    18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 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445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: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5 =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endParaRPr lang="ru-RU" sz="2000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№ 2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: Вставьте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пропущенные числа.</a:t>
            </a:r>
          </a:p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                   7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км 5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м – 35 м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=… км… м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                 48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т 540 кг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+ 662 кг =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…т…кг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                   2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ч – 36 мин = …ч …мин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№ 3.Задача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Скорость велосипедиста 12 км/ч. Сколько километров проедет велосипедист за 3 ч?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№ 4.Задача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Пассажирский поезд за 8 часов прошел 480 км. За сколько часов он проедет 540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км , при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такой же скорости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?</a:t>
            </a: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Arial"/>
              </a:rPr>
              <a:t>№5*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/>
              </a:rPr>
              <a:t>На прямой отмечено 24 точки так, что расстояние между двумя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оседними точками равно 6 см. Каково расстояние между крайними точками?</a:t>
            </a:r>
            <a:endParaRPr lang="ru-RU" b="1" dirty="0">
              <a:solidFill>
                <a:srgbClr val="000000"/>
              </a:solidFill>
              <a:effectLst/>
              <a:latin typeface="Arial"/>
            </a:endParaRPr>
          </a:p>
          <a:p>
            <a:endParaRPr lang="ru-RU" b="1" i="1" dirty="0" smtClean="0">
              <a:solidFill>
                <a:srgbClr val="000000"/>
              </a:solidFill>
              <a:latin typeface="Arial"/>
            </a:endParaRPr>
          </a:p>
          <a:p>
            <a:endParaRPr lang="ru-RU" b="1" i="1" dirty="0">
              <a:solidFill>
                <a:srgbClr val="000000"/>
              </a:solidFill>
              <a:effectLst/>
              <a:latin typeface="Arial"/>
            </a:endParaRPr>
          </a:p>
          <a:p>
            <a:endParaRPr lang="ru-RU" b="1" i="1" dirty="0">
              <a:solidFill>
                <a:srgbClr val="000000"/>
              </a:solidFill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Контрольная </a:t>
            </a:r>
            <a:r>
              <a:rPr lang="ru-RU" b="1" i="1" dirty="0" smtClean="0"/>
              <a:t>работа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95074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15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6</cp:revision>
  <dcterms:modified xsi:type="dcterms:W3CDTF">2020-05-16T13:27:19Z</dcterms:modified>
</cp:coreProperties>
</file>