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8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8" name="Picture 4" descr="https://cdn.pixabay.com/photo/2016/03/31/15/28/draw-1293329_640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0648"/>
            <a:ext cx="2154284" cy="179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Скругленный прямоугольник 6"/>
          <p:cNvSpPr/>
          <p:nvPr userDrawn="1"/>
        </p:nvSpPr>
        <p:spPr>
          <a:xfrm>
            <a:off x="323528" y="260648"/>
            <a:ext cx="8496944" cy="61206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ds03.infourok.ru/uploads/ex/0076/0005b94d-6a08ba10/hello_html_m37eae28a.g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49538" y="4049688"/>
            <a:ext cx="2294462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ds03.infourok.ru/uploads/ex/0076/0005b94d-6a08ba10/hello_html_m37eae28a.g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049688"/>
            <a:ext cx="230425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3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Тема: Бит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араб дополнение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</a:rPr>
              <a:t>гьеч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</a:rPr>
              <a:t>еб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 предложение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8 класс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4859873"/>
      </p:ext>
    </p:extLst>
  </p:cSld>
  <p:clrMapOvr>
    <a:masterClrMapping/>
  </p:clrMapOvr>
  <p:transition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Малъараб</a:t>
            </a:r>
            <a:r>
              <a:rPr lang="ru-RU" b="1" dirty="0" smtClean="0">
                <a:solidFill>
                  <a:srgbClr val="002060"/>
                </a:solidFill>
              </a:rPr>
              <a:t> материал </a:t>
            </a:r>
            <a:r>
              <a:rPr lang="ru-RU" b="1" dirty="0" err="1" smtClean="0">
                <a:solidFill>
                  <a:srgbClr val="002060"/>
                </a:solidFill>
              </a:rPr>
              <a:t>щула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гьаби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err="1" smtClean="0">
                <a:solidFill>
                  <a:srgbClr val="FF0000"/>
                </a:solidFill>
              </a:rPr>
              <a:t>алт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и 102.</a:t>
            </a:r>
          </a:p>
          <a:p>
            <a:pPr>
              <a:buNone/>
            </a:pPr>
            <a:r>
              <a:rPr lang="ru-RU" dirty="0" err="1" smtClean="0"/>
              <a:t>Кьурал</a:t>
            </a:r>
            <a:r>
              <a:rPr lang="ru-RU" dirty="0" smtClean="0"/>
              <a:t> </a:t>
            </a:r>
            <a:r>
              <a:rPr lang="ru-RU" dirty="0" err="1" smtClean="0"/>
              <a:t>глаголалги</a:t>
            </a:r>
            <a:r>
              <a:rPr lang="ru-RU" dirty="0" smtClean="0"/>
              <a:t> </a:t>
            </a:r>
            <a:r>
              <a:rPr lang="ru-RU" dirty="0" err="1" smtClean="0"/>
              <a:t>сказуемояллъун</a:t>
            </a:r>
            <a:r>
              <a:rPr lang="ru-RU" dirty="0" smtClean="0"/>
              <a:t> </a:t>
            </a:r>
            <a:r>
              <a:rPr lang="ru-RU" dirty="0" err="1" smtClean="0"/>
              <a:t>ккезарун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предложениял</a:t>
            </a:r>
            <a:r>
              <a:rPr lang="ru-RU" dirty="0" smtClean="0"/>
              <a:t> г</a:t>
            </a:r>
            <a:r>
              <a:rPr lang="en-US" dirty="0" smtClean="0"/>
              <a:t>I</a:t>
            </a:r>
            <a:r>
              <a:rPr lang="ru-RU" dirty="0" err="1" smtClean="0"/>
              <a:t>уц</a:t>
            </a:r>
            <a:r>
              <a:rPr lang="en-US" dirty="0" smtClean="0"/>
              <a:t>I</a:t>
            </a:r>
            <a:r>
              <a:rPr lang="ru-RU" dirty="0" err="1" smtClean="0"/>
              <a:t>изе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ru-RU" sz="4400" b="1" i="1" dirty="0" err="1" smtClean="0">
                <a:solidFill>
                  <a:srgbClr val="002060"/>
                </a:solidFill>
              </a:rPr>
              <a:t>Тункана</a:t>
            </a:r>
            <a:r>
              <a:rPr lang="ru-RU" sz="4400" b="1" i="1" dirty="0" smtClean="0">
                <a:solidFill>
                  <a:srgbClr val="002060"/>
                </a:solidFill>
              </a:rPr>
              <a:t>, 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кьабуна</a:t>
            </a:r>
            <a:r>
              <a:rPr lang="ru-RU" sz="4400" b="1" i="1" dirty="0" smtClean="0">
                <a:solidFill>
                  <a:srgbClr val="002060"/>
                </a:solidFill>
              </a:rPr>
              <a:t>, </a:t>
            </a:r>
            <a:r>
              <a:rPr lang="ru-RU" sz="4400" b="1" i="1" dirty="0" err="1" smtClean="0">
                <a:solidFill>
                  <a:srgbClr val="002060"/>
                </a:solidFill>
              </a:rPr>
              <a:t>щвезабуна</a:t>
            </a:r>
            <a:r>
              <a:rPr lang="ru-RU" sz="4400" b="1" i="1" dirty="0" smtClean="0">
                <a:solidFill>
                  <a:srgbClr val="002060"/>
                </a:solidFill>
              </a:rPr>
              <a:t>,</a:t>
            </a:r>
            <a:endParaRPr lang="en-US" sz="44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rgbClr val="002060"/>
                </a:solidFill>
              </a:rPr>
              <a:t>ч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инкьана</a:t>
            </a:r>
            <a:r>
              <a:rPr lang="ru-RU" sz="4400" b="1" i="1" dirty="0" smtClean="0">
                <a:solidFill>
                  <a:srgbClr val="002060"/>
                </a:solidFill>
              </a:rPr>
              <a:t>, 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зинк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smtClean="0">
                <a:solidFill>
                  <a:srgbClr val="002060"/>
                </a:solidFill>
              </a:rPr>
              <a:t>к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ана</a:t>
            </a:r>
            <a:r>
              <a:rPr lang="ru-RU" sz="4400" b="1" i="1" dirty="0" smtClean="0">
                <a:solidFill>
                  <a:srgbClr val="002060"/>
                </a:solidFill>
              </a:rPr>
              <a:t>, 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гидана</a:t>
            </a:r>
            <a:r>
              <a:rPr lang="ru-RU" sz="4400" b="1" i="1" dirty="0" smtClean="0">
                <a:solidFill>
                  <a:srgbClr val="002060"/>
                </a:solidFill>
              </a:rPr>
              <a:t>,</a:t>
            </a:r>
            <a:endParaRPr lang="en-US" sz="4400" b="1" i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4400" b="1" i="1" dirty="0" err="1" smtClean="0">
                <a:solidFill>
                  <a:srgbClr val="002060"/>
                </a:solidFill>
              </a:rPr>
              <a:t>х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err="1" smtClean="0">
                <a:solidFill>
                  <a:srgbClr val="002060"/>
                </a:solidFill>
              </a:rPr>
              <a:t>унсана</a:t>
            </a:r>
            <a:endParaRPr lang="en-US" sz="4400" b="1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err="1" smtClean="0">
                <a:solidFill>
                  <a:srgbClr val="FF0000"/>
                </a:solidFill>
              </a:rPr>
              <a:t>Рокъобе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</a:rPr>
              <a:t>х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err="1" smtClean="0">
                <a:solidFill>
                  <a:srgbClr val="FF0000"/>
                </a:solidFill>
              </a:rPr>
              <a:t>алт</a:t>
            </a:r>
            <a:r>
              <a:rPr lang="en-US" sz="5400" b="1" dirty="0" smtClean="0">
                <a:solidFill>
                  <a:srgbClr val="FF0000"/>
                </a:solidFill>
              </a:rPr>
              <a:t>I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4525963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Параграф 27,</a:t>
            </a:r>
          </a:p>
          <a:p>
            <a:r>
              <a:rPr lang="ru-RU" sz="4400" b="1" i="1" dirty="0" err="1" smtClean="0">
                <a:solidFill>
                  <a:srgbClr val="002060"/>
                </a:solidFill>
              </a:rPr>
              <a:t>Литератураялъул</a:t>
            </a:r>
            <a:r>
              <a:rPr lang="ru-RU" sz="4400" b="1" i="1" dirty="0" smtClean="0">
                <a:solidFill>
                  <a:srgbClr val="002060"/>
                </a:solidFill>
              </a:rPr>
              <a:t> т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ехьалдаса</a:t>
            </a:r>
            <a:r>
              <a:rPr lang="ru-RU" sz="4400" b="1" i="1" dirty="0" smtClean="0">
                <a:solidFill>
                  <a:srgbClr val="002060"/>
                </a:solidFill>
              </a:rPr>
              <a:t> 5 бит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smtClean="0">
                <a:solidFill>
                  <a:srgbClr val="002060"/>
                </a:solidFill>
              </a:rPr>
              <a:t>араб дополнение 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гьеч</a:t>
            </a:r>
            <a:r>
              <a:rPr lang="en-US" sz="4400" b="1" i="1" dirty="0" smtClean="0">
                <a:solidFill>
                  <a:srgbClr val="002060"/>
                </a:solidFill>
              </a:rPr>
              <a:t>I</a:t>
            </a:r>
            <a:r>
              <a:rPr lang="ru-RU" sz="4400" b="1" i="1" dirty="0" err="1" smtClean="0">
                <a:solidFill>
                  <a:srgbClr val="002060"/>
                </a:solidFill>
              </a:rPr>
              <a:t>еб</a:t>
            </a:r>
            <a:r>
              <a:rPr lang="ru-RU" sz="4400" b="1" i="1" dirty="0" smtClean="0">
                <a:solidFill>
                  <a:srgbClr val="002060"/>
                </a:solidFill>
              </a:rPr>
              <a:t> предложение </a:t>
            </a:r>
            <a:r>
              <a:rPr lang="ru-RU" sz="4400" b="1" i="1" dirty="0" err="1" smtClean="0">
                <a:solidFill>
                  <a:srgbClr val="002060"/>
                </a:solidFill>
              </a:rPr>
              <a:t>хъвазе</a:t>
            </a:r>
            <a:r>
              <a:rPr lang="ru-RU" sz="4400" b="1" i="1" dirty="0" smtClean="0">
                <a:solidFill>
                  <a:srgbClr val="002060"/>
                </a:solidFill>
              </a:rPr>
              <a:t>.</a:t>
            </a:r>
            <a:endParaRPr lang="ru-RU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Дарсил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мурадал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Бит</a:t>
            </a:r>
            <a:r>
              <a:rPr lang="en-US" sz="4400" dirty="0" smtClean="0"/>
              <a:t>I</a:t>
            </a:r>
            <a:r>
              <a:rPr lang="ru-RU" sz="4400" dirty="0" smtClean="0"/>
              <a:t>араб дополнение </a:t>
            </a:r>
            <a:r>
              <a:rPr lang="ru-RU" sz="4400" dirty="0" err="1" smtClean="0"/>
              <a:t>гьеч</a:t>
            </a:r>
            <a:r>
              <a:rPr lang="en-US" sz="4400" dirty="0" smtClean="0"/>
              <a:t>I</a:t>
            </a:r>
            <a:r>
              <a:rPr lang="ru-RU" sz="4400" dirty="0" err="1" smtClean="0"/>
              <a:t>еб</a:t>
            </a:r>
            <a:r>
              <a:rPr lang="ru-RU" sz="4400" dirty="0" smtClean="0"/>
              <a:t> </a:t>
            </a:r>
            <a:r>
              <a:rPr lang="ru-RU" sz="4400" dirty="0" err="1" smtClean="0"/>
              <a:t>предложениялъе</a:t>
            </a:r>
            <a:r>
              <a:rPr lang="ru-RU" sz="4400" dirty="0" smtClean="0"/>
              <a:t> баян </a:t>
            </a:r>
            <a:r>
              <a:rPr lang="ru-RU" sz="4400" dirty="0" err="1" smtClean="0"/>
              <a:t>кьезе</a:t>
            </a:r>
            <a:r>
              <a:rPr lang="ru-RU" sz="4400" dirty="0" smtClean="0"/>
              <a:t>;</a:t>
            </a:r>
          </a:p>
          <a:p>
            <a:r>
              <a:rPr lang="ru-RU" sz="4400" dirty="0" smtClean="0"/>
              <a:t>Бит</a:t>
            </a:r>
            <a:r>
              <a:rPr lang="en-US" sz="4400" dirty="0" smtClean="0"/>
              <a:t>I</a:t>
            </a:r>
            <a:r>
              <a:rPr lang="ru-RU" sz="4400" dirty="0" smtClean="0"/>
              <a:t>араб дополнение </a:t>
            </a:r>
            <a:r>
              <a:rPr lang="ru-RU" sz="4400" dirty="0" err="1" smtClean="0"/>
              <a:t>гьеч</a:t>
            </a:r>
            <a:r>
              <a:rPr lang="en-US" sz="4400" dirty="0" smtClean="0"/>
              <a:t>I</a:t>
            </a:r>
            <a:r>
              <a:rPr lang="ru-RU" sz="4400" dirty="0" err="1" smtClean="0"/>
              <a:t>еб</a:t>
            </a:r>
            <a:r>
              <a:rPr lang="ru-RU" sz="4400" dirty="0" smtClean="0"/>
              <a:t> предложение г</a:t>
            </a:r>
            <a:r>
              <a:rPr lang="en-US" sz="4400" dirty="0" smtClean="0"/>
              <a:t>I</a:t>
            </a:r>
            <a:r>
              <a:rPr lang="ru-RU" sz="4400" dirty="0" err="1" smtClean="0"/>
              <a:t>уц</a:t>
            </a:r>
            <a:r>
              <a:rPr lang="en-US" sz="4400" dirty="0" smtClean="0"/>
              <a:t>I</a:t>
            </a:r>
            <a:r>
              <a:rPr lang="ru-RU" sz="4400" dirty="0" err="1" smtClean="0"/>
              <a:t>изе</a:t>
            </a:r>
            <a:r>
              <a:rPr lang="ru-RU" sz="4400" dirty="0" smtClean="0"/>
              <a:t> </a:t>
            </a:r>
            <a:r>
              <a:rPr lang="ru-RU" sz="4400" dirty="0" err="1" smtClean="0"/>
              <a:t>бажари</a:t>
            </a:r>
            <a:r>
              <a:rPr lang="ru-RU" sz="4400" dirty="0" smtClean="0"/>
              <a:t>;</a:t>
            </a:r>
          </a:p>
          <a:p>
            <a:r>
              <a:rPr lang="ru-RU" sz="4400" dirty="0" smtClean="0"/>
              <a:t>К</a:t>
            </a:r>
            <a:r>
              <a:rPr lang="en-US" sz="4400" dirty="0" smtClean="0"/>
              <a:t>I</a:t>
            </a:r>
            <a:r>
              <a:rPr lang="ru-RU" sz="4400" dirty="0" err="1" smtClean="0"/>
              <a:t>алзулаб</a:t>
            </a:r>
            <a:r>
              <a:rPr lang="ru-RU" sz="4400" dirty="0" smtClean="0"/>
              <a:t> калам </a:t>
            </a:r>
            <a:r>
              <a:rPr lang="ru-RU" sz="4400" dirty="0" err="1" smtClean="0"/>
              <a:t>цебет</a:t>
            </a:r>
            <a:r>
              <a:rPr lang="en-US" sz="4400" dirty="0" smtClean="0"/>
              <a:t>I</a:t>
            </a:r>
            <a:r>
              <a:rPr lang="ru-RU" sz="4400" dirty="0" err="1" smtClean="0"/>
              <a:t>езаби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2608700063"/>
      </p:ext>
    </p:extLst>
  </p:cSld>
  <p:clrMapOvr>
    <a:masterClrMapping/>
  </p:clrMapOvr>
  <p:transition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</a:t>
            </a:r>
          </a:p>
          <a:p>
            <a:pPr>
              <a:buNone/>
            </a:pPr>
            <a:r>
              <a:rPr lang="ru-RU" smtClean="0"/>
              <a:t> </a:t>
            </a:r>
            <a:r>
              <a:rPr lang="ru-RU" smtClean="0"/>
              <a:t>                       </a:t>
            </a:r>
            <a:r>
              <a:rPr lang="ru-RU" b="1" dirty="0" err="1" smtClean="0"/>
              <a:t>Къоабилеб</a:t>
            </a:r>
            <a:r>
              <a:rPr lang="ru-RU" b="1" dirty="0" smtClean="0"/>
              <a:t> апрель.</a:t>
            </a:r>
          </a:p>
          <a:p>
            <a:pPr>
              <a:buNone/>
            </a:pPr>
            <a:r>
              <a:rPr lang="ru-RU" b="1" dirty="0" smtClean="0"/>
              <a:t>                                                </a:t>
            </a:r>
            <a:r>
              <a:rPr lang="ru-RU" b="1" dirty="0" err="1" smtClean="0"/>
              <a:t>Итни</a:t>
            </a:r>
            <a:r>
              <a:rPr lang="ru-RU" b="1" dirty="0" smtClean="0"/>
              <a:t> </a:t>
            </a:r>
            <a:r>
              <a:rPr lang="ru-RU" b="1" dirty="0" err="1" smtClean="0"/>
              <a:t>къо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                          </a:t>
            </a:r>
            <a:r>
              <a:rPr lang="ru-RU" b="1" dirty="0" err="1" smtClean="0"/>
              <a:t>Классалда</a:t>
            </a:r>
            <a:r>
              <a:rPr lang="ru-RU" b="1" dirty="0" smtClean="0"/>
              <a:t> х1алт1и .</a:t>
            </a:r>
          </a:p>
          <a:p>
            <a:pPr>
              <a:buNone/>
            </a:pPr>
            <a:r>
              <a:rPr lang="ru-RU" b="1" dirty="0" smtClean="0"/>
              <a:t>          </a:t>
            </a:r>
            <a:r>
              <a:rPr lang="ru-RU" b="1" dirty="0" err="1" smtClean="0"/>
              <a:t>Дарсил</a:t>
            </a:r>
            <a:r>
              <a:rPr lang="ru-RU" b="1" dirty="0" smtClean="0"/>
              <a:t> тема : Бит1араб дополнение 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                 гьеч1еч1еб предложение.</a:t>
            </a:r>
          </a:p>
        </p:txBody>
      </p:sp>
    </p:spTree>
  </p:cSld>
  <p:clrMapOvr>
    <a:masterClrMapping/>
  </p:clrMapOvr>
  <p:transition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68345"/>
          </a:xfrm>
        </p:spPr>
        <p:txBody>
          <a:bodyPr/>
          <a:lstStyle/>
          <a:p>
            <a:r>
              <a:rPr lang="ru-RU" dirty="0" err="1" smtClean="0"/>
              <a:t>Синтаксисияб</a:t>
            </a:r>
            <a:r>
              <a:rPr lang="ru-RU" dirty="0" smtClean="0"/>
              <a:t> 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7"/>
            <a:ext cx="8786842" cy="505461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Предложениязул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тайпа</a:t>
            </a:r>
            <a:r>
              <a:rPr lang="ru-RU" dirty="0" smtClean="0">
                <a:solidFill>
                  <a:srgbClr val="FF0000"/>
                </a:solidFill>
              </a:rPr>
              <a:t> ч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ru-RU" dirty="0" err="1" smtClean="0">
                <a:solidFill>
                  <a:srgbClr val="FF0000"/>
                </a:solidFill>
              </a:rPr>
              <a:t>езабе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i="1" dirty="0" err="1" smtClean="0"/>
              <a:t>Вач</a:t>
            </a:r>
            <a:r>
              <a:rPr lang="en-US" i="1" dirty="0" smtClean="0"/>
              <a:t>I</a:t>
            </a:r>
            <a:r>
              <a:rPr lang="ru-RU" i="1" dirty="0" err="1" smtClean="0"/>
              <a:t>инеги</a:t>
            </a:r>
            <a:r>
              <a:rPr lang="ru-RU" i="1" dirty="0" smtClean="0"/>
              <a:t> </a:t>
            </a:r>
            <a:r>
              <a:rPr lang="ru-RU" i="1" dirty="0" err="1" smtClean="0"/>
              <a:t>лъай</a:t>
            </a:r>
            <a:r>
              <a:rPr lang="ru-RU" i="1" dirty="0" smtClean="0"/>
              <a:t>, </a:t>
            </a:r>
            <a:r>
              <a:rPr lang="ru-RU" i="1" dirty="0" err="1" smtClean="0"/>
              <a:t>инеги</a:t>
            </a:r>
            <a:r>
              <a:rPr lang="ru-RU" i="1" dirty="0" smtClean="0"/>
              <a:t> </a:t>
            </a:r>
            <a:r>
              <a:rPr lang="ru-RU" i="1" dirty="0" err="1" smtClean="0"/>
              <a:t>лъай</a:t>
            </a:r>
            <a:r>
              <a:rPr lang="ru-RU" i="1" dirty="0" smtClean="0"/>
              <a:t>.</a:t>
            </a:r>
          </a:p>
          <a:p>
            <a:pPr marL="514350" indent="-514350">
              <a:buAutoNum type="arabicPeriod"/>
            </a:pPr>
            <a:r>
              <a:rPr lang="ru-RU" i="1" dirty="0" err="1" smtClean="0"/>
              <a:t>Анц</a:t>
            </a:r>
            <a:r>
              <a:rPr lang="en-US" i="1" dirty="0" smtClean="0"/>
              <a:t>I</a:t>
            </a:r>
            <a:r>
              <a:rPr lang="ru-RU" i="1" dirty="0" err="1" smtClean="0"/>
              <a:t>ул</a:t>
            </a:r>
            <a:r>
              <a:rPr lang="ru-RU" i="1" dirty="0" smtClean="0"/>
              <a:t> борце, </a:t>
            </a:r>
            <a:r>
              <a:rPr lang="ru-RU" i="1" dirty="0" err="1" smtClean="0"/>
              <a:t>цин</a:t>
            </a:r>
            <a:r>
              <a:rPr lang="ru-RU" i="1" dirty="0" smtClean="0"/>
              <a:t> </a:t>
            </a:r>
            <a:r>
              <a:rPr lang="ru-RU" i="1" dirty="0" err="1" smtClean="0"/>
              <a:t>къот</a:t>
            </a:r>
            <a:r>
              <a:rPr lang="en-US" i="1" dirty="0" smtClean="0"/>
              <a:t>I</a:t>
            </a:r>
            <a:r>
              <a:rPr lang="ru-RU" i="1" dirty="0" smtClean="0"/>
              <a:t>е.</a:t>
            </a:r>
          </a:p>
          <a:p>
            <a:pPr marL="514350" indent="-514350">
              <a:buAutoNum type="arabicPeriod"/>
            </a:pPr>
            <a:r>
              <a:rPr lang="ru-RU" i="1" dirty="0" err="1" smtClean="0"/>
              <a:t>Лъик</a:t>
            </a:r>
            <a:r>
              <a:rPr lang="en-US" i="1" dirty="0" smtClean="0"/>
              <a:t>I</a:t>
            </a:r>
            <a:r>
              <a:rPr lang="ru-RU" i="1" dirty="0" err="1" smtClean="0"/>
              <a:t>алда</a:t>
            </a:r>
            <a:r>
              <a:rPr lang="ru-RU" i="1" dirty="0" smtClean="0"/>
              <a:t> мал бани, </a:t>
            </a:r>
            <a:r>
              <a:rPr lang="ru-RU" i="1" dirty="0" err="1" smtClean="0"/>
              <a:t>квешалда</a:t>
            </a:r>
            <a:r>
              <a:rPr lang="ru-RU" i="1" dirty="0" smtClean="0"/>
              <a:t> </a:t>
            </a:r>
            <a:r>
              <a:rPr lang="ru-RU" i="1" dirty="0" err="1" smtClean="0"/>
              <a:t>къвал</a:t>
            </a:r>
            <a:r>
              <a:rPr lang="ru-RU" i="1" dirty="0" smtClean="0"/>
              <a:t> базе </a:t>
            </a:r>
            <a:r>
              <a:rPr lang="ru-RU" i="1" dirty="0" err="1" smtClean="0"/>
              <a:t>ккола</a:t>
            </a:r>
            <a:r>
              <a:rPr lang="ru-RU" i="1" dirty="0" smtClean="0"/>
              <a:t>.</a:t>
            </a:r>
          </a:p>
          <a:p>
            <a:pPr marL="514350" indent="-514350">
              <a:buAutoNum type="arabicPeriod"/>
            </a:pPr>
            <a:r>
              <a:rPr lang="ru-RU" i="1" dirty="0" err="1" smtClean="0"/>
              <a:t>Рорхатал</a:t>
            </a:r>
            <a:r>
              <a:rPr lang="ru-RU" i="1" dirty="0" smtClean="0"/>
              <a:t> </a:t>
            </a:r>
            <a:r>
              <a:rPr lang="ru-RU" i="1" dirty="0" err="1" smtClean="0"/>
              <a:t>муг</a:t>
            </a:r>
            <a:r>
              <a:rPr lang="en-US" i="1" dirty="0" smtClean="0"/>
              <a:t>I</a:t>
            </a:r>
            <a:r>
              <a:rPr lang="ru-RU" i="1" dirty="0" err="1" smtClean="0"/>
              <a:t>рузда</a:t>
            </a:r>
            <a:r>
              <a:rPr lang="ru-RU" i="1" dirty="0" smtClean="0"/>
              <a:t> </a:t>
            </a:r>
            <a:r>
              <a:rPr lang="ru-RU" i="1" dirty="0" err="1" smtClean="0"/>
              <a:t>рии</a:t>
            </a:r>
            <a:r>
              <a:rPr lang="ru-RU" i="1" dirty="0" smtClean="0"/>
              <a:t> </a:t>
            </a:r>
            <a:r>
              <a:rPr lang="ru-RU" i="1" dirty="0" err="1" smtClean="0"/>
              <a:t>бакьулъги</a:t>
            </a:r>
            <a:r>
              <a:rPr lang="ru-RU" i="1" dirty="0" smtClean="0"/>
              <a:t> </a:t>
            </a:r>
            <a:r>
              <a:rPr lang="ru-RU" i="1" dirty="0" err="1" smtClean="0"/>
              <a:t>гьогьомун</a:t>
            </a:r>
            <a:r>
              <a:rPr lang="ru-RU" i="1" dirty="0" smtClean="0"/>
              <a:t> бук</a:t>
            </a:r>
            <a:r>
              <a:rPr lang="en-US" i="1" dirty="0" smtClean="0"/>
              <a:t>I</a:t>
            </a:r>
            <a:r>
              <a:rPr lang="ru-RU" i="1" dirty="0" err="1" smtClean="0"/>
              <a:t>уна</a:t>
            </a:r>
            <a:r>
              <a:rPr lang="ru-RU" i="1" dirty="0" smtClean="0"/>
              <a:t>.</a:t>
            </a:r>
          </a:p>
          <a:p>
            <a:pPr marL="514350" indent="-514350">
              <a:buAutoNum type="arabicPeriod"/>
            </a:pPr>
            <a:r>
              <a:rPr lang="ru-RU" i="1" dirty="0" err="1" smtClean="0"/>
              <a:t>Августалъул</a:t>
            </a:r>
            <a:r>
              <a:rPr lang="ru-RU" i="1" dirty="0" smtClean="0"/>
              <a:t> </a:t>
            </a:r>
            <a:r>
              <a:rPr lang="ru-RU" i="1" dirty="0" err="1" smtClean="0"/>
              <a:t>ахиралда</a:t>
            </a:r>
            <a:r>
              <a:rPr lang="ru-RU" i="1" dirty="0" smtClean="0"/>
              <a:t> маг</a:t>
            </a:r>
            <a:r>
              <a:rPr lang="en-US" i="1" dirty="0" smtClean="0"/>
              <a:t>I</a:t>
            </a:r>
            <a:r>
              <a:rPr lang="ru-RU" i="1" dirty="0" err="1" smtClean="0"/>
              <a:t>арухъ</a:t>
            </a:r>
            <a:r>
              <a:rPr lang="ru-RU" i="1" dirty="0" smtClean="0"/>
              <a:t> </a:t>
            </a:r>
            <a:r>
              <a:rPr lang="ru-RU" i="1" dirty="0" err="1" smtClean="0"/>
              <a:t>рецаризе</a:t>
            </a:r>
            <a:r>
              <a:rPr lang="ru-RU" i="1" dirty="0" smtClean="0"/>
              <a:t> </a:t>
            </a:r>
            <a:r>
              <a:rPr lang="ru-RU" i="1" dirty="0" err="1" smtClean="0"/>
              <a:t>лъугьуна</a:t>
            </a:r>
            <a:r>
              <a:rPr lang="ru-RU" i="1" dirty="0" smtClean="0"/>
              <a:t>.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-Г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адатал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предложениязул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кинал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тайпаби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нужеда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лъалел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-Подлежащее  </a:t>
            </a:r>
            <a:r>
              <a:rPr lang="ru-RU" b="1" dirty="0" err="1" smtClean="0">
                <a:solidFill>
                  <a:srgbClr val="002060"/>
                </a:solidFill>
              </a:rPr>
              <a:t>баянлъич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еб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предложениялъе</a:t>
            </a:r>
            <a:r>
              <a:rPr lang="ru-RU" b="1" dirty="0" smtClean="0">
                <a:solidFill>
                  <a:srgbClr val="002060"/>
                </a:solidFill>
              </a:rPr>
              <a:t> баян </a:t>
            </a:r>
            <a:r>
              <a:rPr lang="ru-RU" b="1" dirty="0" err="1" smtClean="0">
                <a:solidFill>
                  <a:srgbClr val="002060"/>
                </a:solidFill>
              </a:rPr>
              <a:t>кье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- Подлежащее </a:t>
            </a:r>
            <a:r>
              <a:rPr lang="ru-RU" b="1" dirty="0" err="1" smtClean="0">
                <a:solidFill>
                  <a:srgbClr val="002060"/>
                </a:solidFill>
              </a:rPr>
              <a:t>гьеч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еб</a:t>
            </a:r>
            <a:r>
              <a:rPr lang="ru-RU" b="1" dirty="0" smtClean="0">
                <a:solidFill>
                  <a:srgbClr val="002060"/>
                </a:solidFill>
              </a:rPr>
              <a:t> предложение </a:t>
            </a:r>
            <a:r>
              <a:rPr lang="ru-RU" b="1" dirty="0" err="1" smtClean="0">
                <a:solidFill>
                  <a:srgbClr val="002060"/>
                </a:solidFill>
              </a:rPr>
              <a:t>киналда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абулеб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pPr marL="514350" indent="-514350">
              <a:buFontTx/>
              <a:buChar char="-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ransition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2968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9"/>
            <a:ext cx="8229600" cy="5483246"/>
          </a:xfrm>
        </p:spPr>
        <p:txBody>
          <a:bodyPr>
            <a:normAutofit fontScale="92500" lnSpcReduction="10000"/>
          </a:bodyPr>
          <a:lstStyle/>
          <a:p>
            <a:r>
              <a:rPr lang="ru-RU" sz="3600" dirty="0" smtClean="0"/>
              <a:t>Бит</a:t>
            </a:r>
            <a:r>
              <a:rPr lang="en-US" sz="3600" dirty="0" smtClean="0"/>
              <a:t>I</a:t>
            </a:r>
            <a:r>
              <a:rPr lang="ru-RU" sz="3600" dirty="0" smtClean="0"/>
              <a:t>араб дополнение </a:t>
            </a:r>
            <a:r>
              <a:rPr lang="ru-RU" sz="3600" dirty="0" err="1" smtClean="0"/>
              <a:t>сунда</a:t>
            </a:r>
            <a:r>
              <a:rPr lang="ru-RU" sz="3600" dirty="0" smtClean="0"/>
              <a:t> </a:t>
            </a:r>
            <a:r>
              <a:rPr lang="ru-RU" sz="3600" dirty="0" err="1" smtClean="0"/>
              <a:t>абулеб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Кинаб</a:t>
            </a:r>
            <a:r>
              <a:rPr lang="ru-RU" sz="3600" dirty="0" smtClean="0"/>
              <a:t> </a:t>
            </a:r>
            <a:r>
              <a:rPr lang="ru-RU" sz="3600" dirty="0" err="1" smtClean="0"/>
              <a:t>падежалда</a:t>
            </a:r>
            <a:r>
              <a:rPr lang="ru-RU" sz="3600" dirty="0" smtClean="0"/>
              <a:t> </a:t>
            </a:r>
            <a:r>
              <a:rPr lang="ru-RU" sz="3600" dirty="0" err="1" smtClean="0"/>
              <a:t>гьеб</a:t>
            </a:r>
            <a:r>
              <a:rPr lang="ru-RU" sz="3600" dirty="0" smtClean="0"/>
              <a:t> бук</a:t>
            </a:r>
            <a:r>
              <a:rPr lang="en-US" sz="3600" dirty="0" smtClean="0"/>
              <a:t>I</a:t>
            </a:r>
            <a:r>
              <a:rPr lang="ru-RU" sz="3600" dirty="0" err="1" smtClean="0"/>
              <a:t>унеб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Подлежащееги</a:t>
            </a:r>
            <a:r>
              <a:rPr lang="ru-RU" sz="3600" dirty="0" smtClean="0"/>
              <a:t> бит</a:t>
            </a:r>
            <a:r>
              <a:rPr lang="en-US" sz="3600" dirty="0" smtClean="0"/>
              <a:t>I</a:t>
            </a:r>
            <a:r>
              <a:rPr lang="ru-RU" sz="3600" dirty="0" smtClean="0"/>
              <a:t>араб </a:t>
            </a:r>
            <a:r>
              <a:rPr lang="ru-RU" sz="3600" dirty="0" err="1" smtClean="0"/>
              <a:t>дополнениеги</a:t>
            </a:r>
            <a:r>
              <a:rPr lang="ru-RU" sz="3600" dirty="0" smtClean="0"/>
              <a:t> </a:t>
            </a:r>
            <a:r>
              <a:rPr lang="ru-RU" sz="3600" dirty="0" err="1" smtClean="0"/>
              <a:t>кин</a:t>
            </a:r>
            <a:r>
              <a:rPr lang="ru-RU" sz="3600" dirty="0" smtClean="0"/>
              <a:t> </a:t>
            </a:r>
            <a:r>
              <a:rPr lang="ru-RU" sz="3600" dirty="0" err="1" smtClean="0"/>
              <a:t>цоцадаса</a:t>
            </a:r>
            <a:r>
              <a:rPr lang="ru-RU" sz="3600" dirty="0" smtClean="0"/>
              <a:t> бат</a:t>
            </a:r>
            <a:r>
              <a:rPr lang="en-US" sz="3600" dirty="0" smtClean="0"/>
              <a:t>I</a:t>
            </a:r>
            <a:r>
              <a:rPr lang="ru-RU" sz="3600" dirty="0" smtClean="0"/>
              <a:t>а </a:t>
            </a:r>
            <a:r>
              <a:rPr lang="ru-RU" sz="3600" dirty="0" err="1" smtClean="0"/>
              <a:t>бахъилеб</a:t>
            </a:r>
            <a:r>
              <a:rPr lang="ru-RU" sz="3600" dirty="0" smtClean="0"/>
              <a:t>?</a:t>
            </a:r>
          </a:p>
          <a:p>
            <a:pPr>
              <a:buNone/>
            </a:pPr>
            <a:r>
              <a:rPr lang="ru-RU" sz="3600" b="1" i="1" dirty="0" err="1" smtClean="0">
                <a:solidFill>
                  <a:srgbClr val="FF0000"/>
                </a:solidFill>
              </a:rPr>
              <a:t>Нижеца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исана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ахикь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ц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иял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гъут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би</a:t>
            </a:r>
            <a:r>
              <a:rPr lang="ru-RU" sz="3600" b="1" i="1" dirty="0" smtClean="0">
                <a:solidFill>
                  <a:srgbClr val="FF0000"/>
                </a:solidFill>
              </a:rPr>
              <a:t> ч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ана</a:t>
            </a:r>
            <a:r>
              <a:rPr lang="ru-RU" sz="3600" b="1" i="1" dirty="0" smtClean="0">
                <a:solidFill>
                  <a:srgbClr val="FF0000"/>
                </a:solidFill>
              </a:rPr>
              <a:t>.- предложение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членазде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биххе</a:t>
            </a:r>
            <a:r>
              <a:rPr lang="ru-RU" sz="3600" b="1" i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-Г</a:t>
            </a:r>
            <a:r>
              <a:rPr lang="en-US" sz="3600" b="1" i="1" dirty="0" smtClean="0">
                <a:solidFill>
                  <a:srgbClr val="002060"/>
                </a:solidFill>
              </a:rPr>
              <a:t>I</a:t>
            </a:r>
            <a:r>
              <a:rPr lang="ru-RU" sz="3600" b="1" i="1" dirty="0" err="1" smtClean="0">
                <a:solidFill>
                  <a:srgbClr val="002060"/>
                </a:solidFill>
              </a:rPr>
              <a:t>усманица</a:t>
            </a:r>
            <a:r>
              <a:rPr lang="ru-RU" sz="3600" b="1" i="1" dirty="0" smtClean="0">
                <a:solidFill>
                  <a:srgbClr val="002060"/>
                </a:solidFill>
              </a:rPr>
              <a:t> г</a:t>
            </a:r>
            <a:r>
              <a:rPr lang="en-US" sz="3600" b="1" i="1" dirty="0" smtClean="0">
                <a:solidFill>
                  <a:srgbClr val="002060"/>
                </a:solidFill>
              </a:rPr>
              <a:t>I</a:t>
            </a:r>
            <a:r>
              <a:rPr lang="ru-RU" sz="3600" b="1" i="1" dirty="0" err="1" smtClean="0">
                <a:solidFill>
                  <a:srgbClr val="002060"/>
                </a:solidFill>
              </a:rPr>
              <a:t>анк</a:t>
            </a:r>
            <a:r>
              <a:rPr lang="en-US" sz="3600" b="1" i="1" dirty="0" smtClean="0">
                <a:solidFill>
                  <a:srgbClr val="002060"/>
                </a:solidFill>
              </a:rPr>
              <a:t>I</a:t>
            </a:r>
            <a:r>
              <a:rPr lang="ru-RU" sz="3600" b="1" i="1" dirty="0" err="1" smtClean="0">
                <a:solidFill>
                  <a:srgbClr val="002060"/>
                </a:solidFill>
              </a:rPr>
              <a:t>ида</a:t>
            </a: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i="1" dirty="0" err="1" smtClean="0">
                <a:solidFill>
                  <a:srgbClr val="002060"/>
                </a:solidFill>
              </a:rPr>
              <a:t>реч</a:t>
            </a:r>
            <a:r>
              <a:rPr lang="en-US" sz="3600" b="1" i="1" dirty="0" smtClean="0">
                <a:solidFill>
                  <a:srgbClr val="002060"/>
                </a:solidFill>
              </a:rPr>
              <a:t>I</a:t>
            </a:r>
            <a:r>
              <a:rPr lang="ru-RU" sz="3600" b="1" i="1" dirty="0" smtClean="0">
                <a:solidFill>
                  <a:srgbClr val="002060"/>
                </a:solidFill>
              </a:rPr>
              <a:t>ч</a:t>
            </a:r>
            <a:r>
              <a:rPr lang="en-US" sz="3600" b="1" i="1" dirty="0" smtClean="0">
                <a:solidFill>
                  <a:srgbClr val="002060"/>
                </a:solidFill>
              </a:rPr>
              <a:t>I</a:t>
            </a:r>
            <a:r>
              <a:rPr lang="ru-RU" sz="3600" b="1" i="1" dirty="0" err="1" smtClean="0">
                <a:solidFill>
                  <a:srgbClr val="002060"/>
                </a:solidFill>
              </a:rPr>
              <a:t>ана</a:t>
            </a:r>
            <a:r>
              <a:rPr lang="ru-RU" sz="3600" b="1" i="1" dirty="0" smtClean="0">
                <a:solidFill>
                  <a:srgbClr val="00206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ru-RU" sz="3600" b="1" dirty="0" err="1" smtClean="0"/>
              <a:t>Гьал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предложениязда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гьоркьоб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кинаб</a:t>
            </a:r>
            <a:r>
              <a:rPr lang="ru-RU" sz="3600" b="1" dirty="0" smtClean="0"/>
              <a:t> бат</a:t>
            </a:r>
            <a:r>
              <a:rPr lang="en-US" sz="3600" b="1" dirty="0" smtClean="0"/>
              <a:t>I</a:t>
            </a:r>
            <a:r>
              <a:rPr lang="ru-RU" sz="3600" b="1" dirty="0" err="1" smtClean="0"/>
              <a:t>алъи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бугеб</a:t>
            </a:r>
            <a:r>
              <a:rPr lang="ru-RU" sz="3600" b="1" dirty="0" smtClean="0"/>
              <a:t>?</a:t>
            </a:r>
          </a:p>
          <a:p>
            <a:pPr>
              <a:buFontTx/>
              <a:buChar char="-"/>
            </a:pPr>
            <a:r>
              <a:rPr lang="ru-RU" sz="3600" b="1" dirty="0" smtClean="0"/>
              <a:t>-</a:t>
            </a:r>
            <a:r>
              <a:rPr lang="ru-RU" sz="3600" b="1" dirty="0" err="1" smtClean="0"/>
              <a:t>Кинаб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х</a:t>
            </a:r>
            <a:r>
              <a:rPr lang="en-US" sz="3600" b="1" dirty="0" smtClean="0"/>
              <a:t>I</a:t>
            </a:r>
            <a:r>
              <a:rPr lang="ru-RU" sz="3600" b="1" dirty="0" err="1" smtClean="0"/>
              <a:t>асил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гьабизе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бегьулеб</a:t>
            </a:r>
            <a:r>
              <a:rPr lang="ru-RU" sz="3600" b="1" dirty="0" smtClean="0"/>
              <a:t>?</a:t>
            </a:r>
            <a:endParaRPr lang="ru-RU" sz="3600" b="1" dirty="0"/>
          </a:p>
        </p:txBody>
      </p:sp>
    </p:spTree>
  </p:cSld>
  <p:clrMapOvr>
    <a:masterClrMapping/>
  </p:clrMapOvr>
  <p:transition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Triangle">
              <a:avLst/>
            </a:prstTxWarp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Ц</a:t>
            </a:r>
            <a:r>
              <a:rPr lang="en-US" dirty="0" smtClean="0">
                <a:solidFill>
                  <a:srgbClr val="7030A0"/>
                </a:solidFill>
              </a:rPr>
              <a:t>I</a:t>
            </a:r>
            <a:r>
              <a:rPr lang="ru-RU" dirty="0" err="1" smtClean="0">
                <a:solidFill>
                  <a:srgbClr val="7030A0"/>
                </a:solidFill>
              </a:rPr>
              <a:t>ияб</a:t>
            </a:r>
            <a:r>
              <a:rPr lang="ru-RU" dirty="0" smtClean="0">
                <a:solidFill>
                  <a:srgbClr val="7030A0"/>
                </a:solidFill>
              </a:rPr>
              <a:t> тема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1"/>
            <a:ext cx="8643998" cy="4525963"/>
          </a:xfrm>
        </p:spPr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Жиндилъ</a:t>
            </a:r>
            <a:r>
              <a:rPr lang="ru-RU" b="1" dirty="0" smtClean="0">
                <a:solidFill>
                  <a:srgbClr val="002060"/>
                </a:solidFill>
              </a:rPr>
              <a:t> бит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араб дополнение </a:t>
            </a:r>
            <a:r>
              <a:rPr lang="ru-RU" b="1" dirty="0" err="1" smtClean="0">
                <a:solidFill>
                  <a:srgbClr val="002060"/>
                </a:solidFill>
              </a:rPr>
              <a:t>гьеч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еб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ва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сказуемоелъун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ккараб</a:t>
            </a:r>
            <a:r>
              <a:rPr lang="ru-RU" b="1" dirty="0" smtClean="0">
                <a:solidFill>
                  <a:srgbClr val="002060"/>
                </a:solidFill>
              </a:rPr>
              <a:t>  переходный </a:t>
            </a:r>
            <a:r>
              <a:rPr lang="ru-RU" b="1" dirty="0" err="1" smtClean="0">
                <a:solidFill>
                  <a:srgbClr val="002060"/>
                </a:solidFill>
              </a:rPr>
              <a:t>глаголалъ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гьеб</a:t>
            </a:r>
            <a:r>
              <a:rPr lang="ru-RU" b="1" dirty="0" smtClean="0">
                <a:solidFill>
                  <a:srgbClr val="002060"/>
                </a:solidFill>
              </a:rPr>
              <a:t> бук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smtClean="0">
                <a:solidFill>
                  <a:srgbClr val="002060"/>
                </a:solidFill>
              </a:rPr>
              <a:t>ин т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алабги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гьабулареб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предложениялда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бит</a:t>
            </a:r>
            <a:r>
              <a:rPr lang="en-US" b="1" i="1" dirty="0" smtClean="0">
                <a:solidFill>
                  <a:srgbClr val="FF0000"/>
                </a:solidFill>
              </a:rPr>
              <a:t>I</a:t>
            </a:r>
            <a:r>
              <a:rPr lang="ru-RU" b="1" i="1" dirty="0" smtClean="0">
                <a:solidFill>
                  <a:srgbClr val="FF0000"/>
                </a:solidFill>
              </a:rPr>
              <a:t>араб дополнение </a:t>
            </a:r>
            <a:r>
              <a:rPr lang="ru-RU" b="1" i="1" dirty="0" err="1" smtClean="0">
                <a:solidFill>
                  <a:srgbClr val="FF0000"/>
                </a:solidFill>
              </a:rPr>
              <a:t>гьеч</a:t>
            </a:r>
            <a:r>
              <a:rPr lang="en-US" b="1" i="1" dirty="0" smtClean="0">
                <a:solidFill>
                  <a:srgbClr val="FF0000"/>
                </a:solidFill>
              </a:rPr>
              <a:t>I</a:t>
            </a:r>
            <a:r>
              <a:rPr lang="ru-RU" b="1" i="1" dirty="0" err="1" smtClean="0">
                <a:solidFill>
                  <a:srgbClr val="FF0000"/>
                </a:solidFill>
              </a:rPr>
              <a:t>еб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абула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3600" b="1" dirty="0" smtClean="0"/>
              <a:t> Х</a:t>
            </a:r>
            <a:r>
              <a:rPr lang="en-US" sz="3600" b="1" dirty="0" smtClean="0"/>
              <a:t>I</a:t>
            </a:r>
            <a:r>
              <a:rPr lang="ru-RU" sz="3600" b="1" dirty="0" err="1" smtClean="0"/>
              <a:t>асаница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вацасда</a:t>
            </a:r>
            <a:r>
              <a:rPr lang="ru-RU" sz="3600" b="1" dirty="0" smtClean="0"/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анч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ана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анч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ана</a:t>
            </a:r>
            <a:r>
              <a:rPr lang="ru-RU" sz="3600" b="1" dirty="0" smtClean="0">
                <a:solidFill>
                  <a:srgbClr val="FF0000"/>
                </a:solidFill>
              </a:rPr>
              <a:t> – </a:t>
            </a:r>
            <a:r>
              <a:rPr lang="ru-RU" sz="3600" b="1" dirty="0" smtClean="0"/>
              <a:t>переходный глагол </a:t>
            </a:r>
            <a:r>
              <a:rPr lang="ru-RU" sz="3600" b="1" dirty="0" err="1" smtClean="0"/>
              <a:t>буго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22540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9"/>
            <a:ext cx="9144000" cy="5483246"/>
          </a:xfrm>
        </p:spPr>
        <p:txBody>
          <a:bodyPr>
            <a:noAutofit/>
          </a:bodyPr>
          <a:lstStyle/>
          <a:p>
            <a:r>
              <a:rPr lang="ru-RU" sz="3600" dirty="0" smtClean="0"/>
              <a:t>Авар мац</a:t>
            </a:r>
            <a:r>
              <a:rPr lang="en-US" sz="3600" dirty="0" smtClean="0"/>
              <a:t>I</a:t>
            </a:r>
            <a:r>
              <a:rPr lang="ru-RU" sz="3600" dirty="0" err="1" smtClean="0"/>
              <a:t>алда</a:t>
            </a:r>
            <a:r>
              <a:rPr lang="ru-RU" sz="3600" dirty="0" smtClean="0"/>
              <a:t> </a:t>
            </a:r>
            <a:r>
              <a:rPr lang="ru-RU" sz="3600" dirty="0" err="1" smtClean="0"/>
              <a:t>цо</a:t>
            </a:r>
            <a:r>
              <a:rPr lang="ru-RU" sz="3600" dirty="0" smtClean="0"/>
              <a:t> </a:t>
            </a:r>
            <a:r>
              <a:rPr lang="ru-RU" sz="3600" dirty="0" err="1" smtClean="0"/>
              <a:t>дагьалго</a:t>
            </a:r>
            <a:r>
              <a:rPr lang="ru-RU" sz="3600" dirty="0" smtClean="0"/>
              <a:t> глаголал </a:t>
            </a:r>
            <a:r>
              <a:rPr lang="ru-RU" sz="3600" dirty="0" err="1" smtClean="0"/>
              <a:t>руго</a:t>
            </a:r>
            <a:r>
              <a:rPr lang="ru-RU" sz="3600" dirty="0" smtClean="0"/>
              <a:t>, жал </a:t>
            </a:r>
            <a:r>
              <a:rPr lang="ru-RU" sz="3600" dirty="0" err="1" smtClean="0"/>
              <a:t>предложениялъулъ</a:t>
            </a:r>
            <a:r>
              <a:rPr lang="ru-RU" sz="3600" dirty="0" smtClean="0"/>
              <a:t> </a:t>
            </a:r>
            <a:r>
              <a:rPr lang="ru-RU" sz="3600" dirty="0" err="1" smtClean="0"/>
              <a:t>сказуемоелъун</a:t>
            </a:r>
            <a:r>
              <a:rPr lang="ru-RU" sz="3600" dirty="0" smtClean="0"/>
              <a:t> </a:t>
            </a:r>
            <a:r>
              <a:rPr lang="ru-RU" sz="3600" dirty="0" err="1" smtClean="0"/>
              <a:t>ккараб</a:t>
            </a:r>
            <a:r>
              <a:rPr lang="ru-RU" sz="3600" dirty="0" smtClean="0"/>
              <a:t> </a:t>
            </a:r>
            <a:r>
              <a:rPr lang="ru-RU" sz="3600" dirty="0" err="1" smtClean="0"/>
              <a:t>мехалда</a:t>
            </a:r>
            <a:r>
              <a:rPr lang="ru-RU" sz="3600" dirty="0" smtClean="0"/>
              <a:t>, </a:t>
            </a:r>
            <a:r>
              <a:rPr lang="ru-RU" sz="3600" dirty="0" err="1" smtClean="0"/>
              <a:t>переходнийлъун</a:t>
            </a:r>
            <a:r>
              <a:rPr lang="ru-RU" sz="3600" dirty="0" smtClean="0"/>
              <a:t> рук</a:t>
            </a:r>
            <a:r>
              <a:rPr lang="en-US" sz="3600" dirty="0" smtClean="0"/>
              <a:t>I</a:t>
            </a:r>
            <a:r>
              <a:rPr lang="ru-RU" sz="3600" dirty="0" err="1" smtClean="0"/>
              <a:t>унел</a:t>
            </a:r>
            <a:r>
              <a:rPr lang="ru-RU" sz="3600" dirty="0" smtClean="0"/>
              <a:t>, </a:t>
            </a:r>
            <a:r>
              <a:rPr lang="ru-RU" sz="3600" dirty="0" err="1" smtClean="0"/>
              <a:t>подлежащееги</a:t>
            </a:r>
            <a:r>
              <a:rPr lang="ru-RU" sz="3600" dirty="0" smtClean="0"/>
              <a:t> </a:t>
            </a:r>
            <a:r>
              <a:rPr lang="ru-RU" sz="3600" dirty="0" err="1" smtClean="0"/>
              <a:t>аслияб</a:t>
            </a:r>
            <a:r>
              <a:rPr lang="ru-RU" sz="3600" dirty="0" smtClean="0"/>
              <a:t> </a:t>
            </a:r>
            <a:r>
              <a:rPr lang="ru-RU" sz="3600" dirty="0" err="1" smtClean="0"/>
              <a:t>гуреб</a:t>
            </a:r>
            <a:r>
              <a:rPr lang="ru-RU" sz="3600" dirty="0" smtClean="0"/>
              <a:t> </a:t>
            </a:r>
            <a:r>
              <a:rPr lang="ru-RU" sz="3600" dirty="0" err="1" smtClean="0"/>
              <a:t>падежалда</a:t>
            </a:r>
            <a:r>
              <a:rPr lang="ru-RU" sz="3600" dirty="0" smtClean="0"/>
              <a:t> бук</a:t>
            </a:r>
            <a:r>
              <a:rPr lang="en-US" sz="3600" dirty="0" smtClean="0"/>
              <a:t>I</a:t>
            </a:r>
            <a:r>
              <a:rPr lang="ru-RU" sz="3600" dirty="0" err="1" smtClean="0"/>
              <a:t>унел</a:t>
            </a:r>
            <a:r>
              <a:rPr lang="ru-RU" sz="3600" dirty="0" smtClean="0"/>
              <a:t>, </a:t>
            </a:r>
            <a:r>
              <a:rPr lang="ru-RU" sz="3600" dirty="0" err="1" smtClean="0"/>
              <a:t>амма</a:t>
            </a:r>
            <a:r>
              <a:rPr lang="ru-RU" sz="3600" dirty="0" smtClean="0"/>
              <a:t> </a:t>
            </a:r>
            <a:r>
              <a:rPr lang="ru-RU" sz="3600" dirty="0" err="1" smtClean="0"/>
              <a:t>жидее</a:t>
            </a:r>
            <a:r>
              <a:rPr lang="ru-RU" sz="3600" dirty="0" smtClean="0"/>
              <a:t> </a:t>
            </a:r>
            <a:r>
              <a:rPr lang="ru-RU" sz="3600" dirty="0" err="1" smtClean="0"/>
              <a:t>аслияб</a:t>
            </a:r>
            <a:r>
              <a:rPr lang="ru-RU" sz="3600" dirty="0" smtClean="0"/>
              <a:t> </a:t>
            </a:r>
            <a:r>
              <a:rPr lang="ru-RU" sz="3600" dirty="0" err="1" smtClean="0"/>
              <a:t>падежалда</a:t>
            </a:r>
            <a:r>
              <a:rPr lang="ru-RU" sz="3600" dirty="0" smtClean="0"/>
              <a:t> бит</a:t>
            </a:r>
            <a:r>
              <a:rPr lang="en-US" sz="3600" dirty="0" smtClean="0"/>
              <a:t>I</a:t>
            </a:r>
            <a:r>
              <a:rPr lang="ru-RU" sz="3600" dirty="0" smtClean="0"/>
              <a:t>араб дополнение </a:t>
            </a:r>
            <a:r>
              <a:rPr lang="ru-RU" sz="3600" dirty="0" err="1" smtClean="0"/>
              <a:t>къвариг</a:t>
            </a:r>
            <a:r>
              <a:rPr lang="en-US" sz="3600" dirty="0" smtClean="0"/>
              <a:t>I</a:t>
            </a:r>
            <a:r>
              <a:rPr lang="ru-RU" sz="3600" dirty="0" err="1" smtClean="0"/>
              <a:t>унарел</a:t>
            </a:r>
            <a:r>
              <a:rPr lang="ru-RU" sz="3600" dirty="0" smtClean="0"/>
              <a:t>.</a:t>
            </a:r>
          </a:p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</a:rPr>
              <a:t>Г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усманица</a:t>
            </a:r>
            <a:r>
              <a:rPr lang="ru-RU" sz="3600" b="1" i="1" dirty="0" smtClean="0">
                <a:solidFill>
                  <a:srgbClr val="FF0000"/>
                </a:solidFill>
              </a:rPr>
              <a:t> г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анк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ида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реч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smtClean="0">
                <a:solidFill>
                  <a:srgbClr val="FF0000"/>
                </a:solidFill>
              </a:rPr>
              <a:t>ч</a:t>
            </a:r>
            <a:r>
              <a:rPr lang="en-US" sz="3600" b="1" i="1" dirty="0" smtClean="0">
                <a:solidFill>
                  <a:srgbClr val="FF0000"/>
                </a:solidFill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</a:rPr>
              <a:t>ана</a:t>
            </a:r>
            <a:r>
              <a:rPr lang="ru-RU" sz="3600" b="1" i="1" dirty="0" smtClean="0">
                <a:solidFill>
                  <a:srgbClr val="FF0000"/>
                </a:solidFill>
              </a:rPr>
              <a:t>.- </a:t>
            </a:r>
            <a:r>
              <a:rPr lang="ru-RU" sz="3600" dirty="0" err="1" smtClean="0"/>
              <a:t>щиб</a:t>
            </a:r>
            <a:r>
              <a:rPr lang="ru-RU" sz="3600" dirty="0" smtClean="0"/>
              <a:t> </a:t>
            </a:r>
            <a:r>
              <a:rPr lang="ru-RU" sz="3600" dirty="0" err="1" smtClean="0"/>
              <a:t>реч</a:t>
            </a:r>
            <a:r>
              <a:rPr lang="en-US" sz="3600" dirty="0" smtClean="0"/>
              <a:t>I</a:t>
            </a:r>
            <a:r>
              <a:rPr lang="ru-RU" sz="3600" dirty="0" smtClean="0"/>
              <a:t>ч</a:t>
            </a:r>
            <a:r>
              <a:rPr lang="en-US" sz="3600" dirty="0" smtClean="0"/>
              <a:t>I</a:t>
            </a:r>
            <a:r>
              <a:rPr lang="ru-RU" sz="3600" dirty="0" err="1" smtClean="0"/>
              <a:t>арабали</a:t>
            </a:r>
            <a:r>
              <a:rPr lang="ru-RU" sz="3600" dirty="0" smtClean="0"/>
              <a:t> </a:t>
            </a:r>
            <a:r>
              <a:rPr lang="ru-RU" sz="3600" dirty="0" err="1" smtClean="0"/>
              <a:t>сказуемоялъ</a:t>
            </a:r>
            <a:r>
              <a:rPr lang="ru-RU" sz="3600" dirty="0" smtClean="0"/>
              <a:t> </a:t>
            </a:r>
            <a:r>
              <a:rPr lang="ru-RU" sz="3600" dirty="0" err="1" smtClean="0"/>
              <a:t>ц</a:t>
            </a:r>
            <a:r>
              <a:rPr lang="en-US" sz="3600" dirty="0" smtClean="0"/>
              <a:t>I</a:t>
            </a:r>
            <a:r>
              <a:rPr lang="ru-RU" sz="3600" dirty="0" err="1" smtClean="0"/>
              <a:t>ехолеб</a:t>
            </a:r>
            <a:r>
              <a:rPr lang="ru-RU" sz="3600" dirty="0" smtClean="0"/>
              <a:t> </a:t>
            </a:r>
            <a:r>
              <a:rPr lang="ru-RU" sz="3600" dirty="0" err="1" smtClean="0"/>
              <a:t>гьеч</a:t>
            </a:r>
            <a:r>
              <a:rPr lang="en-US" sz="3600" dirty="0" smtClean="0"/>
              <a:t>I</a:t>
            </a:r>
            <a:r>
              <a:rPr lang="ru-RU" sz="3600" dirty="0" smtClean="0"/>
              <a:t>о.</a:t>
            </a:r>
            <a:endParaRPr lang="ru-RU" sz="3600" dirty="0"/>
          </a:p>
        </p:txBody>
      </p:sp>
    </p:spTree>
  </p:cSld>
  <p:clrMapOvr>
    <a:masterClrMapping/>
  </p:clrMapOvr>
  <p:transition>
    <p:wheel spokes="3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sz="4000" b="1" dirty="0" err="1" smtClean="0">
                <a:solidFill>
                  <a:srgbClr val="002060"/>
                </a:solidFill>
              </a:rPr>
              <a:t>Жидее</a:t>
            </a:r>
            <a:r>
              <a:rPr lang="ru-RU" sz="4000" b="1" dirty="0" smtClean="0">
                <a:solidFill>
                  <a:srgbClr val="002060"/>
                </a:solidFill>
              </a:rPr>
              <a:t> бит</a:t>
            </a:r>
            <a:r>
              <a:rPr lang="en-US" sz="4000" b="1" dirty="0" smtClean="0">
                <a:solidFill>
                  <a:srgbClr val="002060"/>
                </a:solidFill>
              </a:rPr>
              <a:t>I</a:t>
            </a:r>
            <a:r>
              <a:rPr lang="ru-RU" sz="4000" b="1" dirty="0" smtClean="0">
                <a:solidFill>
                  <a:srgbClr val="002060"/>
                </a:solidFill>
              </a:rPr>
              <a:t>араб дополнение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4000" b="1" dirty="0" err="1" smtClean="0">
                <a:solidFill>
                  <a:srgbClr val="002060"/>
                </a:solidFill>
              </a:rPr>
              <a:t>къвариг</a:t>
            </a:r>
            <a:r>
              <a:rPr lang="en-US" sz="4000" b="1" dirty="0" smtClean="0">
                <a:solidFill>
                  <a:srgbClr val="002060"/>
                </a:solidFill>
              </a:rPr>
              <a:t>I</a:t>
            </a:r>
            <a:r>
              <a:rPr lang="ru-RU" sz="4000" b="1" dirty="0" err="1" smtClean="0">
                <a:solidFill>
                  <a:srgbClr val="002060"/>
                </a:solidFill>
              </a:rPr>
              <a:t>унарел</a:t>
            </a:r>
            <a:r>
              <a:rPr lang="ru-RU" sz="4000" b="1" dirty="0" smtClean="0">
                <a:solidFill>
                  <a:srgbClr val="002060"/>
                </a:solidFill>
              </a:rPr>
              <a:t> глаголал </a:t>
            </a:r>
            <a:r>
              <a:rPr lang="ru-RU" sz="4000" b="1" dirty="0" err="1" smtClean="0">
                <a:solidFill>
                  <a:srgbClr val="002060"/>
                </a:solidFill>
              </a:rPr>
              <a:t>ккола</a:t>
            </a:r>
            <a:r>
              <a:rPr lang="ru-RU" sz="4000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ru-RU" sz="4400" b="1" i="1" dirty="0" smtClean="0">
                <a:solidFill>
                  <a:srgbClr val="FF0000"/>
                </a:solidFill>
              </a:rPr>
              <a:t>Х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анч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изе</a:t>
            </a:r>
            <a:r>
              <a:rPr lang="ru-RU" sz="4400" b="1" i="1" dirty="0" smtClean="0">
                <a:solidFill>
                  <a:srgbClr val="FF0000"/>
                </a:solidFill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зинк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smtClean="0">
                <a:solidFill>
                  <a:srgbClr val="FF0000"/>
                </a:solidFill>
              </a:rPr>
              <a:t>к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изе</a:t>
            </a:r>
            <a:r>
              <a:rPr lang="ru-RU" sz="4400" b="1" i="1" dirty="0" smtClean="0">
                <a:solidFill>
                  <a:srgbClr val="FF0000"/>
                </a:solidFill>
              </a:rPr>
              <a:t>, ч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инкьизе</a:t>
            </a:r>
            <a:r>
              <a:rPr lang="ru-RU" sz="4400" b="1" i="1" dirty="0" smtClean="0">
                <a:solidFill>
                  <a:srgbClr val="FF0000"/>
                </a:solidFill>
              </a:rPr>
              <a:t>,</a:t>
            </a:r>
            <a:endParaRPr lang="en-US" sz="44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400" b="1" i="1" dirty="0" err="1" smtClean="0">
                <a:solidFill>
                  <a:srgbClr val="FF0000"/>
                </a:solidFill>
              </a:rPr>
              <a:t>гидизе</a:t>
            </a:r>
            <a:r>
              <a:rPr lang="ru-RU" sz="4400" b="1" i="1" dirty="0" smtClean="0">
                <a:solidFill>
                  <a:srgbClr val="FF0000"/>
                </a:solidFill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тункизе</a:t>
            </a:r>
            <a:r>
              <a:rPr lang="ru-RU" sz="4400" b="1" i="1" dirty="0" smtClean="0">
                <a:solidFill>
                  <a:srgbClr val="FF0000"/>
                </a:solidFill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кьабизе</a:t>
            </a:r>
            <a:r>
              <a:rPr lang="ru-RU" sz="4400" b="1" i="1" dirty="0" smtClean="0">
                <a:solidFill>
                  <a:srgbClr val="FF0000"/>
                </a:solidFill>
              </a:rPr>
              <a:t>,</a:t>
            </a:r>
            <a:endParaRPr lang="en-US" sz="44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rgbClr val="FF0000"/>
                </a:solidFill>
              </a:rPr>
              <a:t>к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ут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изе</a:t>
            </a:r>
            <a:r>
              <a:rPr lang="ru-RU" sz="4400" b="1" i="1" dirty="0" smtClean="0">
                <a:solidFill>
                  <a:srgbClr val="FF0000"/>
                </a:solidFill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х</a:t>
            </a:r>
            <a:r>
              <a:rPr lang="en-US" sz="4400" b="1" i="1" dirty="0" smtClean="0">
                <a:solidFill>
                  <a:srgbClr val="FF0000"/>
                </a:solidFill>
              </a:rPr>
              <a:t>I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унсизе</a:t>
            </a:r>
            <a:r>
              <a:rPr lang="ru-RU" sz="4400" b="1" i="1" dirty="0" smtClean="0">
                <a:solidFill>
                  <a:srgbClr val="FF0000"/>
                </a:solidFill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</a:rPr>
              <a:t>щвезабизе</a:t>
            </a:r>
            <a:r>
              <a:rPr lang="ru-RU" sz="4400" b="1" i="1" dirty="0" smtClean="0">
                <a:solidFill>
                  <a:srgbClr val="FF0000"/>
                </a:solidFill>
              </a:rPr>
              <a:t>.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66"/>
                </a:solidFill>
              </a:rPr>
              <a:t>Физминутка</a:t>
            </a:r>
            <a:r>
              <a:rPr lang="ru-RU" b="1" dirty="0" smtClean="0">
                <a:solidFill>
                  <a:srgbClr val="FF0066"/>
                </a:solidFill>
              </a:rPr>
              <a:t> «</a:t>
            </a:r>
            <a:r>
              <a:rPr lang="ru-RU" b="1" dirty="0" err="1" smtClean="0">
                <a:solidFill>
                  <a:srgbClr val="FF0066"/>
                </a:solidFill>
              </a:rPr>
              <a:t>Раг</a:t>
            </a:r>
            <a:r>
              <a:rPr lang="en-US" b="1" dirty="0" smtClean="0">
                <a:solidFill>
                  <a:srgbClr val="FF0066"/>
                </a:solidFill>
              </a:rPr>
              <a:t>I</a:t>
            </a:r>
            <a:r>
              <a:rPr lang="ru-RU" b="1" dirty="0" err="1" smtClean="0">
                <a:solidFill>
                  <a:srgbClr val="FF0066"/>
                </a:solidFill>
              </a:rPr>
              <a:t>абазул</a:t>
            </a:r>
            <a:r>
              <a:rPr lang="ru-RU" b="1" dirty="0" smtClean="0">
                <a:solidFill>
                  <a:srgbClr val="FF0066"/>
                </a:solidFill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</a:rPr>
              <a:t>тарих</a:t>
            </a:r>
            <a:r>
              <a:rPr lang="ru-RU" b="1" dirty="0" smtClean="0">
                <a:solidFill>
                  <a:srgbClr val="FF0066"/>
                </a:solidFill>
              </a:rPr>
              <a:t>»</a:t>
            </a:r>
            <a:endParaRPr lang="ru-RU" b="1" dirty="0">
              <a:solidFill>
                <a:srgbClr val="FF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3"/>
            <a:ext cx="8786842" cy="491174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Помидор</a:t>
            </a:r>
            <a:r>
              <a:rPr lang="ru-RU" dirty="0" smtClean="0"/>
              <a:t> </a:t>
            </a:r>
            <a:r>
              <a:rPr lang="ru-RU" dirty="0" err="1" smtClean="0"/>
              <a:t>гьаб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smtClean="0"/>
              <a:t>и </a:t>
            </a:r>
            <a:r>
              <a:rPr lang="ru-RU" dirty="0" err="1" smtClean="0"/>
              <a:t>лъугьан</a:t>
            </a:r>
            <a:r>
              <a:rPr lang="ru-RU" dirty="0" smtClean="0"/>
              <a:t> </a:t>
            </a:r>
            <a:r>
              <a:rPr lang="ru-RU" dirty="0" err="1" smtClean="0"/>
              <a:t>буго</a:t>
            </a:r>
            <a:r>
              <a:rPr lang="ru-RU" dirty="0" smtClean="0"/>
              <a:t> </a:t>
            </a:r>
            <a:r>
              <a:rPr lang="ru-RU" dirty="0" err="1" smtClean="0"/>
              <a:t>италиязул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мац</a:t>
            </a:r>
            <a:r>
              <a:rPr lang="en-US" dirty="0" smtClean="0"/>
              <a:t>I</a:t>
            </a:r>
            <a:r>
              <a:rPr lang="ru-RU" dirty="0" err="1" smtClean="0"/>
              <a:t>алъул</a:t>
            </a:r>
            <a:r>
              <a:rPr lang="ru-RU" dirty="0" smtClean="0"/>
              <a:t> к</a:t>
            </a:r>
            <a:r>
              <a:rPr lang="en-US" dirty="0" smtClean="0"/>
              <a:t>I</a:t>
            </a:r>
            <a:r>
              <a:rPr lang="ru-RU" dirty="0" smtClean="0"/>
              <a:t>иго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err="1" smtClean="0"/>
              <a:t>иялдаса</a:t>
            </a:r>
            <a:r>
              <a:rPr lang="ru-RU" dirty="0" smtClean="0"/>
              <a:t>.. </a:t>
            </a:r>
            <a:r>
              <a:rPr lang="ru-RU" b="1" dirty="0" smtClean="0">
                <a:solidFill>
                  <a:srgbClr val="002060"/>
                </a:solidFill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</a:rPr>
              <a:t>Помод</a:t>
            </a:r>
            <a:r>
              <a:rPr lang="ru-RU" b="1" dirty="0" smtClean="0">
                <a:solidFill>
                  <a:srgbClr val="002060"/>
                </a:solidFill>
              </a:rPr>
              <a:t>» «</a:t>
            </a:r>
            <a:r>
              <a:rPr lang="ru-RU" b="1" dirty="0" err="1" smtClean="0">
                <a:solidFill>
                  <a:srgbClr val="002060"/>
                </a:solidFill>
              </a:rPr>
              <a:t>орон</a:t>
            </a:r>
            <a:r>
              <a:rPr lang="ru-RU" b="1" dirty="0" smtClean="0">
                <a:solidFill>
                  <a:srgbClr val="002060"/>
                </a:solidFill>
              </a:rPr>
              <a:t>» </a:t>
            </a:r>
            <a:r>
              <a:rPr lang="ru-RU" dirty="0" smtClean="0"/>
              <a:t>- </a:t>
            </a:r>
            <a:r>
              <a:rPr lang="ru-RU" dirty="0" err="1" smtClean="0"/>
              <a:t>гьелъул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маг</a:t>
            </a:r>
            <a:r>
              <a:rPr lang="en-US" dirty="0" smtClean="0"/>
              <a:t>I</a:t>
            </a:r>
            <a:r>
              <a:rPr lang="ru-RU" dirty="0" smtClean="0"/>
              <a:t>на </a:t>
            </a:r>
            <a:r>
              <a:rPr lang="ru-RU" dirty="0" err="1" smtClean="0"/>
              <a:t>ккола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2060"/>
                </a:solidFill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</a:rPr>
              <a:t>меседил</a:t>
            </a:r>
            <a:r>
              <a:rPr lang="ru-RU" b="1" dirty="0" smtClean="0">
                <a:solidFill>
                  <a:srgbClr val="002060"/>
                </a:solidFill>
              </a:rPr>
              <a:t> г</a:t>
            </a: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ru-RU" b="1" dirty="0" err="1" smtClean="0">
                <a:solidFill>
                  <a:srgbClr val="002060"/>
                </a:solidFill>
              </a:rPr>
              <a:t>еч</a:t>
            </a:r>
            <a:r>
              <a:rPr lang="ru-RU" b="1" dirty="0" smtClean="0">
                <a:solidFill>
                  <a:srgbClr val="002060"/>
                </a:solidFill>
              </a:rPr>
              <a:t>». </a:t>
            </a:r>
            <a:r>
              <a:rPr lang="ru-RU" dirty="0" err="1" smtClean="0"/>
              <a:t>Парангаз</a:t>
            </a:r>
            <a:r>
              <a:rPr lang="ru-RU" dirty="0" smtClean="0"/>
              <a:t> </a:t>
            </a:r>
            <a:r>
              <a:rPr lang="ru-RU" dirty="0" err="1" smtClean="0"/>
              <a:t>гьелда</a:t>
            </a:r>
            <a:r>
              <a:rPr lang="ru-RU" dirty="0" smtClean="0"/>
              <a:t> </a:t>
            </a:r>
            <a:r>
              <a:rPr lang="ru-RU" dirty="0" err="1" smtClean="0"/>
              <a:t>ц</a:t>
            </a:r>
            <a:r>
              <a:rPr lang="en-US" dirty="0" smtClean="0"/>
              <a:t>I</a:t>
            </a:r>
            <a:r>
              <a:rPr lang="ru-RU" dirty="0" smtClean="0"/>
              <a:t>ар </a:t>
            </a:r>
            <a:r>
              <a:rPr lang="ru-RU" dirty="0" err="1" smtClean="0"/>
              <a:t>лъун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буго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«</a:t>
            </a:r>
            <a:r>
              <a:rPr lang="ru-RU" b="1" dirty="0" err="1" smtClean="0">
                <a:solidFill>
                  <a:srgbClr val="00B050"/>
                </a:solidFill>
              </a:rPr>
              <a:t>поме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д</a:t>
            </a:r>
            <a:r>
              <a:rPr lang="ru-RU" b="1" dirty="0" smtClean="0">
                <a:solidFill>
                  <a:srgbClr val="00B050"/>
                </a:solidFill>
              </a:rPr>
              <a:t> амур», </a:t>
            </a:r>
            <a:r>
              <a:rPr lang="ru-RU" dirty="0" smtClean="0"/>
              <a:t>ай </a:t>
            </a:r>
            <a:r>
              <a:rPr lang="ru-RU" b="1" dirty="0" smtClean="0">
                <a:solidFill>
                  <a:srgbClr val="00B050"/>
                </a:solidFill>
              </a:rPr>
              <a:t>«</a:t>
            </a:r>
            <a:r>
              <a:rPr lang="ru-RU" b="1" dirty="0" err="1" smtClean="0">
                <a:solidFill>
                  <a:srgbClr val="00B050"/>
                </a:solidFill>
              </a:rPr>
              <a:t>рокьул</a:t>
            </a:r>
            <a:r>
              <a:rPr lang="ru-RU" b="1" dirty="0" smtClean="0">
                <a:solidFill>
                  <a:srgbClr val="00B050"/>
                </a:solidFill>
              </a:rPr>
              <a:t> г</a:t>
            </a:r>
            <a:r>
              <a:rPr lang="en-US" b="1" dirty="0" smtClean="0">
                <a:solidFill>
                  <a:srgbClr val="00B050"/>
                </a:solidFill>
              </a:rPr>
              <a:t>I</a:t>
            </a:r>
            <a:r>
              <a:rPr lang="ru-RU" b="1" dirty="0" err="1" smtClean="0">
                <a:solidFill>
                  <a:srgbClr val="00B050"/>
                </a:solidFill>
              </a:rPr>
              <a:t>еч</a:t>
            </a:r>
            <a:r>
              <a:rPr lang="ru-RU" b="1" dirty="0" smtClean="0">
                <a:solidFill>
                  <a:srgbClr val="00B050"/>
                </a:solidFill>
              </a:rPr>
              <a:t>».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Помидоразул</a:t>
            </a:r>
            <a:r>
              <a:rPr lang="ru-RU" dirty="0" smtClean="0"/>
              <a:t> ват</a:t>
            </a:r>
            <a:r>
              <a:rPr lang="en-US" dirty="0" smtClean="0"/>
              <a:t>I</a:t>
            </a:r>
            <a:r>
              <a:rPr lang="ru-RU" dirty="0" smtClean="0"/>
              <a:t>ан </a:t>
            </a:r>
            <a:r>
              <a:rPr lang="ru-RU" dirty="0" err="1" smtClean="0"/>
              <a:t>ккола</a:t>
            </a:r>
            <a:r>
              <a:rPr lang="ru-RU" dirty="0" smtClean="0"/>
              <a:t> Америка. </a:t>
            </a:r>
            <a:r>
              <a:rPr lang="ru-RU" dirty="0" err="1" smtClean="0"/>
              <a:t>Мексиканазул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мац</a:t>
            </a:r>
            <a:r>
              <a:rPr lang="en-US" dirty="0" smtClean="0"/>
              <a:t>I</a:t>
            </a:r>
            <a:r>
              <a:rPr lang="ru-RU" dirty="0" err="1" smtClean="0"/>
              <a:t>алда</a:t>
            </a:r>
            <a:r>
              <a:rPr lang="ru-RU" dirty="0" smtClean="0"/>
              <a:t> </a:t>
            </a:r>
            <a:r>
              <a:rPr lang="ru-RU" dirty="0" err="1" smtClean="0"/>
              <a:t>гьелда</a:t>
            </a:r>
            <a:r>
              <a:rPr lang="ru-RU" dirty="0" smtClean="0"/>
              <a:t> </a:t>
            </a:r>
            <a:r>
              <a:rPr lang="ru-RU" dirty="0" err="1" smtClean="0"/>
              <a:t>абула</a:t>
            </a:r>
            <a:r>
              <a:rPr lang="ru-RU" dirty="0" smtClean="0">
                <a:solidFill>
                  <a:srgbClr val="FF0066"/>
                </a:solidFill>
              </a:rPr>
              <a:t> </a:t>
            </a:r>
            <a:r>
              <a:rPr lang="ru-RU" b="1" dirty="0" smtClean="0">
                <a:solidFill>
                  <a:srgbClr val="FF0066"/>
                </a:solidFill>
              </a:rPr>
              <a:t>«</a:t>
            </a:r>
            <a:r>
              <a:rPr lang="ru-RU" b="1" dirty="0" err="1" smtClean="0">
                <a:solidFill>
                  <a:srgbClr val="FF0066"/>
                </a:solidFill>
              </a:rPr>
              <a:t>тумати</a:t>
            </a:r>
            <a:r>
              <a:rPr lang="ru-RU" b="1" dirty="0" smtClean="0">
                <a:solidFill>
                  <a:srgbClr val="FF0066"/>
                </a:solidFill>
              </a:rPr>
              <a:t>» </a:t>
            </a:r>
            <a:r>
              <a:rPr lang="ru-RU" b="1" dirty="0" err="1" smtClean="0">
                <a:solidFill>
                  <a:srgbClr val="FF0066"/>
                </a:solidFill>
              </a:rPr>
              <a:t>абун</a:t>
            </a:r>
            <a:r>
              <a:rPr lang="ru-RU" b="1" dirty="0" smtClean="0"/>
              <a:t>. </a:t>
            </a:r>
            <a:r>
              <a:rPr lang="ru-RU" dirty="0" err="1" smtClean="0"/>
              <a:t>Гьеб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err="1" smtClean="0"/>
              <a:t>удаса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лъугьараб</a:t>
            </a:r>
            <a:r>
              <a:rPr lang="ru-RU" dirty="0" smtClean="0"/>
              <a:t> </a:t>
            </a:r>
            <a:r>
              <a:rPr lang="ru-RU" dirty="0" err="1" smtClean="0"/>
              <a:t>буго</a:t>
            </a:r>
            <a:r>
              <a:rPr lang="ru-RU" dirty="0" smtClean="0"/>
              <a:t> томат </a:t>
            </a:r>
            <a:r>
              <a:rPr lang="ru-RU" dirty="0" err="1" smtClean="0"/>
              <a:t>абураб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err="1" smtClean="0"/>
              <a:t>иги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Европаялде</a:t>
            </a:r>
            <a:r>
              <a:rPr lang="ru-RU" dirty="0" smtClean="0"/>
              <a:t> помидор </a:t>
            </a:r>
            <a:r>
              <a:rPr lang="ru-RU" dirty="0" err="1" smtClean="0"/>
              <a:t>баккана</a:t>
            </a:r>
            <a:r>
              <a:rPr lang="ru-RU" dirty="0" smtClean="0"/>
              <a:t> </a:t>
            </a:r>
            <a:r>
              <a:rPr lang="en-US" dirty="0" smtClean="0"/>
              <a:t>XIX </a:t>
            </a:r>
            <a:r>
              <a:rPr lang="ru-RU" dirty="0" err="1" smtClean="0"/>
              <a:t>векалда</a:t>
            </a:r>
            <a:r>
              <a:rPr lang="ru-RU" dirty="0" smtClean="0"/>
              <a:t>. </a:t>
            </a:r>
            <a:r>
              <a:rPr lang="ru-RU" dirty="0" err="1" smtClean="0"/>
              <a:t>Гьенисан</a:t>
            </a:r>
            <a:r>
              <a:rPr lang="ru-RU" dirty="0" smtClean="0"/>
              <a:t> </a:t>
            </a:r>
            <a:r>
              <a:rPr lang="ru-RU" dirty="0" err="1" smtClean="0"/>
              <a:t>бач</a:t>
            </a:r>
            <a:r>
              <a:rPr lang="en-US" dirty="0" smtClean="0"/>
              <a:t>I</a:t>
            </a:r>
            <a:r>
              <a:rPr lang="ru-RU" dirty="0" err="1" smtClean="0"/>
              <a:t>ана</a:t>
            </a:r>
            <a:r>
              <a:rPr lang="ru-RU" dirty="0" smtClean="0"/>
              <a:t> </a:t>
            </a:r>
            <a:r>
              <a:rPr lang="ru-RU" dirty="0" err="1" smtClean="0"/>
              <a:t>Россиялдеги</a:t>
            </a:r>
            <a:r>
              <a:rPr lang="ru-RU" dirty="0" smtClean="0"/>
              <a:t>. </a:t>
            </a:r>
            <a:r>
              <a:rPr lang="ru-RU" dirty="0" err="1" smtClean="0"/>
              <a:t>Россиялдасан</a:t>
            </a:r>
            <a:r>
              <a:rPr lang="ru-RU" dirty="0" smtClean="0"/>
              <a:t> – </a:t>
            </a:r>
            <a:r>
              <a:rPr lang="ru-RU" dirty="0" err="1" smtClean="0"/>
              <a:t>Дагъистаналдеги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Users\АКСИРАТ\Desktop\eda-pomidory-tomaty-9563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5229200"/>
            <a:ext cx="2026116" cy="132469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578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Тема: БитIараб дополнение гьечIеб предложение</vt:lpstr>
      <vt:lpstr>Дарсил мурадал:</vt:lpstr>
      <vt:lpstr>Слайд 3</vt:lpstr>
      <vt:lpstr>Синтаксисияб минутка</vt:lpstr>
      <vt:lpstr>Слайд 5</vt:lpstr>
      <vt:lpstr>ЦIияб тема</vt:lpstr>
      <vt:lpstr>Слайд 7</vt:lpstr>
      <vt:lpstr>Слайд 8</vt:lpstr>
      <vt:lpstr>Физминутка «РагIабазул тарих»</vt:lpstr>
      <vt:lpstr>Малъараб материал щула гьаби:</vt:lpstr>
      <vt:lpstr>Рокъобе хIалтIи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ASUS</cp:lastModifiedBy>
  <cp:revision>7</cp:revision>
  <dcterms:created xsi:type="dcterms:W3CDTF">2017-11-12T06:27:46Z</dcterms:created>
  <dcterms:modified xsi:type="dcterms:W3CDTF">2020-04-21T11:13:18Z</dcterms:modified>
</cp:coreProperties>
</file>