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sldIdLst>
    <p:sldId id="321" r:id="rId2"/>
    <p:sldId id="322" r:id="rId3"/>
    <p:sldId id="323" r:id="rId4"/>
    <p:sldId id="324" r:id="rId5"/>
    <p:sldId id="325" r:id="rId6"/>
    <p:sldId id="32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3" autoAdjust="0"/>
    <p:restoredTop sz="86369" autoAdjust="0"/>
  </p:normalViewPr>
  <p:slideViewPr>
    <p:cSldViewPr>
      <p:cViewPr>
        <p:scale>
          <a:sx n="62" d="100"/>
          <a:sy n="62" d="100"/>
        </p:scale>
        <p:origin x="-136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EAF536-AFDE-4EE4-9F87-8D176B5EA0FF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D71DD-4416-4FD5-A282-DF2B240C1F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73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33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985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895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374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170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843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541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917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55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063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333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02634"/>
          </a:xfrm>
        </p:spPr>
        <p:txBody>
          <a:bodyPr>
            <a:noAutofit/>
          </a:bodyPr>
          <a:lstStyle/>
          <a:p>
            <a:r>
              <a:rPr lang="ru-RU" sz="6600" dirty="0" smtClean="0"/>
              <a:t>Урок </a:t>
            </a:r>
            <a:r>
              <a:rPr lang="ru-RU" sz="6600" dirty="0" smtClean="0"/>
              <a:t>изобразительного </a:t>
            </a:r>
            <a:r>
              <a:rPr lang="ru-RU" sz="6600" dirty="0" smtClean="0"/>
              <a:t>искусства на тему: </a:t>
            </a:r>
            <a:r>
              <a:rPr lang="ru-RU" sz="6600" b="1" dirty="0" smtClean="0">
                <a:solidFill>
                  <a:srgbClr val="FF0000"/>
                </a:solidFill>
              </a:rPr>
              <a:t>«Здоровый образ жизни»</a:t>
            </a:r>
            <a:endParaRPr lang="ru-RU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838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Как нарисовать рисунок на тему &quot;здоровый образ жизни&quot; в школу ..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84976" cy="6857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7123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Презентация по окружающему миру по теме &quot;Здоровый Образ Жизни&quot; (3 ..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8867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здоровый образ жизни картинки для детей в детский сад: 10 тыс ..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0250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Конкурс плакатов &quot;Здоровым быть здорово&quot; стартует в Дудинке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964488" cy="65527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800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Плакат Спорт - здоровый образ жизни! (ПЛ-2903) - купить в Москве ...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03649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04553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1575</TotalTime>
  <Words>11</Words>
  <Application>Microsoft Office PowerPoint</Application>
  <PresentationFormat>Экран (4:3)</PresentationFormat>
  <Paragraphs>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Урок изобразительного искусства на тему: «Здоровый образ жизни»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Acer</cp:lastModifiedBy>
  <cp:revision>96</cp:revision>
  <dcterms:created xsi:type="dcterms:W3CDTF">2018-10-16T20:37:20Z</dcterms:created>
  <dcterms:modified xsi:type="dcterms:W3CDTF">2020-05-18T14:41:18Z</dcterms:modified>
</cp:coreProperties>
</file>