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321" r:id="rId2"/>
    <p:sldId id="322" r:id="rId3"/>
    <p:sldId id="323" r:id="rId4"/>
    <p:sldId id="324" r:id="rId5"/>
    <p:sldId id="325" r:id="rId6"/>
    <p:sldId id="32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369" autoAdjust="0"/>
  </p:normalViewPr>
  <p:slideViewPr>
    <p:cSldViewPr>
      <p:cViewPr>
        <p:scale>
          <a:sx n="62" d="100"/>
          <a:sy n="62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F536-AFDE-4EE4-9F87-8D176B5EA0FF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D71DD-4416-4FD5-A282-DF2B240C1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3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8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4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4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1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5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6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3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Урок </a:t>
            </a:r>
            <a:r>
              <a:rPr lang="ru-RU" sz="6600" dirty="0" smtClean="0"/>
              <a:t>изобразительного </a:t>
            </a:r>
            <a:r>
              <a:rPr lang="ru-RU" sz="6600" dirty="0" smtClean="0"/>
              <a:t>искусства на тему: </a:t>
            </a:r>
            <a:r>
              <a:rPr lang="ru-RU" sz="6600" b="1" dirty="0" smtClean="0">
                <a:solidFill>
                  <a:srgbClr val="FF0000"/>
                </a:solidFill>
              </a:rPr>
              <a:t>«Здоровый образ жизни»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3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ак нарисовать рисунок на тему &quot;здоровый образ жизни&quot; в школу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4976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123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я по окружающему миру по теме &quot;Здоровый Образ Жизни&quot; (3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86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доровый образ жизни картинки для детей в детский сад: 10 тыс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25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нкурс плакатов &quot;Здоровым быть здорово&quot; стартует в Дудинк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552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0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лакат Спорт - здоровый образ жизни! (ПЛ-2903) - купить в Москве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3649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0455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11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изобразительного искусства на тему: «Здоровый образ жизни»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Acer</cp:lastModifiedBy>
  <cp:revision>96</cp:revision>
  <dcterms:created xsi:type="dcterms:W3CDTF">2018-10-16T20:37:20Z</dcterms:created>
  <dcterms:modified xsi:type="dcterms:W3CDTF">2020-05-18T14:41:18Z</dcterms:modified>
</cp:coreProperties>
</file>