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95" r:id="rId2"/>
    <p:sldId id="328" r:id="rId3"/>
    <p:sldId id="337" r:id="rId4"/>
    <p:sldId id="299" r:id="rId5"/>
    <p:sldId id="338" r:id="rId6"/>
    <p:sldId id="403" r:id="rId7"/>
    <p:sldId id="407" r:id="rId8"/>
    <p:sldId id="293" r:id="rId9"/>
    <p:sldId id="318" r:id="rId10"/>
    <p:sldId id="281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0407"/>
    <a:srgbClr val="6600CC"/>
    <a:srgbClr val="000066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638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0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FB62636-5851-41C5-A96A-B2978A022616}" type="datetimeFigureOut">
              <a:rPr lang="ru-RU"/>
              <a:pPr>
                <a:defRPr/>
              </a:pPr>
              <a:t>27.03.2020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3EC8EEC-BE06-45B4-A062-E5C75EBF3E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083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042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A3FE08-CCFF-463F-A4B3-DA8162FDFC5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/>
          </a:p>
        </p:txBody>
      </p:sp>
      <p:sp>
        <p:nvSpPr>
          <p:cNvPr id="60421" name="Нижний колонтитул 4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МОУ Ленинская СОШ</a:t>
            </a:r>
          </a:p>
        </p:txBody>
      </p:sp>
      <p:sp>
        <p:nvSpPr>
          <p:cNvPr id="60422" name="Верхний колонтитул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C0BBAA-A344-4D7D-8F9C-35FDDAC256E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4E261-2F42-4096-BCE8-E24E54765B19}" type="datetimeFigureOut">
              <a:rPr lang="ru-RU"/>
              <a:pPr>
                <a:defRPr/>
              </a:pPr>
              <a:t>27.03.2020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87D35-244C-4AEA-9C81-737E0B326D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83072-EF5B-40A7-8FFA-52D49AB30281}" type="datetimeFigureOut">
              <a:rPr lang="ru-RU"/>
              <a:pPr>
                <a:defRPr/>
              </a:pPr>
              <a:t>27.03.2020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FC1D9-10EC-469F-820E-A7FD222511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BE87C-50C4-4EC0-BA58-6CECD6CDB4BB}" type="datetimeFigureOut">
              <a:rPr lang="ru-RU"/>
              <a:pPr>
                <a:defRPr/>
              </a:pPr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8B15E-ABB8-4CEA-BA13-EFFBCF8612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67218-7D39-49D5-A802-BF4669117B59}" type="datetimeFigureOut">
              <a:rPr lang="ru-RU"/>
              <a:pPr>
                <a:defRPr/>
              </a:pPr>
              <a:t>27.03.2020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A0380-78AD-4F29-90F6-93360F31CF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5C5BB-4AB7-4D9A-A03D-D4B70D8FAB58}" type="datetimeFigureOut">
              <a:rPr lang="ru-RU"/>
              <a:pPr>
                <a:defRPr/>
              </a:pPr>
              <a:t>27.03.2020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EF47B-F0D6-4256-9D3C-624F0D1AA5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37871-9466-43E7-9BA6-2FF1DB53F334}" type="datetimeFigureOut">
              <a:rPr lang="ru-RU"/>
              <a:pPr>
                <a:defRPr/>
              </a:pPr>
              <a:t>27.03.2020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8283D-9364-4784-8D2E-326B7F9202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1313E-5022-4290-9AD4-244CE3579018}" type="datetimeFigureOut">
              <a:rPr lang="ru-RU"/>
              <a:pPr>
                <a:defRPr/>
              </a:pPr>
              <a:t>27.03.2020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62A03-ED2B-4D0A-9345-80625EC139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5D9B7-14B8-45B3-A319-2682F906B425}" type="datetimeFigureOut">
              <a:rPr lang="ru-RU"/>
              <a:pPr>
                <a:defRPr/>
              </a:pPr>
              <a:t>27.03.2020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BB5B1-175A-44FE-9AD9-138737EE1C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CB09B-CCBC-4EF1-AB91-7FCB67411C98}" type="datetimeFigureOut">
              <a:rPr lang="ru-RU"/>
              <a:pPr>
                <a:defRPr/>
              </a:pPr>
              <a:t>27.03.2020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F06A8-C917-4A6C-8D22-B3318C25FC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18161-9881-48F6-A592-9DB21C73A14E}" type="datetimeFigureOut">
              <a:rPr lang="ru-RU"/>
              <a:pPr>
                <a:defRPr/>
              </a:pPr>
              <a:t>27.03.2020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9C870-03B4-4182-96F1-D668982E58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514E3-D639-4D5D-8BFB-3125CAB339FE}" type="datetimeFigureOut">
              <a:rPr lang="ru-RU"/>
              <a:pPr>
                <a:defRPr/>
              </a:pPr>
              <a:t>27.03.2020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77558-4B68-4ABF-A865-D554A81D11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 smtClean="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75A5F529-E962-420C-8E9B-4C0E496C97E0}" type="datetimeFigureOut">
              <a:rPr lang="ru-RU"/>
              <a:pPr>
                <a:defRPr/>
              </a:pPr>
              <a:t>27.03.2020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 smtClean="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C295DEA-FC76-46B2-BC11-954DAC547B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5" r:id="rId4"/>
    <p:sldLayoutId id="2147483699" r:id="rId5"/>
    <p:sldLayoutId id="2147483694" r:id="rId6"/>
    <p:sldLayoutId id="2147483700" r:id="rId7"/>
    <p:sldLayoutId id="2147483701" r:id="rId8"/>
    <p:sldLayoutId id="2147483702" r:id="rId9"/>
    <p:sldLayoutId id="2147483693" r:id="rId10"/>
    <p:sldLayoutId id="214748370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8596" y="142852"/>
            <a:ext cx="8464579" cy="6715148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rgbClr val="C00000"/>
                </a:solidFill>
                <a:latin typeface="Bookman Old Style" pitchFamily="18" charset="0"/>
              </a:rPr>
              <a:t>АЛГЕБРА  7 КЛАСС</a:t>
            </a:r>
            <a:br>
              <a:rPr lang="ru-RU" sz="2200" b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200" b="1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2200" b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200" b="1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2200" b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4000" b="1" dirty="0" smtClean="0">
                <a:latin typeface="Bookman Old Style" pitchFamily="18" charset="0"/>
              </a:rPr>
              <a:t/>
            </a:r>
            <a:br>
              <a:rPr lang="ru-RU" sz="4000" b="1" dirty="0" smtClean="0">
                <a:latin typeface="Bookman Old Style" pitchFamily="18" charset="0"/>
              </a:rPr>
            </a:br>
            <a:r>
              <a:rPr lang="ru-RU" sz="4000" b="1" i="1" dirty="0" smtClean="0">
                <a:solidFill>
                  <a:srgbClr val="0070C0"/>
                </a:solidFill>
                <a:latin typeface="Bookman Old Style" pitchFamily="18" charset="0"/>
              </a:rPr>
              <a:t>«Применение различных способов разложения многочлена на множители»</a:t>
            </a:r>
            <a:r>
              <a:rPr lang="ru-RU" sz="4000" i="1" dirty="0" smtClean="0">
                <a:solidFill>
                  <a:srgbClr val="0070C0"/>
                </a:solidFill>
              </a:rPr>
              <a:t/>
            </a:r>
            <a:br>
              <a:rPr lang="ru-RU" sz="4000" i="1" dirty="0" smtClean="0">
                <a:solidFill>
                  <a:srgbClr val="0070C0"/>
                </a:solidFill>
              </a:rPr>
            </a:br>
            <a:r>
              <a:rPr lang="ru-RU" sz="4000" i="1" dirty="0" smtClean="0">
                <a:solidFill>
                  <a:srgbClr val="0070C0"/>
                </a:solidFill>
              </a:rPr>
              <a:t/>
            </a:r>
            <a:br>
              <a:rPr lang="ru-RU" sz="4000" i="1" dirty="0" smtClean="0">
                <a:solidFill>
                  <a:srgbClr val="0070C0"/>
                </a:solidFill>
              </a:rPr>
            </a:br>
            <a:r>
              <a:rPr lang="ru-RU" sz="4000" b="1" dirty="0" smtClean="0">
                <a:latin typeface="Bookman Old Style" pitchFamily="18" charset="0"/>
              </a:rPr>
              <a:t>  </a:t>
            </a:r>
            <a:br>
              <a:rPr lang="ru-RU" sz="4000" b="1" dirty="0" smtClean="0">
                <a:latin typeface="Bookman Old Style" pitchFamily="18" charset="0"/>
              </a:rPr>
            </a:br>
            <a:r>
              <a:rPr lang="ru-RU" sz="4000" b="1" dirty="0" smtClean="0">
                <a:latin typeface="Bookman Old Style" pitchFamily="18" charset="0"/>
              </a:rPr>
              <a:t/>
            </a:r>
            <a:br>
              <a:rPr lang="ru-RU" sz="4000" b="1" dirty="0" smtClean="0">
                <a:latin typeface="Bookman Old Style" pitchFamily="18" charset="0"/>
              </a:rPr>
            </a:br>
            <a:r>
              <a:rPr lang="ru-RU" sz="4000" b="1" dirty="0" smtClean="0">
                <a:latin typeface="Bookman Old Style" pitchFamily="18" charset="0"/>
              </a:rPr>
              <a:t/>
            </a:r>
            <a:br>
              <a:rPr lang="ru-RU" sz="4000" b="1" dirty="0" smtClean="0">
                <a:latin typeface="Bookman Old Style" pitchFamily="18" charset="0"/>
              </a:rPr>
            </a:br>
            <a:endParaRPr lang="ru-RU" sz="2000" b="1" i="1" dirty="0" smtClean="0">
              <a:solidFill>
                <a:srgbClr val="C000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602928" y="7144"/>
            <a:ext cx="7772400" cy="990600"/>
          </a:xfrm>
        </p:spPr>
        <p:txBody>
          <a:bodyPr lIns="92075" tIns="46038" rIns="92075" bIns="46038"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7030A0"/>
                </a:solidFill>
                <a:latin typeface="Bookman Old Style" pitchFamily="18" charset="0"/>
                <a:cs typeface="Times New Roman" pitchFamily="18" charset="0"/>
              </a:rPr>
              <a:t>Рефлексия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40656" y="1412776"/>
            <a:ext cx="8496944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rgbClr val="00B050"/>
                </a:solidFill>
                <a:latin typeface="Bookman Old Style" pitchFamily="18" charset="0"/>
              </a:rPr>
              <a:t>Перед уходом с урока </a:t>
            </a:r>
            <a:r>
              <a:rPr lang="ru-RU" sz="2800" b="1" i="1" dirty="0" smtClean="0">
                <a:solidFill>
                  <a:srgbClr val="00B050"/>
                </a:solidFill>
                <a:latin typeface="Bookman Old Style" pitchFamily="18" charset="0"/>
              </a:rPr>
              <a:t>учащиеся </a:t>
            </a:r>
          </a:p>
          <a:p>
            <a:pPr algn="ctr"/>
            <a:r>
              <a:rPr lang="ru-RU" sz="2800" b="1" i="1" dirty="0" smtClean="0">
                <a:solidFill>
                  <a:srgbClr val="00B050"/>
                </a:solidFill>
                <a:latin typeface="Bookman Old Style" pitchFamily="18" charset="0"/>
              </a:rPr>
              <a:t>на  </a:t>
            </a:r>
            <a:r>
              <a:rPr lang="ru-RU" sz="2800" b="1" i="1" dirty="0">
                <a:solidFill>
                  <a:srgbClr val="00B050"/>
                </a:solidFill>
                <a:latin typeface="Bookman Old Style" pitchFamily="18" charset="0"/>
              </a:rPr>
              <a:t>доске </a:t>
            </a:r>
            <a:r>
              <a:rPr lang="ru-RU" sz="2800" b="1" i="1" dirty="0" smtClean="0">
                <a:solidFill>
                  <a:srgbClr val="00B050"/>
                </a:solidFill>
                <a:latin typeface="Bookman Old Style" pitchFamily="18" charset="0"/>
              </a:rPr>
              <a:t>рисуют:</a:t>
            </a:r>
          </a:p>
          <a:p>
            <a:endParaRPr lang="ru-RU" sz="2800" b="1" i="1" dirty="0" smtClean="0">
              <a:solidFill>
                <a:srgbClr val="00B050"/>
              </a:solidFill>
              <a:latin typeface="Bookman Old Style" pitchFamily="18" charset="0"/>
            </a:endParaRPr>
          </a:p>
          <a:p>
            <a:endParaRPr lang="ru-RU" sz="2800" b="1" i="1" dirty="0">
              <a:solidFill>
                <a:srgbClr val="00B050"/>
              </a:solidFill>
              <a:latin typeface="Bookman Old Style" pitchFamily="18" charset="0"/>
            </a:endParaRPr>
          </a:p>
          <a:p>
            <a:r>
              <a:rPr lang="ru-RU" sz="2800" b="1" i="1" dirty="0" smtClean="0">
                <a:solidFill>
                  <a:srgbClr val="00B0F0"/>
                </a:solidFill>
                <a:latin typeface="Bookman Old Style" pitchFamily="18" charset="0"/>
              </a:rPr>
              <a:t> - </a:t>
            </a:r>
            <a:r>
              <a:rPr lang="ru-RU" sz="3200" b="1" i="1" dirty="0" smtClean="0">
                <a:solidFill>
                  <a:srgbClr val="00B0F0"/>
                </a:solidFill>
                <a:latin typeface="Bookman Old Style" pitchFamily="18" charset="0"/>
              </a:rPr>
              <a:t>улыбающийся </a:t>
            </a:r>
            <a:r>
              <a:rPr lang="ru-RU" sz="3200" b="1" i="1" dirty="0">
                <a:solidFill>
                  <a:srgbClr val="00B0F0"/>
                </a:solidFill>
                <a:latin typeface="Bookman Old Style" pitchFamily="18" charset="0"/>
              </a:rPr>
              <a:t>смайлик, если </a:t>
            </a:r>
            <a:r>
              <a:rPr lang="ru-RU" sz="3200" b="1" i="1" dirty="0" smtClean="0">
                <a:solidFill>
                  <a:srgbClr val="00B0F0"/>
                </a:solidFill>
                <a:latin typeface="Bookman Old Style" pitchFamily="18" charset="0"/>
              </a:rPr>
              <a:t>все</a:t>
            </a:r>
          </a:p>
          <a:p>
            <a:r>
              <a:rPr lang="ru-RU" sz="3200" b="1" i="1" dirty="0">
                <a:solidFill>
                  <a:srgbClr val="00B0F0"/>
                </a:solidFill>
                <a:latin typeface="Bookman Old Style" pitchFamily="18" charset="0"/>
              </a:rPr>
              <a:t> </a:t>
            </a:r>
            <a:r>
              <a:rPr lang="ru-RU" sz="3200" b="1" i="1" dirty="0" smtClean="0">
                <a:solidFill>
                  <a:srgbClr val="00B0F0"/>
                </a:solidFill>
                <a:latin typeface="Bookman Old Style" pitchFamily="18" charset="0"/>
              </a:rPr>
              <a:t>  было </a:t>
            </a:r>
            <a:r>
              <a:rPr lang="ru-RU" sz="3200" b="1" i="1" dirty="0">
                <a:solidFill>
                  <a:srgbClr val="00B0F0"/>
                </a:solidFill>
                <a:latin typeface="Bookman Old Style" pitchFamily="18" charset="0"/>
              </a:rPr>
              <a:t>на уроке </a:t>
            </a:r>
            <a:r>
              <a:rPr lang="ru-RU" sz="3200" b="1" i="1" dirty="0" smtClean="0">
                <a:solidFill>
                  <a:srgbClr val="00B0F0"/>
                </a:solidFill>
                <a:latin typeface="Bookman Old Style" pitchFamily="18" charset="0"/>
              </a:rPr>
              <a:t>понятно </a:t>
            </a:r>
          </a:p>
          <a:p>
            <a:endParaRPr lang="ru-RU" sz="3200" b="1" i="1" dirty="0" smtClean="0">
              <a:latin typeface="Bookman Old Style" pitchFamily="18" charset="0"/>
            </a:endParaRPr>
          </a:p>
          <a:p>
            <a:pPr marL="457200" indent="-457200">
              <a:buFontTx/>
              <a:buChar char="-"/>
            </a:pPr>
            <a:r>
              <a:rPr lang="ru-RU" sz="3200" b="1" i="1" dirty="0" smtClean="0">
                <a:solidFill>
                  <a:srgbClr val="8E0407"/>
                </a:solidFill>
                <a:latin typeface="Bookman Old Style" pitchFamily="18" charset="0"/>
              </a:rPr>
              <a:t>неулыбающийся</a:t>
            </a:r>
            <a:r>
              <a:rPr lang="ru-RU" sz="3200" b="1" i="1" dirty="0">
                <a:solidFill>
                  <a:srgbClr val="8E0407"/>
                </a:solidFill>
                <a:latin typeface="Bookman Old Style" pitchFamily="18" charset="0"/>
              </a:rPr>
              <a:t>, если остались </a:t>
            </a:r>
            <a:endParaRPr lang="ru-RU" sz="3200" b="1" i="1" dirty="0" smtClean="0">
              <a:solidFill>
                <a:srgbClr val="8E0407"/>
              </a:solidFill>
              <a:latin typeface="Bookman Old Style" pitchFamily="18" charset="0"/>
            </a:endParaRPr>
          </a:p>
          <a:p>
            <a:r>
              <a:rPr lang="ru-RU" sz="3200" b="1" i="1" dirty="0">
                <a:solidFill>
                  <a:srgbClr val="8E0407"/>
                </a:solidFill>
                <a:latin typeface="Bookman Old Style" pitchFamily="18" charset="0"/>
              </a:rPr>
              <a:t> </a:t>
            </a:r>
            <a:r>
              <a:rPr lang="ru-RU" sz="3200" b="1" i="1" dirty="0" smtClean="0">
                <a:solidFill>
                  <a:srgbClr val="8E0407"/>
                </a:solidFill>
                <a:latin typeface="Bookman Old Style" pitchFamily="18" charset="0"/>
              </a:rPr>
              <a:t>  непонятые </a:t>
            </a:r>
            <a:r>
              <a:rPr lang="ru-RU" sz="3200" b="1" i="1" dirty="0">
                <a:solidFill>
                  <a:srgbClr val="8E0407"/>
                </a:solidFill>
                <a:latin typeface="Bookman Old Style" pitchFamily="18" charset="0"/>
              </a:rPr>
              <a:t>вопросы.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Содержимое 2"/>
          <p:cNvSpPr>
            <a:spLocks noGrp="1"/>
          </p:cNvSpPr>
          <p:nvPr>
            <p:ph idx="4294967295"/>
          </p:nvPr>
        </p:nvSpPr>
        <p:spPr>
          <a:xfrm>
            <a:off x="251520" y="476672"/>
            <a:ext cx="8496944" cy="5390058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4000" dirty="0" smtClean="0">
                <a:latin typeface="Arial" charset="0"/>
              </a:rPr>
              <a:t> </a:t>
            </a:r>
          </a:p>
          <a:p>
            <a:pPr algn="ctr">
              <a:buNone/>
            </a:pPr>
            <a:r>
              <a:rPr lang="ru-RU" sz="5400" b="1" i="1" dirty="0">
                <a:solidFill>
                  <a:srgbClr val="00B050"/>
                </a:solidFill>
                <a:latin typeface="Bookman Old Style" pitchFamily="18" charset="0"/>
              </a:rPr>
              <a:t>Цель:</a:t>
            </a:r>
            <a:r>
              <a:rPr lang="ru-RU" sz="5400" i="1" dirty="0">
                <a:solidFill>
                  <a:srgbClr val="00B050"/>
                </a:solidFill>
                <a:latin typeface="Bookman Old Style" pitchFamily="18" charset="0"/>
              </a:rPr>
              <a:t> сформировать умение разложения многочлена на множители.</a:t>
            </a:r>
          </a:p>
          <a:p>
            <a:pPr algn="ctr">
              <a:buFont typeface="Arial" charset="0"/>
              <a:buNone/>
            </a:pPr>
            <a:r>
              <a:rPr lang="ru-RU" sz="4000" dirty="0" smtClean="0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/>
          </p:cNvSpPr>
          <p:nvPr>
            <p:ph type="title"/>
          </p:nvPr>
        </p:nvSpPr>
        <p:spPr>
          <a:xfrm>
            <a:off x="251520" y="476672"/>
            <a:ext cx="8686800" cy="838200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i="1" dirty="0" smtClean="0">
                <a:solidFill>
                  <a:srgbClr val="0070C0"/>
                </a:solidFill>
                <a:latin typeface="Bookman Old Style" pitchFamily="18" charset="0"/>
              </a:rPr>
              <a:t>Работа </a:t>
            </a:r>
            <a:r>
              <a:rPr lang="ru-RU" b="1" i="1" dirty="0">
                <a:solidFill>
                  <a:srgbClr val="0070C0"/>
                </a:solidFill>
                <a:latin typeface="Bookman Old Style" pitchFamily="18" charset="0"/>
              </a:rPr>
              <a:t>по вариантам</a:t>
            </a:r>
            <a:endParaRPr lang="ru-RU" sz="4000" b="1" i="1" dirty="0" smtClean="0">
              <a:solidFill>
                <a:srgbClr val="0070C0"/>
              </a:solidFill>
              <a:latin typeface="Bookman Old Style" pitchFamily="18" charset="0"/>
            </a:endParaRPr>
          </a:p>
        </p:txBody>
      </p:sp>
      <p:sp>
        <p:nvSpPr>
          <p:cNvPr id="17410" name="Rectangle 3"/>
          <p:cNvSpPr>
            <a:spLocks noGrp="1"/>
          </p:cNvSpPr>
          <p:nvPr>
            <p:ph idx="1"/>
          </p:nvPr>
        </p:nvSpPr>
        <p:spPr>
          <a:xfrm>
            <a:off x="457200" y="1268413"/>
            <a:ext cx="8507413" cy="4857750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en-US" sz="4400" b="1" i="1" dirty="0" smtClean="0">
                <a:solidFill>
                  <a:srgbClr val="8E0407"/>
                </a:solidFill>
                <a:latin typeface="Bookman Old Style" pitchFamily="18" charset="0"/>
              </a:rPr>
              <a:t>I</a:t>
            </a:r>
            <a:r>
              <a:rPr lang="ru-RU" sz="4400" b="1" i="1" dirty="0" smtClean="0">
                <a:solidFill>
                  <a:srgbClr val="8E0407"/>
                </a:solidFill>
                <a:latin typeface="Bookman Old Style" pitchFamily="18" charset="0"/>
              </a:rPr>
              <a:t>.      20а</a:t>
            </a:r>
            <a:r>
              <a:rPr lang="ru-RU" sz="4400" b="1" i="1" baseline="30000" dirty="0" smtClean="0">
                <a:solidFill>
                  <a:srgbClr val="8E0407"/>
                </a:solidFill>
                <a:latin typeface="Bookman Old Style" pitchFamily="18" charset="0"/>
              </a:rPr>
              <a:t>2</a:t>
            </a:r>
            <a:r>
              <a:rPr lang="ru-RU" sz="4400" b="1" i="1" dirty="0" smtClean="0">
                <a:solidFill>
                  <a:srgbClr val="8E0407"/>
                </a:solidFill>
                <a:latin typeface="Bookman Old Style" pitchFamily="18" charset="0"/>
              </a:rPr>
              <a:t> </a:t>
            </a:r>
            <a:r>
              <a:rPr lang="ru-RU" sz="4400" b="1" i="1" dirty="0">
                <a:solidFill>
                  <a:srgbClr val="8E0407"/>
                </a:solidFill>
                <a:latin typeface="Bookman Old Style" pitchFamily="18" charset="0"/>
              </a:rPr>
              <a:t>– 45а</a:t>
            </a:r>
            <a:r>
              <a:rPr lang="ru-RU" sz="4400" b="1" i="1" baseline="30000" dirty="0">
                <a:solidFill>
                  <a:srgbClr val="8E0407"/>
                </a:solidFill>
                <a:latin typeface="Bookman Old Style" pitchFamily="18" charset="0"/>
              </a:rPr>
              <a:t>4 </a:t>
            </a:r>
            <a:r>
              <a:rPr lang="ru-RU" sz="4400" b="1" i="1" dirty="0" smtClean="0">
                <a:solidFill>
                  <a:srgbClr val="8E0407"/>
                </a:solidFill>
                <a:latin typeface="Bookman Old Style" pitchFamily="18" charset="0"/>
              </a:rPr>
              <a:t>;</a:t>
            </a:r>
            <a:endParaRPr lang="ru-RU" sz="4400" b="1" i="1" dirty="0">
              <a:solidFill>
                <a:srgbClr val="8E0407"/>
              </a:solidFill>
              <a:latin typeface="Bookman Old Style" pitchFamily="18" charset="0"/>
            </a:endParaRPr>
          </a:p>
          <a:p>
            <a:pPr marL="0" indent="0" algn="ctr">
              <a:buNone/>
            </a:pPr>
            <a:r>
              <a:rPr lang="en-US" sz="4400" b="1" i="1" dirty="0">
                <a:solidFill>
                  <a:srgbClr val="8E0407"/>
                </a:solidFill>
                <a:latin typeface="Bookman Old Style" pitchFamily="18" charset="0"/>
              </a:rPr>
              <a:t>II</a:t>
            </a:r>
            <a:r>
              <a:rPr lang="ru-RU" sz="4400" b="1" i="1" dirty="0">
                <a:solidFill>
                  <a:srgbClr val="8E0407"/>
                </a:solidFill>
                <a:latin typeface="Bookman Old Style" pitchFamily="18" charset="0"/>
              </a:rPr>
              <a:t>.  </a:t>
            </a:r>
            <a:r>
              <a:rPr lang="ru-RU" sz="4400" b="1" i="1" dirty="0" smtClean="0">
                <a:solidFill>
                  <a:srgbClr val="8E0407"/>
                </a:solidFill>
                <a:latin typeface="Bookman Old Style" pitchFamily="18" charset="0"/>
              </a:rPr>
              <a:t>  16а</a:t>
            </a:r>
            <a:r>
              <a:rPr lang="ru-RU" sz="4400" b="1" i="1" baseline="30000" dirty="0" smtClean="0">
                <a:solidFill>
                  <a:srgbClr val="8E0407"/>
                </a:solidFill>
                <a:latin typeface="Bookman Old Style" pitchFamily="18" charset="0"/>
              </a:rPr>
              <a:t>2</a:t>
            </a:r>
            <a:r>
              <a:rPr lang="ru-RU" sz="4400" b="1" i="1" dirty="0" smtClean="0">
                <a:solidFill>
                  <a:srgbClr val="8E0407"/>
                </a:solidFill>
                <a:latin typeface="Bookman Old Style" pitchFamily="18" charset="0"/>
              </a:rPr>
              <a:t> </a:t>
            </a:r>
            <a:r>
              <a:rPr lang="ru-RU" sz="4400" b="1" i="1" dirty="0">
                <a:solidFill>
                  <a:srgbClr val="8E0407"/>
                </a:solidFill>
                <a:latin typeface="Bookman Old Style" pitchFamily="18" charset="0"/>
              </a:rPr>
              <a:t>- (4 + а)</a:t>
            </a:r>
            <a:r>
              <a:rPr lang="ru-RU" sz="4400" b="1" i="1" baseline="30000" dirty="0">
                <a:solidFill>
                  <a:srgbClr val="8E0407"/>
                </a:solidFill>
                <a:latin typeface="Bookman Old Style" pitchFamily="18" charset="0"/>
              </a:rPr>
              <a:t>2</a:t>
            </a:r>
            <a:r>
              <a:rPr lang="ru-RU" sz="4400" b="1" i="1" dirty="0">
                <a:solidFill>
                  <a:srgbClr val="8E0407"/>
                </a:solidFill>
                <a:latin typeface="Bookman Old Style" pitchFamily="18" charset="0"/>
              </a:rPr>
              <a:t> ;</a:t>
            </a:r>
          </a:p>
          <a:p>
            <a:pPr marL="0" indent="0" algn="ctr">
              <a:buNone/>
            </a:pPr>
            <a:r>
              <a:rPr lang="en-US" sz="4400" b="1" i="1" dirty="0">
                <a:solidFill>
                  <a:srgbClr val="8E0407"/>
                </a:solidFill>
                <a:latin typeface="Bookman Old Style" pitchFamily="18" charset="0"/>
              </a:rPr>
              <a:t>III</a:t>
            </a:r>
            <a:r>
              <a:rPr lang="ru-RU" sz="4400" b="1" i="1" dirty="0">
                <a:solidFill>
                  <a:srgbClr val="8E0407"/>
                </a:solidFill>
                <a:latin typeface="Bookman Old Style" pitchFamily="18" charset="0"/>
              </a:rPr>
              <a:t>.  </a:t>
            </a:r>
            <a:r>
              <a:rPr lang="ru-RU" sz="4400" b="1" i="1" dirty="0" smtClean="0">
                <a:solidFill>
                  <a:srgbClr val="8E0407"/>
                </a:solidFill>
                <a:latin typeface="Bookman Old Style" pitchFamily="18" charset="0"/>
              </a:rPr>
              <a:t> 25 </a:t>
            </a:r>
            <a:r>
              <a:rPr lang="ru-RU" sz="4400" b="1" i="1" dirty="0">
                <a:solidFill>
                  <a:srgbClr val="8E0407"/>
                </a:solidFill>
                <a:latin typeface="Bookman Old Style" pitchFamily="18" charset="0"/>
              </a:rPr>
              <a:t>- а</a:t>
            </a:r>
            <a:r>
              <a:rPr lang="ru-RU" sz="4400" b="1" i="1" baseline="30000" dirty="0">
                <a:solidFill>
                  <a:srgbClr val="8E0407"/>
                </a:solidFill>
                <a:latin typeface="Bookman Old Style" pitchFamily="18" charset="0"/>
              </a:rPr>
              <a:t>2</a:t>
            </a:r>
            <a:r>
              <a:rPr lang="ru-RU" sz="4400" b="1" i="1" dirty="0">
                <a:solidFill>
                  <a:srgbClr val="8E0407"/>
                </a:solidFill>
                <a:latin typeface="Bookman Old Style" pitchFamily="18" charset="0"/>
              </a:rPr>
              <a:t>- 2ав – в</a:t>
            </a:r>
            <a:r>
              <a:rPr lang="ru-RU" sz="4400" b="1" i="1" baseline="30000" dirty="0">
                <a:solidFill>
                  <a:srgbClr val="8E0407"/>
                </a:solidFill>
                <a:latin typeface="Bookman Old Style" pitchFamily="18" charset="0"/>
              </a:rPr>
              <a:t>2</a:t>
            </a:r>
            <a:r>
              <a:rPr lang="ru-RU" sz="4400" b="1" i="1" dirty="0">
                <a:solidFill>
                  <a:srgbClr val="8E0407"/>
                </a:solidFill>
                <a:latin typeface="Bookman Old Style" pitchFamily="18" charset="0"/>
              </a:rPr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ru-RU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12346"/>
              </p:ext>
            </p:extLst>
          </p:nvPr>
        </p:nvGraphicFramePr>
        <p:xfrm>
          <a:off x="179512" y="1556792"/>
          <a:ext cx="8784976" cy="14174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9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2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45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0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09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37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5х</a:t>
                      </a:r>
                      <a:r>
                        <a:rPr lang="ru-RU" sz="2000" i="1" baseline="30000" dirty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2 </a:t>
                      </a:r>
                      <a:r>
                        <a:rPr lang="ru-RU" sz="2000" i="1" dirty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– </a:t>
                      </a:r>
                      <a:r>
                        <a:rPr lang="ru-RU" sz="2000" i="1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10х</a:t>
                      </a:r>
                      <a:r>
                        <a:rPr lang="ru-RU" sz="2000" i="1" baseline="30000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i="1" dirty="0">
                        <a:solidFill>
                          <a:srgbClr val="6600CC"/>
                        </a:solidFill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3а + 3 – ау - у</a:t>
                      </a:r>
                      <a:endParaRPr lang="ru-RU" sz="2000" i="1" dirty="0">
                        <a:solidFill>
                          <a:srgbClr val="6600CC"/>
                        </a:solidFill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х</a:t>
                      </a:r>
                      <a:r>
                        <a:rPr lang="ru-RU" sz="2000" i="1" baseline="30000" dirty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  <a:r>
                        <a:rPr lang="ru-RU" sz="2000" i="1" dirty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– </a:t>
                      </a:r>
                      <a:r>
                        <a:rPr lang="ru-RU" sz="2000" i="1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6х+ </a:t>
                      </a:r>
                      <a:r>
                        <a:rPr lang="ru-RU" sz="2000" i="1" dirty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5</a:t>
                      </a:r>
                      <a:endParaRPr lang="ru-RU" sz="2000" i="1" dirty="0">
                        <a:solidFill>
                          <a:srgbClr val="6600CC"/>
                        </a:solidFill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4х</a:t>
                      </a:r>
                      <a:r>
                        <a:rPr lang="ru-RU" sz="2000" i="1" baseline="30000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  <a:r>
                        <a:rPr lang="ru-RU" sz="2000" i="1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– 25</a:t>
                      </a:r>
                      <a:endParaRPr lang="ru-RU" sz="2000" i="1" dirty="0">
                        <a:solidFill>
                          <a:srgbClr val="6600CC"/>
                        </a:solidFill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а</a:t>
                      </a:r>
                      <a:r>
                        <a:rPr lang="ru-RU" sz="2000" i="1" baseline="30000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  <a:r>
                        <a:rPr lang="ru-RU" sz="2000" i="1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+6ав+9в</a:t>
                      </a:r>
                      <a:r>
                        <a:rPr lang="ru-RU" sz="2000" i="1" baseline="30000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  <a:endParaRPr lang="ru-RU" sz="2000" i="1" dirty="0">
                        <a:solidFill>
                          <a:srgbClr val="6600CC"/>
                        </a:solidFill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У</a:t>
                      </a:r>
                      <a:r>
                        <a:rPr lang="ru-RU" sz="2000" i="1" baseline="30000" dirty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3  </a:t>
                      </a:r>
                      <a:r>
                        <a:rPr lang="ru-RU" sz="2000" i="1" dirty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- 8</a:t>
                      </a:r>
                      <a:endParaRPr lang="ru-RU" sz="2000" i="1" dirty="0">
                        <a:solidFill>
                          <a:srgbClr val="6600CC"/>
                        </a:solidFill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63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Bookman Old Style" pitchFamily="18" charset="0"/>
                        </a:rPr>
                        <a:t> </a:t>
                      </a:r>
                      <a:endParaRPr lang="ru-RU" sz="2000"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Bookman Old Style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Bookman Old Style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Bookman Old Style" pitchFamily="18" charset="0"/>
                        </a:rPr>
                        <a:t> </a:t>
                      </a:r>
                      <a:endParaRPr lang="ru-RU" sz="2000"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Bookman Old Style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Bookman Old Style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7504" y="4200762"/>
            <a:ext cx="856895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х – 1)(х – 5) – К             (а+ 1)(3 – у) – Е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5х</a:t>
            </a:r>
            <a:r>
              <a:rPr kumimoji="0" lang="ru-RU" sz="2800" b="1" i="1" u="none" strike="noStrike" cap="none" normalizeH="0" baseline="3000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(1 – 2х) - Д               (у – 2)(у</a:t>
            </a:r>
            <a:r>
              <a:rPr kumimoji="0" lang="ru-RU" sz="2800" b="1" i="1" u="none" strike="noStrike" cap="none" normalizeH="0" baseline="3000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+ 2у + 4) – Т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(а + 3в)</a:t>
            </a:r>
            <a:r>
              <a:rPr kumimoji="0" lang="ru-RU" sz="2800" b="1" i="1" u="none" strike="noStrike" cap="none" normalizeH="0" baseline="3000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2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- Р                  </a:t>
            </a:r>
            <a:r>
              <a:rPr kumimoji="0" lang="ru-RU" sz="2800" b="1" i="1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(2х – 5)(2х + 5) - А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71800" y="476672"/>
            <a:ext cx="343715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800" b="1" dirty="0" smtClean="0">
                <a:solidFill>
                  <a:srgbClr val="002060"/>
                </a:solidFill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Разминка</a:t>
            </a:r>
            <a:endParaRPr lang="ru-RU" sz="4800" dirty="0">
              <a:solidFill>
                <a:srgbClr val="002060"/>
              </a:solidFill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619131"/>
              </p:ext>
            </p:extLst>
          </p:nvPr>
        </p:nvGraphicFramePr>
        <p:xfrm>
          <a:off x="239101" y="476672"/>
          <a:ext cx="8784976" cy="59766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9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2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45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0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09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9559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i="1" dirty="0" smtClean="0">
                        <a:solidFill>
                          <a:srgbClr val="6600CC"/>
                        </a:solidFill>
                        <a:effectLst/>
                        <a:latin typeface="Bookman Old Style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5х</a:t>
                      </a:r>
                      <a:r>
                        <a:rPr lang="ru-RU" sz="2000" i="1" baseline="30000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2 </a:t>
                      </a:r>
                      <a:r>
                        <a:rPr lang="ru-RU" sz="2000" i="1" dirty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– </a:t>
                      </a:r>
                      <a:r>
                        <a:rPr lang="ru-RU" sz="2000" i="1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10х</a:t>
                      </a:r>
                      <a:r>
                        <a:rPr lang="ru-RU" sz="2000" i="1" baseline="30000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i="1" dirty="0">
                        <a:solidFill>
                          <a:srgbClr val="6600CC"/>
                        </a:solidFill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i="1" dirty="0" smtClean="0">
                        <a:solidFill>
                          <a:srgbClr val="6600CC"/>
                        </a:solidFill>
                        <a:effectLst/>
                        <a:latin typeface="Bookman Old Style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3а </a:t>
                      </a:r>
                      <a:r>
                        <a:rPr lang="ru-RU" sz="2000" i="1" dirty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+ 3 – ау - у</a:t>
                      </a:r>
                      <a:endParaRPr lang="ru-RU" sz="2000" i="1" dirty="0">
                        <a:solidFill>
                          <a:srgbClr val="6600CC"/>
                        </a:solidFill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i="1" dirty="0" smtClean="0">
                        <a:solidFill>
                          <a:srgbClr val="6600CC"/>
                        </a:solidFill>
                        <a:effectLst/>
                        <a:latin typeface="Bookman Old Style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х</a:t>
                      </a:r>
                      <a:r>
                        <a:rPr lang="ru-RU" sz="2000" i="1" baseline="30000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  <a:r>
                        <a:rPr lang="ru-RU" sz="2000" i="1" dirty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– </a:t>
                      </a:r>
                      <a:r>
                        <a:rPr lang="ru-RU" sz="2000" i="1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6х+ </a:t>
                      </a:r>
                      <a:r>
                        <a:rPr lang="ru-RU" sz="2000" i="1" dirty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5</a:t>
                      </a:r>
                      <a:endParaRPr lang="ru-RU" sz="2000" i="1" dirty="0">
                        <a:solidFill>
                          <a:srgbClr val="6600CC"/>
                        </a:solidFill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i="1" dirty="0" smtClean="0">
                        <a:solidFill>
                          <a:srgbClr val="6600CC"/>
                        </a:solidFill>
                        <a:effectLst/>
                        <a:latin typeface="Bookman Old Style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4х</a:t>
                      </a:r>
                      <a:r>
                        <a:rPr lang="ru-RU" sz="2000" i="1" baseline="30000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  <a:r>
                        <a:rPr lang="ru-RU" sz="2000" i="1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– 25</a:t>
                      </a:r>
                      <a:endParaRPr lang="ru-RU" sz="2000" i="1" dirty="0">
                        <a:solidFill>
                          <a:srgbClr val="6600CC"/>
                        </a:solidFill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i="1" dirty="0" smtClean="0">
                        <a:solidFill>
                          <a:srgbClr val="6600CC"/>
                        </a:solidFill>
                        <a:effectLst/>
                        <a:latin typeface="Bookman Old Style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а</a:t>
                      </a:r>
                      <a:r>
                        <a:rPr lang="ru-RU" sz="2000" i="1" baseline="30000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  <a:r>
                        <a:rPr lang="ru-RU" sz="2000" i="1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+6ав+9в</a:t>
                      </a:r>
                      <a:r>
                        <a:rPr lang="ru-RU" sz="2000" i="1" baseline="30000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  <a:endParaRPr lang="ru-RU" sz="2000" i="1" dirty="0">
                        <a:solidFill>
                          <a:srgbClr val="6600CC"/>
                        </a:solidFill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i="1" dirty="0" smtClean="0">
                        <a:solidFill>
                          <a:srgbClr val="6600CC"/>
                        </a:solidFill>
                        <a:effectLst/>
                        <a:latin typeface="Bookman Old Style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У</a:t>
                      </a:r>
                      <a:r>
                        <a:rPr lang="ru-RU" sz="2000" i="1" baseline="30000" dirty="0" smtClean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3  </a:t>
                      </a:r>
                      <a:r>
                        <a:rPr lang="ru-RU" sz="2000" i="1" dirty="0">
                          <a:solidFill>
                            <a:srgbClr val="6600CC"/>
                          </a:solidFill>
                          <a:effectLst/>
                          <a:latin typeface="Bookman Old Style" pitchFamily="18" charset="0"/>
                        </a:rPr>
                        <a:t>- 8</a:t>
                      </a:r>
                      <a:endParaRPr lang="ru-RU" sz="2000" i="1" dirty="0">
                        <a:solidFill>
                          <a:srgbClr val="6600CC"/>
                        </a:solidFill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07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b="1" dirty="0" smtClean="0"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Д</a:t>
                      </a:r>
                      <a:r>
                        <a:rPr lang="ru-RU" sz="3600" b="1" dirty="0"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 </a:t>
                      </a:r>
                      <a:endParaRPr lang="ru-RU" sz="3600" b="1" dirty="0"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b="1" dirty="0" smtClean="0"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Е</a:t>
                      </a:r>
                      <a:r>
                        <a:rPr lang="ru-RU" sz="3600" b="1" dirty="0"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 </a:t>
                      </a:r>
                      <a:endParaRPr lang="ru-RU" sz="3600" b="1" dirty="0"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b="1" dirty="0" smtClean="0"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К</a:t>
                      </a:r>
                      <a:r>
                        <a:rPr lang="ru-RU" sz="3600" b="1" dirty="0"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 </a:t>
                      </a:r>
                      <a:endParaRPr lang="ru-RU" sz="3600" b="1" dirty="0"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b="1" dirty="0" smtClean="0"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А</a:t>
                      </a:r>
                      <a:r>
                        <a:rPr lang="ru-RU" sz="3600" b="1" dirty="0"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 </a:t>
                      </a:r>
                      <a:endParaRPr lang="ru-RU" sz="3600" b="1" dirty="0"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b="1" dirty="0" smtClean="0"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Р</a:t>
                      </a:r>
                      <a:r>
                        <a:rPr lang="ru-RU" sz="3600" b="1" dirty="0"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 </a:t>
                      </a:r>
                      <a:endParaRPr lang="ru-RU" sz="3600" b="1" dirty="0"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b="1" dirty="0" smtClean="0"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 </a:t>
                      </a:r>
                      <a:r>
                        <a:rPr lang="ru-RU" sz="3600" b="1" dirty="0" smtClean="0"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FF0000"/>
                </a:solidFill>
                <a:latin typeface="Bookman Old Style" pitchFamily="18" charset="0"/>
              </a:rPr>
              <a:t>Физкульминутка</a:t>
            </a:r>
            <a:r>
              <a:rPr lang="ru-RU" sz="3200" b="1" i="1" dirty="0" smtClean="0">
                <a:solidFill>
                  <a:srgbClr val="FF0000"/>
                </a:solidFill>
                <a:latin typeface="Bookman Old Style" pitchFamily="18" charset="0"/>
              </a:rPr>
              <a:t> </a:t>
            </a:r>
          </a:p>
          <a:p>
            <a:pPr algn="ctr"/>
            <a:r>
              <a:rPr lang="ru-RU" sz="2400" b="1" dirty="0" smtClean="0">
                <a:latin typeface="Bookman Old Style" pitchFamily="18" charset="0"/>
              </a:rPr>
              <a:t> </a:t>
            </a:r>
          </a:p>
          <a:p>
            <a:pPr algn="ctr"/>
            <a:r>
              <a:rPr lang="ru-RU" sz="2400" b="1" dirty="0" smtClean="0">
                <a:solidFill>
                  <a:srgbClr val="6600CC"/>
                </a:solidFill>
                <a:latin typeface="Bookman Old Style" pitchFamily="18" charset="0"/>
              </a:rPr>
              <a:t>Да – поднимаем руки        </a:t>
            </a:r>
            <a:r>
              <a:rPr lang="ru-RU" sz="2400" b="1" dirty="0" smtClean="0">
                <a:solidFill>
                  <a:srgbClr val="00B050"/>
                </a:solidFill>
                <a:latin typeface="Bookman Old Style" pitchFamily="18" charset="0"/>
              </a:rPr>
              <a:t>нет </a:t>
            </a:r>
            <a:r>
              <a:rPr lang="ru-RU" sz="2400" b="1" dirty="0">
                <a:solidFill>
                  <a:srgbClr val="00B050"/>
                </a:solidFill>
                <a:latin typeface="Bookman Old Style" pitchFamily="18" charset="0"/>
              </a:rPr>
              <a:t>– опускаем </a:t>
            </a:r>
            <a:r>
              <a:rPr lang="ru-RU" sz="2400" b="1" dirty="0" smtClean="0">
                <a:solidFill>
                  <a:srgbClr val="00B050"/>
                </a:solidFill>
                <a:latin typeface="Bookman Old Style" pitchFamily="18" charset="0"/>
              </a:rPr>
              <a:t>руки </a:t>
            </a:r>
            <a:endParaRPr lang="ru-RU" sz="2400" b="1" dirty="0">
              <a:solidFill>
                <a:srgbClr val="00B050"/>
              </a:solidFill>
              <a:latin typeface="Bookman Old Style" pitchFamily="18" charset="0"/>
            </a:endParaRPr>
          </a:p>
          <a:p>
            <a:pPr algn="ctr"/>
            <a:r>
              <a:rPr lang="ru-RU" sz="2400" b="1" dirty="0">
                <a:latin typeface="Bookman Old Style" pitchFamily="18" charset="0"/>
              </a:rPr>
              <a:t> </a:t>
            </a:r>
          </a:p>
          <a:p>
            <a:pPr marL="457200" indent="-457200">
              <a:buAutoNum type="arabicPeriod"/>
            </a:pP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общий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множитель  </a:t>
            </a: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10а</a:t>
            </a:r>
            <a:r>
              <a:rPr lang="ru-RU" sz="2400" b="1" i="1" baseline="3000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2</a:t>
            </a: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в+15ав</a:t>
            </a:r>
            <a:r>
              <a:rPr lang="ru-RU" sz="2400" b="1" i="1" baseline="3000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2  </a:t>
            </a: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равен 5ав </a:t>
            </a:r>
          </a:p>
          <a:p>
            <a:pPr marL="457200" indent="-457200">
              <a:buAutoNum type="arabicPeriod"/>
            </a:pPr>
            <a:endParaRPr lang="ru-RU" sz="2400" b="1" i="1" dirty="0">
              <a:latin typeface="Bookman Old Style" pitchFamily="18" charset="0"/>
            </a:endParaRPr>
          </a:p>
          <a:p>
            <a:pPr marL="457200" indent="-457200">
              <a:buAutoNum type="arabicPeriod"/>
            </a:pPr>
            <a:r>
              <a:rPr lang="ru-RU" sz="2400" b="1" i="1" dirty="0" smtClean="0">
                <a:solidFill>
                  <a:srgbClr val="0070C0"/>
                </a:solidFill>
                <a:latin typeface="Bookman Old Style" pitchFamily="18" charset="0"/>
              </a:rPr>
              <a:t> 3</a:t>
            </a:r>
            <a:r>
              <a:rPr lang="ru-RU" sz="2400" b="1" i="1" baseline="30000" dirty="0" smtClean="0">
                <a:solidFill>
                  <a:srgbClr val="0070C0"/>
                </a:solidFill>
                <a:latin typeface="Bookman Old Style" pitchFamily="18" charset="0"/>
              </a:rPr>
              <a:t>4 </a:t>
            </a:r>
            <a:r>
              <a:rPr lang="ru-RU" sz="2400" b="1" i="1" dirty="0" smtClean="0">
                <a:solidFill>
                  <a:srgbClr val="0070C0"/>
                </a:solidFill>
                <a:latin typeface="Bookman Old Style" pitchFamily="18" charset="0"/>
              </a:rPr>
              <a:t>= 27 </a:t>
            </a:r>
          </a:p>
          <a:p>
            <a:endParaRPr lang="ru-RU" sz="2400" b="1" i="1" dirty="0" smtClean="0">
              <a:latin typeface="Bookman Old Style" pitchFamily="18" charset="0"/>
            </a:endParaRPr>
          </a:p>
          <a:p>
            <a:r>
              <a:rPr lang="ru-RU" sz="2400" b="1" i="1" dirty="0" smtClean="0">
                <a:solidFill>
                  <a:srgbClr val="C00000"/>
                </a:solidFill>
                <a:latin typeface="Bookman Old Style" pitchFamily="18" charset="0"/>
              </a:rPr>
              <a:t>3. числовой </a:t>
            </a:r>
            <a:r>
              <a:rPr lang="ru-RU" sz="2400" b="1" i="1" dirty="0">
                <a:solidFill>
                  <a:srgbClr val="C00000"/>
                </a:solidFill>
                <a:latin typeface="Bookman Old Style" pitchFamily="18" charset="0"/>
              </a:rPr>
              <a:t>множитель </a:t>
            </a:r>
            <a:r>
              <a:rPr lang="ru-RU" sz="2400" b="1" i="1" dirty="0" smtClean="0">
                <a:solidFill>
                  <a:srgbClr val="C00000"/>
                </a:solidFill>
                <a:latin typeface="Bookman Old Style" pitchFamily="18" charset="0"/>
              </a:rPr>
              <a:t>одночлена-коэффициент</a:t>
            </a:r>
          </a:p>
          <a:p>
            <a:r>
              <a:rPr lang="ru-RU" sz="2400" b="1" i="1" dirty="0" smtClean="0">
                <a:latin typeface="Bookman Old Style" pitchFamily="18" charset="0"/>
              </a:rPr>
              <a:t> </a:t>
            </a:r>
          </a:p>
          <a:p>
            <a:r>
              <a:rPr lang="ru-RU" sz="2400" b="1" i="1" dirty="0" smtClean="0">
                <a:solidFill>
                  <a:srgbClr val="7030A0"/>
                </a:solidFill>
                <a:latin typeface="Bookman Old Style" pitchFamily="18" charset="0"/>
              </a:rPr>
              <a:t>4. 2</a:t>
            </a:r>
            <a:r>
              <a:rPr lang="ru-RU" sz="2400" b="1" i="1" baseline="30000" dirty="0" smtClean="0">
                <a:solidFill>
                  <a:srgbClr val="7030A0"/>
                </a:solidFill>
                <a:latin typeface="Bookman Old Style" pitchFamily="18" charset="0"/>
              </a:rPr>
              <a:t>5</a:t>
            </a:r>
            <a:r>
              <a:rPr lang="ru-RU" sz="2400" b="1" i="1" dirty="0">
                <a:solidFill>
                  <a:srgbClr val="7030A0"/>
                </a:solidFill>
                <a:latin typeface="Bookman Old Style" pitchFamily="18" charset="0"/>
              </a:rPr>
              <a:t>: 2</a:t>
            </a:r>
            <a:r>
              <a:rPr lang="ru-RU" sz="2400" b="1" i="1" baseline="30000" dirty="0">
                <a:solidFill>
                  <a:srgbClr val="7030A0"/>
                </a:solidFill>
                <a:latin typeface="Bookman Old Style" pitchFamily="18" charset="0"/>
              </a:rPr>
              <a:t>3 </a:t>
            </a:r>
            <a:r>
              <a:rPr lang="ru-RU" sz="2400" b="1" i="1" dirty="0">
                <a:solidFill>
                  <a:srgbClr val="7030A0"/>
                </a:solidFill>
                <a:latin typeface="Bookman Old Style" pitchFamily="18" charset="0"/>
              </a:rPr>
              <a:t>* 2</a:t>
            </a:r>
            <a:r>
              <a:rPr lang="ru-RU" sz="2400" b="1" i="1" baseline="30000" dirty="0">
                <a:solidFill>
                  <a:srgbClr val="7030A0"/>
                </a:solidFill>
                <a:latin typeface="Bookman Old Style" pitchFamily="18" charset="0"/>
              </a:rPr>
              <a:t>7 </a:t>
            </a:r>
            <a:r>
              <a:rPr lang="ru-RU" sz="2400" b="1" i="1" dirty="0">
                <a:solidFill>
                  <a:srgbClr val="7030A0"/>
                </a:solidFill>
                <a:latin typeface="Bookman Old Style" pitchFamily="18" charset="0"/>
              </a:rPr>
              <a:t>= 2</a:t>
            </a:r>
            <a:r>
              <a:rPr lang="ru-RU" sz="2400" b="1" i="1" baseline="30000" dirty="0">
                <a:solidFill>
                  <a:srgbClr val="7030A0"/>
                </a:solidFill>
                <a:latin typeface="Bookman Old Style" pitchFamily="18" charset="0"/>
              </a:rPr>
              <a:t>10 </a:t>
            </a:r>
            <a:r>
              <a:rPr lang="ru-RU" sz="2400" b="1" i="1" baseline="30000" dirty="0" smtClean="0">
                <a:solidFill>
                  <a:srgbClr val="7030A0"/>
                </a:solidFill>
                <a:latin typeface="Bookman Old Style" pitchFamily="18" charset="0"/>
              </a:rPr>
              <a:t>                                       </a:t>
            </a:r>
          </a:p>
          <a:p>
            <a:endParaRPr lang="ru-RU" sz="2400" b="1" i="1" baseline="30000" dirty="0">
              <a:latin typeface="Bookman Old Style" pitchFamily="18" charset="0"/>
            </a:endParaRPr>
          </a:p>
          <a:p>
            <a:pPr marL="457200" indent="-457200">
              <a:buAutoNum type="arabicPeriod" startAt="5"/>
            </a:pPr>
            <a:r>
              <a:rPr lang="ru-RU" sz="2400" b="1" i="1" dirty="0" smtClean="0">
                <a:solidFill>
                  <a:srgbClr val="00B050"/>
                </a:solidFill>
                <a:latin typeface="Bookman Old Style" pitchFamily="18" charset="0"/>
              </a:rPr>
              <a:t>5</a:t>
            </a:r>
            <a:r>
              <a:rPr lang="ru-RU" sz="2400" b="1" i="1" baseline="30000" dirty="0" smtClean="0">
                <a:solidFill>
                  <a:srgbClr val="00B050"/>
                </a:solidFill>
                <a:latin typeface="Bookman Old Style" pitchFamily="18" charset="0"/>
              </a:rPr>
              <a:t>0 </a:t>
            </a:r>
            <a:r>
              <a:rPr lang="ru-RU" sz="2400" b="1" i="1" dirty="0">
                <a:solidFill>
                  <a:srgbClr val="00B050"/>
                </a:solidFill>
                <a:latin typeface="Bookman Old Style" pitchFamily="18" charset="0"/>
              </a:rPr>
              <a:t>= 1 </a:t>
            </a:r>
            <a:r>
              <a:rPr lang="ru-RU" sz="2400" b="1" i="1" dirty="0" smtClean="0">
                <a:solidFill>
                  <a:srgbClr val="00B050"/>
                </a:solidFill>
                <a:latin typeface="Bookman Old Style" pitchFamily="18" charset="0"/>
              </a:rPr>
              <a:t>                                       </a:t>
            </a:r>
          </a:p>
          <a:p>
            <a:endParaRPr lang="ru-RU" sz="2400" b="1" i="1" dirty="0" smtClean="0">
              <a:latin typeface="Bookman Old Style" pitchFamily="18" charset="0"/>
            </a:endParaRPr>
          </a:p>
          <a:p>
            <a:r>
              <a:rPr lang="ru-RU" sz="2400" b="1" i="1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6. 0,4а</a:t>
            </a:r>
            <a:r>
              <a:rPr lang="ru-RU" sz="2400" b="1" i="1" baseline="3000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2</a:t>
            </a: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* 2,5в = </a:t>
            </a:r>
            <a:r>
              <a:rPr lang="ru-RU" sz="2400" b="1" i="1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10а</a:t>
            </a:r>
            <a:r>
              <a:rPr lang="ru-RU" sz="2400" b="1" i="1" baseline="3000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2</a:t>
            </a:r>
            <a:r>
              <a:rPr lang="ru-RU" sz="2400" b="1" i="1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в</a:t>
            </a:r>
            <a:endParaRPr lang="ru-RU" sz="2400" b="1" i="1" dirty="0">
              <a:solidFill>
                <a:schemeClr val="accent4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75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/>
          </p:cNvSpPr>
          <p:nvPr>
            <p:ph type="title"/>
          </p:nvPr>
        </p:nvSpPr>
        <p:spPr>
          <a:xfrm>
            <a:off x="179512" y="26728"/>
            <a:ext cx="8712968" cy="6642631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  <a:effectLst/>
                <a:latin typeface="Bookman Old Style" pitchFamily="18" charset="0"/>
              </a:rPr>
              <a:t>                           Инструкция </a:t>
            </a:r>
            <a:r>
              <a:rPr lang="ru-RU" sz="2800" b="1" dirty="0" smtClean="0">
                <a:effectLst/>
                <a:latin typeface="Bookman Old Style" pitchFamily="18" charset="0"/>
              </a:rPr>
              <a:t/>
            </a:r>
            <a:br>
              <a:rPr lang="ru-RU" sz="2800" b="1" dirty="0" smtClean="0">
                <a:effectLst/>
                <a:latin typeface="Bookman Old Style" pitchFamily="18" charset="0"/>
              </a:rPr>
            </a:br>
            <a:r>
              <a:rPr lang="ru-RU" sz="2800" b="1" dirty="0" smtClean="0">
                <a:effectLst/>
                <a:latin typeface="Bookman Old Style" pitchFamily="18" charset="0"/>
              </a:rPr>
              <a:t/>
            </a:r>
            <a:br>
              <a:rPr lang="ru-RU" sz="2800" b="1" dirty="0" smtClean="0">
                <a:effectLst/>
                <a:latin typeface="Bookman Old Style" pitchFamily="18" charset="0"/>
              </a:rPr>
            </a:br>
            <a:r>
              <a:rPr lang="ru-RU" sz="2800" b="1" dirty="0" smtClean="0">
                <a:solidFill>
                  <a:srgbClr val="92D050"/>
                </a:solidFill>
                <a:effectLst/>
                <a:latin typeface="Bookman Old Style" pitchFamily="18" charset="0"/>
              </a:rPr>
              <a:t>            </a:t>
            </a:r>
            <a:r>
              <a:rPr lang="ru-RU" sz="2400" b="1" i="1" dirty="0" smtClean="0">
                <a:solidFill>
                  <a:srgbClr val="00B050"/>
                </a:solidFill>
                <a:effectLst/>
                <a:latin typeface="Bookman Old Style" pitchFamily="18" charset="0"/>
              </a:rPr>
              <a:t>«</a:t>
            </a:r>
            <a:r>
              <a:rPr lang="ru-RU" sz="2400" b="1" i="1" dirty="0">
                <a:solidFill>
                  <a:srgbClr val="00B050"/>
                </a:solidFill>
                <a:effectLst/>
                <a:latin typeface="Bookman Old Style" pitchFamily="18" charset="0"/>
              </a:rPr>
              <a:t>Разложение многочлена </a:t>
            </a:r>
            <a:r>
              <a:rPr lang="ru-RU" sz="2400" b="1" i="1" dirty="0" smtClean="0">
                <a:solidFill>
                  <a:srgbClr val="00B050"/>
                </a:solidFill>
                <a:effectLst/>
                <a:latin typeface="Bookman Old Style" pitchFamily="18" charset="0"/>
              </a:rPr>
              <a:t>на </a:t>
            </a:r>
            <a:br>
              <a:rPr lang="ru-RU" sz="2400" b="1" i="1" dirty="0" smtClean="0">
                <a:solidFill>
                  <a:srgbClr val="00B050"/>
                </a:solidFill>
                <a:effectLst/>
                <a:latin typeface="Bookman Old Style" pitchFamily="18" charset="0"/>
              </a:rPr>
            </a:br>
            <a:r>
              <a:rPr lang="ru-RU" sz="2400" b="1" i="1" dirty="0" smtClean="0">
                <a:solidFill>
                  <a:srgbClr val="00B050"/>
                </a:solidFill>
                <a:effectLst/>
                <a:latin typeface="Bookman Old Style" pitchFamily="18" charset="0"/>
              </a:rPr>
              <a:t>                                 множители»</a:t>
            </a:r>
            <a:r>
              <a:rPr lang="ru-RU" sz="2400" b="1" i="1" dirty="0">
                <a:solidFill>
                  <a:srgbClr val="00B050"/>
                </a:solidFill>
                <a:effectLst/>
                <a:latin typeface="Bookman Old Style" pitchFamily="18" charset="0"/>
              </a:rPr>
              <a:t/>
            </a:r>
            <a:br>
              <a:rPr lang="ru-RU" sz="2400" b="1" i="1" dirty="0">
                <a:solidFill>
                  <a:srgbClr val="00B050"/>
                </a:solidFill>
                <a:effectLst/>
                <a:latin typeface="Bookman Old Style" pitchFamily="18" charset="0"/>
              </a:rPr>
            </a:br>
            <a:r>
              <a:rPr lang="ru-RU" sz="2800" b="1" dirty="0">
                <a:effectLst/>
                <a:latin typeface="Bookman Old Style" pitchFamily="18" charset="0"/>
              </a:rPr>
              <a:t> </a:t>
            </a:r>
            <a:r>
              <a:rPr lang="ru-RU" sz="2800" b="1" dirty="0" smtClean="0">
                <a:effectLst/>
                <a:latin typeface="Bookman Old Style" pitchFamily="18" charset="0"/>
              </a:rPr>
              <a:t/>
            </a:r>
            <a:br>
              <a:rPr lang="ru-RU" sz="2800" b="1" dirty="0" smtClean="0">
                <a:effectLst/>
                <a:latin typeface="Bookman Old Style" pitchFamily="18" charset="0"/>
              </a:rPr>
            </a:br>
            <a:r>
              <a:rPr lang="ru-RU" sz="2400" b="1" i="1" dirty="0" smtClean="0">
                <a:solidFill>
                  <a:srgbClr val="00B0F0"/>
                </a:solidFill>
                <a:effectLst/>
                <a:latin typeface="Bookman Old Style" pitchFamily="18" charset="0"/>
              </a:rPr>
              <a:t>1. вынести </a:t>
            </a:r>
            <a:r>
              <a:rPr lang="ru-RU" sz="2400" b="1" i="1" dirty="0">
                <a:solidFill>
                  <a:srgbClr val="00B0F0"/>
                </a:solidFill>
                <a:effectLst/>
                <a:latin typeface="Bookman Old Style" pitchFamily="18" charset="0"/>
              </a:rPr>
              <a:t>общий множитель за скобки </a:t>
            </a:r>
            <a:r>
              <a:rPr lang="ru-RU" sz="2400" b="1" i="1" dirty="0" smtClean="0">
                <a:solidFill>
                  <a:srgbClr val="00B0F0"/>
                </a:solidFill>
                <a:effectLst/>
                <a:latin typeface="Bookman Old Style" pitchFamily="18" charset="0"/>
              </a:rPr>
              <a:t/>
            </a:r>
            <a:br>
              <a:rPr lang="ru-RU" sz="2400" b="1" i="1" dirty="0" smtClean="0">
                <a:solidFill>
                  <a:srgbClr val="00B0F0"/>
                </a:solidFill>
                <a:effectLst/>
                <a:latin typeface="Bookman Old Style" pitchFamily="18" charset="0"/>
              </a:rPr>
            </a:br>
            <a:r>
              <a:rPr lang="ru-RU" sz="2400" b="1" i="1" dirty="0">
                <a:solidFill>
                  <a:srgbClr val="00B0F0"/>
                </a:solidFill>
                <a:effectLst/>
                <a:latin typeface="Bookman Old Style" pitchFamily="18" charset="0"/>
              </a:rPr>
              <a:t> </a:t>
            </a:r>
            <a:r>
              <a:rPr lang="ru-RU" sz="2400" b="1" i="1" dirty="0" smtClean="0">
                <a:solidFill>
                  <a:srgbClr val="00B0F0"/>
                </a:solidFill>
                <a:effectLst/>
                <a:latin typeface="Bookman Old Style" pitchFamily="18" charset="0"/>
              </a:rPr>
              <a:t>   (</a:t>
            </a:r>
            <a:r>
              <a:rPr lang="ru-RU" sz="2400" b="1" i="1" dirty="0">
                <a:solidFill>
                  <a:srgbClr val="00B0F0"/>
                </a:solidFill>
                <a:effectLst/>
                <a:latin typeface="Bookman Old Style" pitchFamily="18" charset="0"/>
              </a:rPr>
              <a:t>если он есть</a:t>
            </a:r>
            <a:r>
              <a:rPr lang="ru-RU" sz="2400" b="1" i="1" dirty="0" smtClean="0">
                <a:solidFill>
                  <a:srgbClr val="00B0F0"/>
                </a:solidFill>
                <a:effectLst/>
                <a:latin typeface="Bookman Old Style" pitchFamily="18" charset="0"/>
              </a:rPr>
              <a:t>);</a:t>
            </a:r>
            <a:br>
              <a:rPr lang="ru-RU" sz="2400" b="1" i="1" dirty="0" smtClean="0">
                <a:solidFill>
                  <a:srgbClr val="00B0F0"/>
                </a:solidFill>
                <a:effectLst/>
                <a:latin typeface="Bookman Old Style" pitchFamily="18" charset="0"/>
              </a:rPr>
            </a:br>
            <a:r>
              <a:rPr lang="ru-RU" sz="2400" b="1" i="1" dirty="0">
                <a:solidFill>
                  <a:srgbClr val="00B0F0"/>
                </a:solidFill>
                <a:effectLst/>
                <a:latin typeface="Bookman Old Style" pitchFamily="18" charset="0"/>
              </a:rPr>
              <a:t/>
            </a:r>
            <a:br>
              <a:rPr lang="ru-RU" sz="2400" b="1" i="1" dirty="0">
                <a:solidFill>
                  <a:srgbClr val="00B0F0"/>
                </a:solidFill>
                <a:effectLst/>
                <a:latin typeface="Bookman Old Style" pitchFamily="18" charset="0"/>
              </a:rPr>
            </a:br>
            <a:r>
              <a:rPr lang="ru-RU" sz="2400" b="1" i="1" dirty="0" smtClean="0">
                <a:solidFill>
                  <a:schemeClr val="accent1"/>
                </a:solidFill>
                <a:effectLst/>
                <a:latin typeface="Bookman Old Style" pitchFamily="18" charset="0"/>
              </a:rPr>
              <a:t>2. применить </a:t>
            </a:r>
            <a:r>
              <a:rPr lang="ru-RU" sz="2400" b="1" i="1" dirty="0">
                <a:solidFill>
                  <a:schemeClr val="accent1"/>
                </a:solidFill>
                <a:effectLst/>
                <a:latin typeface="Bookman Old Style" pitchFamily="18" charset="0"/>
              </a:rPr>
              <a:t>формулы сокращенного </a:t>
            </a:r>
            <a:r>
              <a:rPr lang="ru-RU" sz="2400" b="1" i="1" dirty="0" smtClean="0">
                <a:solidFill>
                  <a:schemeClr val="accent1"/>
                </a:solidFill>
                <a:effectLst/>
                <a:latin typeface="Bookman Old Style" pitchFamily="18" charset="0"/>
              </a:rPr>
              <a:t/>
            </a:r>
            <a:br>
              <a:rPr lang="ru-RU" sz="2400" b="1" i="1" dirty="0" smtClean="0">
                <a:solidFill>
                  <a:schemeClr val="accent1"/>
                </a:solidFill>
                <a:effectLst/>
                <a:latin typeface="Bookman Old Style" pitchFamily="18" charset="0"/>
              </a:rPr>
            </a:br>
            <a:r>
              <a:rPr lang="ru-RU" sz="2400" b="1" i="1" dirty="0">
                <a:solidFill>
                  <a:schemeClr val="accent1"/>
                </a:solidFill>
                <a:effectLst/>
                <a:latin typeface="Bookman Old Style" pitchFamily="18" charset="0"/>
              </a:rPr>
              <a:t> </a:t>
            </a:r>
            <a:r>
              <a:rPr lang="ru-RU" sz="2400" b="1" i="1" dirty="0" smtClean="0">
                <a:solidFill>
                  <a:schemeClr val="accent1"/>
                </a:solidFill>
                <a:effectLst/>
                <a:latin typeface="Bookman Old Style" pitchFamily="18" charset="0"/>
              </a:rPr>
              <a:t>   умножения </a:t>
            </a:r>
            <a:r>
              <a:rPr lang="ru-RU" sz="2400" b="1" i="1" dirty="0">
                <a:solidFill>
                  <a:schemeClr val="accent1"/>
                </a:solidFill>
                <a:effectLst/>
                <a:latin typeface="Bookman Old Style" pitchFamily="18" charset="0"/>
              </a:rPr>
              <a:t>(если возможно</a:t>
            </a:r>
            <a:r>
              <a:rPr lang="ru-RU" sz="2400" b="1" i="1" dirty="0" smtClean="0">
                <a:solidFill>
                  <a:schemeClr val="accent1"/>
                </a:solidFill>
                <a:effectLst/>
                <a:latin typeface="Bookman Old Style" pitchFamily="18" charset="0"/>
              </a:rPr>
              <a:t>);</a:t>
            </a:r>
            <a:br>
              <a:rPr lang="ru-RU" sz="2400" b="1" i="1" dirty="0" smtClean="0">
                <a:solidFill>
                  <a:schemeClr val="accent1"/>
                </a:solidFill>
                <a:effectLst/>
                <a:latin typeface="Bookman Old Style" pitchFamily="18" charset="0"/>
              </a:rPr>
            </a:br>
            <a:r>
              <a:rPr lang="ru-RU" sz="2400" b="1" i="1" dirty="0">
                <a:solidFill>
                  <a:schemeClr val="accent1"/>
                </a:solidFill>
                <a:effectLst/>
                <a:latin typeface="Bookman Old Style" pitchFamily="18" charset="0"/>
              </a:rPr>
              <a:t/>
            </a:r>
            <a:br>
              <a:rPr lang="ru-RU" sz="2400" b="1" i="1" dirty="0">
                <a:solidFill>
                  <a:schemeClr val="accent1"/>
                </a:solidFill>
                <a:effectLst/>
                <a:latin typeface="Bookman Old Style" pitchFamily="18" charset="0"/>
              </a:rPr>
            </a:br>
            <a:r>
              <a:rPr lang="ru-RU" sz="2400" b="1" i="1" dirty="0" smtClean="0">
                <a:solidFill>
                  <a:srgbClr val="00B0F0"/>
                </a:solidFill>
                <a:effectLst/>
                <a:latin typeface="Bookman Old Style" pitchFamily="18" charset="0"/>
              </a:rPr>
              <a:t>3. применить </a:t>
            </a:r>
            <a:r>
              <a:rPr lang="ru-RU" sz="2400" b="1" i="1" dirty="0">
                <a:solidFill>
                  <a:srgbClr val="00B0F0"/>
                </a:solidFill>
                <a:effectLst/>
                <a:latin typeface="Bookman Old Style" pitchFamily="18" charset="0"/>
              </a:rPr>
              <a:t>способ группировки</a:t>
            </a:r>
            <a:r>
              <a:rPr lang="ru-RU" sz="2400" b="1" i="1" dirty="0" smtClean="0">
                <a:solidFill>
                  <a:srgbClr val="00B0F0"/>
                </a:solidFill>
                <a:effectLst/>
                <a:latin typeface="Bookman Old Style" pitchFamily="18" charset="0"/>
              </a:rPr>
              <a:t>;</a:t>
            </a:r>
            <a:br>
              <a:rPr lang="ru-RU" sz="2400" b="1" i="1" dirty="0" smtClean="0">
                <a:solidFill>
                  <a:srgbClr val="00B0F0"/>
                </a:solidFill>
                <a:effectLst/>
                <a:latin typeface="Bookman Old Style" pitchFamily="18" charset="0"/>
              </a:rPr>
            </a:br>
            <a:r>
              <a:rPr lang="ru-RU" sz="2400" b="1" i="1" dirty="0">
                <a:solidFill>
                  <a:srgbClr val="00B0F0"/>
                </a:solidFill>
                <a:effectLst/>
                <a:latin typeface="Bookman Old Style" pitchFamily="18" charset="0"/>
              </a:rPr>
              <a:t/>
            </a:r>
            <a:br>
              <a:rPr lang="ru-RU" sz="2400" b="1" i="1" dirty="0">
                <a:solidFill>
                  <a:srgbClr val="00B0F0"/>
                </a:solidFill>
                <a:effectLst/>
                <a:latin typeface="Bookman Old Style" pitchFamily="18" charset="0"/>
              </a:rPr>
            </a:br>
            <a:r>
              <a:rPr lang="ru-RU" sz="2400" b="1" i="1" dirty="0" smtClean="0">
                <a:solidFill>
                  <a:schemeClr val="accent1"/>
                </a:solidFill>
                <a:effectLst/>
                <a:latin typeface="Bookman Old Style" pitchFamily="18" charset="0"/>
              </a:rPr>
              <a:t>4. проверить </a:t>
            </a:r>
            <a:r>
              <a:rPr lang="ru-RU" sz="2400" b="1" i="1" dirty="0">
                <a:solidFill>
                  <a:schemeClr val="accent1"/>
                </a:solidFill>
                <a:effectLst/>
                <a:latin typeface="Bookman Old Style" pitchFamily="18" charset="0"/>
              </a:rPr>
              <a:t>полученный результат </a:t>
            </a:r>
            <a:r>
              <a:rPr lang="ru-RU" sz="2400" b="1" i="1" dirty="0" smtClean="0">
                <a:solidFill>
                  <a:schemeClr val="accent1"/>
                </a:solidFill>
                <a:effectLst/>
                <a:latin typeface="Bookman Old Style" pitchFamily="18" charset="0"/>
              </a:rPr>
              <a:t/>
            </a:r>
            <a:br>
              <a:rPr lang="ru-RU" sz="2400" b="1" i="1" dirty="0" smtClean="0">
                <a:solidFill>
                  <a:schemeClr val="accent1"/>
                </a:solidFill>
                <a:effectLst/>
                <a:latin typeface="Bookman Old Style" pitchFamily="18" charset="0"/>
              </a:rPr>
            </a:br>
            <a:r>
              <a:rPr lang="ru-RU" sz="2400" b="1" i="1" dirty="0">
                <a:solidFill>
                  <a:schemeClr val="accent1"/>
                </a:solidFill>
                <a:effectLst/>
                <a:latin typeface="Bookman Old Style" pitchFamily="18" charset="0"/>
              </a:rPr>
              <a:t> </a:t>
            </a:r>
            <a:r>
              <a:rPr lang="ru-RU" sz="2400" b="1" i="1" dirty="0" smtClean="0">
                <a:solidFill>
                  <a:schemeClr val="accent1"/>
                </a:solidFill>
                <a:effectLst/>
                <a:latin typeface="Bookman Old Style" pitchFamily="18" charset="0"/>
              </a:rPr>
              <a:t>    умножением</a:t>
            </a:r>
            <a:r>
              <a:rPr lang="ru-RU" sz="2400" dirty="0">
                <a:solidFill>
                  <a:schemeClr val="accent1"/>
                </a:solidFill>
                <a:effectLst/>
                <a:latin typeface="Bookman Old Style" pitchFamily="18" charset="0"/>
              </a:rPr>
              <a:t>.</a:t>
            </a:r>
            <a:r>
              <a:rPr lang="ru-RU" sz="2400" dirty="0">
                <a:effectLst/>
                <a:latin typeface="Bookman Old Style" pitchFamily="18" charset="0"/>
              </a:rPr>
              <a:t/>
            </a:r>
            <a:br>
              <a:rPr lang="ru-RU" sz="2400" dirty="0">
                <a:effectLst/>
                <a:latin typeface="Bookman Old Style" pitchFamily="18" charset="0"/>
              </a:rPr>
            </a:br>
            <a:endParaRPr lang="ru-RU" sz="2400" b="1" i="1" dirty="0" smtClean="0">
              <a:solidFill>
                <a:srgbClr val="990000"/>
              </a:solidFill>
              <a:latin typeface="Bookman Old Style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61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idx="1"/>
          </p:nvPr>
        </p:nvSpPr>
        <p:spPr>
          <a:xfrm>
            <a:off x="539750" y="620688"/>
            <a:ext cx="8226425" cy="3817962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b="1" dirty="0">
                <a:solidFill>
                  <a:srgbClr val="8E0407"/>
                </a:solidFill>
                <a:latin typeface="Bookman Old Style" pitchFamily="18" charset="0"/>
              </a:rPr>
              <a:t>Задания для </a:t>
            </a:r>
            <a:r>
              <a:rPr lang="ru-RU" sz="3600" b="1" dirty="0" smtClean="0">
                <a:solidFill>
                  <a:srgbClr val="8E0407"/>
                </a:solidFill>
                <a:latin typeface="Bookman Old Style" pitchFamily="18" charset="0"/>
              </a:rPr>
              <a:t>групп</a:t>
            </a:r>
            <a:endParaRPr lang="ru-RU" sz="3600" dirty="0">
              <a:solidFill>
                <a:srgbClr val="8E0407"/>
              </a:solidFill>
              <a:latin typeface="Bookman Old Style" pitchFamily="18" charset="0"/>
            </a:endParaRP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lvl="0"/>
            <a:r>
              <a:rPr lang="ru-RU" sz="4000" b="1" i="1" dirty="0">
                <a:solidFill>
                  <a:srgbClr val="0070C0"/>
                </a:solidFill>
                <a:latin typeface="Bookman Old Style" pitchFamily="18" charset="0"/>
              </a:rPr>
              <a:t>32х</a:t>
            </a:r>
            <a:r>
              <a:rPr lang="ru-RU" sz="4000" b="1" i="1" baseline="30000" dirty="0">
                <a:solidFill>
                  <a:srgbClr val="0070C0"/>
                </a:solidFill>
                <a:latin typeface="Bookman Old Style" pitchFamily="18" charset="0"/>
              </a:rPr>
              <a:t>2 </a:t>
            </a:r>
            <a:r>
              <a:rPr lang="ru-RU" sz="4000" b="1" i="1" dirty="0">
                <a:solidFill>
                  <a:srgbClr val="0070C0"/>
                </a:solidFill>
                <a:latin typeface="Bookman Old Style" pitchFamily="18" charset="0"/>
              </a:rPr>
              <a:t> - 8ах</a:t>
            </a:r>
            <a:r>
              <a:rPr lang="ru-RU" sz="4000" b="1" i="1" baseline="30000" dirty="0">
                <a:solidFill>
                  <a:srgbClr val="0070C0"/>
                </a:solidFill>
                <a:latin typeface="Bookman Old Style" pitchFamily="18" charset="0"/>
              </a:rPr>
              <a:t>4</a:t>
            </a:r>
            <a:r>
              <a:rPr lang="ru-RU" sz="4000" b="1" i="1" dirty="0">
                <a:solidFill>
                  <a:srgbClr val="0070C0"/>
                </a:solidFill>
                <a:latin typeface="Bookman Old Style" pitchFamily="18" charset="0"/>
              </a:rPr>
              <a:t>;                   </a:t>
            </a:r>
          </a:p>
          <a:p>
            <a:pPr lvl="0"/>
            <a:r>
              <a:rPr lang="ru-RU" sz="4000" b="1" i="1" dirty="0">
                <a:solidFill>
                  <a:srgbClr val="0070C0"/>
                </a:solidFill>
                <a:latin typeface="Bookman Old Style" pitchFamily="18" charset="0"/>
              </a:rPr>
              <a:t>9х</a:t>
            </a:r>
            <a:r>
              <a:rPr lang="ru-RU" sz="4000" b="1" i="1" baseline="30000" dirty="0">
                <a:solidFill>
                  <a:srgbClr val="0070C0"/>
                </a:solidFill>
                <a:latin typeface="Bookman Old Style" pitchFamily="18" charset="0"/>
              </a:rPr>
              <a:t>4</a:t>
            </a:r>
            <a:r>
              <a:rPr lang="ru-RU" sz="4000" b="1" i="1" dirty="0">
                <a:solidFill>
                  <a:srgbClr val="0070C0"/>
                </a:solidFill>
                <a:latin typeface="Bookman Old Style" pitchFamily="18" charset="0"/>
              </a:rPr>
              <a:t> - 18х</a:t>
            </a:r>
            <a:r>
              <a:rPr lang="ru-RU" sz="4000" b="1" i="1" baseline="30000" dirty="0">
                <a:solidFill>
                  <a:srgbClr val="0070C0"/>
                </a:solidFill>
                <a:latin typeface="Bookman Old Style" pitchFamily="18" charset="0"/>
              </a:rPr>
              <a:t>3 </a:t>
            </a:r>
            <a:r>
              <a:rPr lang="ru-RU" sz="4000" b="1" i="1" dirty="0">
                <a:solidFill>
                  <a:srgbClr val="0070C0"/>
                </a:solidFill>
                <a:latin typeface="Bookman Old Style" pitchFamily="18" charset="0"/>
              </a:rPr>
              <a:t> + 9х</a:t>
            </a:r>
            <a:r>
              <a:rPr lang="ru-RU" sz="4000" b="1" i="1" baseline="30000" dirty="0">
                <a:solidFill>
                  <a:srgbClr val="0070C0"/>
                </a:solidFill>
                <a:latin typeface="Bookman Old Style" pitchFamily="18" charset="0"/>
              </a:rPr>
              <a:t>2</a:t>
            </a:r>
            <a:r>
              <a:rPr lang="ru-RU" sz="4000" b="1" i="1" dirty="0">
                <a:solidFill>
                  <a:srgbClr val="0070C0"/>
                </a:solidFill>
                <a:latin typeface="Bookman Old Style" pitchFamily="18" charset="0"/>
              </a:rPr>
              <a:t>;</a:t>
            </a:r>
          </a:p>
          <a:p>
            <a:pPr lvl="0"/>
            <a:r>
              <a:rPr lang="ru-RU" sz="4000" b="1" i="1" dirty="0">
                <a:solidFill>
                  <a:srgbClr val="0070C0"/>
                </a:solidFill>
                <a:latin typeface="Bookman Old Style" pitchFamily="18" charset="0"/>
              </a:rPr>
              <a:t>25х</a:t>
            </a:r>
            <a:r>
              <a:rPr lang="ru-RU" sz="4000" b="1" i="1" baseline="30000" dirty="0">
                <a:solidFill>
                  <a:srgbClr val="0070C0"/>
                </a:solidFill>
                <a:latin typeface="Bookman Old Style" pitchFamily="18" charset="0"/>
              </a:rPr>
              <a:t>2</a:t>
            </a:r>
            <a:r>
              <a:rPr lang="ru-RU" sz="4000" b="1" i="1" dirty="0">
                <a:solidFill>
                  <a:srgbClr val="0070C0"/>
                </a:solidFill>
                <a:latin typeface="Bookman Old Style" pitchFamily="18" charset="0"/>
              </a:rPr>
              <a:t> - (х – 5)</a:t>
            </a:r>
            <a:r>
              <a:rPr lang="ru-RU" sz="4000" b="1" i="1" baseline="30000" dirty="0">
                <a:solidFill>
                  <a:srgbClr val="0070C0"/>
                </a:solidFill>
                <a:latin typeface="Bookman Old Style" pitchFamily="18" charset="0"/>
              </a:rPr>
              <a:t>2</a:t>
            </a:r>
            <a:r>
              <a:rPr lang="ru-RU" sz="4000" b="1" i="1" dirty="0">
                <a:solidFill>
                  <a:srgbClr val="0070C0"/>
                </a:solidFill>
                <a:latin typeface="Bookman Old Style" pitchFamily="18" charset="0"/>
              </a:rPr>
              <a:t>;</a:t>
            </a:r>
          </a:p>
          <a:p>
            <a:pPr lvl="0"/>
            <a:r>
              <a:rPr lang="ru-RU" sz="4000" b="1" i="1" dirty="0">
                <a:solidFill>
                  <a:srgbClr val="0070C0"/>
                </a:solidFill>
                <a:latin typeface="Bookman Old Style" pitchFamily="18" charset="0"/>
              </a:rPr>
              <a:t>х</a:t>
            </a:r>
            <a:r>
              <a:rPr lang="ru-RU" sz="4000" b="1" i="1" baseline="30000" dirty="0">
                <a:solidFill>
                  <a:srgbClr val="0070C0"/>
                </a:solidFill>
                <a:latin typeface="Bookman Old Style" pitchFamily="18" charset="0"/>
              </a:rPr>
              <a:t>3</a:t>
            </a:r>
            <a:r>
              <a:rPr lang="ru-RU" sz="4000" b="1" i="1" dirty="0">
                <a:solidFill>
                  <a:srgbClr val="0070C0"/>
                </a:solidFill>
                <a:latin typeface="Bookman Old Style" pitchFamily="18" charset="0"/>
              </a:rPr>
              <a:t> - х</a:t>
            </a:r>
            <a:r>
              <a:rPr lang="ru-RU" sz="4000" b="1" i="1" baseline="30000" dirty="0">
                <a:solidFill>
                  <a:srgbClr val="0070C0"/>
                </a:solidFill>
                <a:latin typeface="Bookman Old Style" pitchFamily="18" charset="0"/>
              </a:rPr>
              <a:t>2</a:t>
            </a:r>
            <a:r>
              <a:rPr lang="ru-RU" sz="4000" b="1" i="1" dirty="0">
                <a:solidFill>
                  <a:srgbClr val="0070C0"/>
                </a:solidFill>
                <a:latin typeface="Bookman Old Style" pitchFamily="18" charset="0"/>
              </a:rPr>
              <a:t>у – ху</a:t>
            </a:r>
            <a:r>
              <a:rPr lang="ru-RU" sz="4000" b="1" i="1" baseline="30000" dirty="0">
                <a:solidFill>
                  <a:srgbClr val="0070C0"/>
                </a:solidFill>
                <a:latin typeface="Bookman Old Style" pitchFamily="18" charset="0"/>
              </a:rPr>
              <a:t>2</a:t>
            </a:r>
            <a:r>
              <a:rPr lang="ru-RU" sz="4000" b="1" i="1" dirty="0">
                <a:solidFill>
                  <a:srgbClr val="0070C0"/>
                </a:solidFill>
                <a:latin typeface="Bookman Old Style" pitchFamily="18" charset="0"/>
              </a:rPr>
              <a:t> + у</a:t>
            </a:r>
            <a:r>
              <a:rPr lang="ru-RU" sz="4000" b="1" i="1" baseline="30000" dirty="0">
                <a:solidFill>
                  <a:srgbClr val="0070C0"/>
                </a:solidFill>
                <a:latin typeface="Bookman Old Style" pitchFamily="18" charset="0"/>
              </a:rPr>
              <a:t>3</a:t>
            </a:r>
            <a:r>
              <a:rPr lang="ru-RU" sz="4000" b="1" i="1" dirty="0">
                <a:solidFill>
                  <a:srgbClr val="0070C0"/>
                </a:solidFill>
                <a:latin typeface="Bookman Old Style" pitchFamily="18" charset="0"/>
              </a:rPr>
              <a:t>;</a:t>
            </a:r>
          </a:p>
          <a:p>
            <a:pPr lvl="0"/>
            <a:r>
              <a:rPr lang="ru-RU" sz="4000" b="1" i="1" dirty="0">
                <a:solidFill>
                  <a:srgbClr val="0070C0"/>
                </a:solidFill>
                <a:latin typeface="Bookman Old Style" pitchFamily="18" charset="0"/>
              </a:rPr>
              <a:t>х</a:t>
            </a:r>
            <a:r>
              <a:rPr lang="ru-RU" sz="4000" b="1" i="1" baseline="30000" dirty="0">
                <a:solidFill>
                  <a:srgbClr val="0070C0"/>
                </a:solidFill>
                <a:latin typeface="Bookman Old Style" pitchFamily="18" charset="0"/>
              </a:rPr>
              <a:t>3</a:t>
            </a:r>
            <a:r>
              <a:rPr lang="ru-RU" sz="4000" b="1" i="1" dirty="0">
                <a:solidFill>
                  <a:srgbClr val="0070C0"/>
                </a:solidFill>
                <a:latin typeface="Bookman Old Style" pitchFamily="18" charset="0"/>
              </a:rPr>
              <a:t>– 8х – 3.</a:t>
            </a:r>
          </a:p>
          <a:p>
            <a:pPr>
              <a:buFont typeface="Arial" charset="0"/>
              <a:buNone/>
            </a:pPr>
            <a:endParaRPr lang="ru-RU" dirty="0" smtClean="0">
              <a:latin typeface="Times New Roman" pitchFamily="18" charset="0"/>
            </a:endParaRPr>
          </a:p>
        </p:txBody>
      </p:sp>
      <p:grpSp>
        <p:nvGrpSpPr>
          <p:cNvPr id="20483" name="Group 12"/>
          <p:cNvGrpSpPr>
            <a:grpSpLocks/>
          </p:cNvGrpSpPr>
          <p:nvPr/>
        </p:nvGrpSpPr>
        <p:grpSpPr bwMode="auto">
          <a:xfrm>
            <a:off x="7102379" y="1527764"/>
            <a:ext cx="1800225" cy="1439863"/>
            <a:chOff x="240" y="384"/>
            <a:chExt cx="804" cy="576"/>
          </a:xfrm>
        </p:grpSpPr>
        <p:sp>
          <p:nvSpPr>
            <p:cNvPr id="20486" name="AutoShape 13"/>
            <p:cNvSpPr>
              <a:spLocks noChangeArrowheads="1"/>
            </p:cNvSpPr>
            <p:nvPr/>
          </p:nvSpPr>
          <p:spPr bwMode="auto">
            <a:xfrm flipH="1">
              <a:off x="903" y="640"/>
              <a:ext cx="85" cy="95"/>
            </a:xfrm>
            <a:custGeom>
              <a:avLst/>
              <a:gdLst>
                <a:gd name="T0" fmla="*/ 0 w 200"/>
                <a:gd name="T1" fmla="*/ 4 h 238"/>
                <a:gd name="T2" fmla="*/ 2 w 200"/>
                <a:gd name="T3" fmla="*/ 6 h 238"/>
                <a:gd name="T4" fmla="*/ 6 w 200"/>
                <a:gd name="T5" fmla="*/ 1 h 238"/>
                <a:gd name="T6" fmla="*/ 5 w 200"/>
                <a:gd name="T7" fmla="*/ 0 h 238"/>
                <a:gd name="T8" fmla="*/ 5 w 200"/>
                <a:gd name="T9" fmla="*/ 0 h 238"/>
                <a:gd name="T10" fmla="*/ 4 w 200"/>
                <a:gd name="T11" fmla="*/ 0 h 238"/>
                <a:gd name="T12" fmla="*/ 3 w 200"/>
                <a:gd name="T13" fmla="*/ 1 h 238"/>
                <a:gd name="T14" fmla="*/ 3 w 200"/>
                <a:gd name="T15" fmla="*/ 1 h 238"/>
                <a:gd name="T16" fmla="*/ 2 w 200"/>
                <a:gd name="T17" fmla="*/ 2 h 238"/>
                <a:gd name="T18" fmla="*/ 1 w 200"/>
                <a:gd name="T19" fmla="*/ 2 h 238"/>
                <a:gd name="T20" fmla="*/ 0 w 200"/>
                <a:gd name="T21" fmla="*/ 3 h 238"/>
                <a:gd name="T22" fmla="*/ 0 w 200"/>
                <a:gd name="T23" fmla="*/ 4 h 23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00"/>
                <a:gd name="T37" fmla="*/ 0 h 238"/>
                <a:gd name="T38" fmla="*/ 200 w 200"/>
                <a:gd name="T39" fmla="*/ 238 h 23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00" h="238">
                  <a:moveTo>
                    <a:pt x="0" y="171"/>
                  </a:moveTo>
                  <a:lnTo>
                    <a:pt x="49" y="238"/>
                  </a:lnTo>
                  <a:lnTo>
                    <a:pt x="200" y="46"/>
                  </a:lnTo>
                  <a:lnTo>
                    <a:pt x="161" y="0"/>
                  </a:lnTo>
                  <a:lnTo>
                    <a:pt x="153" y="3"/>
                  </a:lnTo>
                  <a:lnTo>
                    <a:pt x="135" y="12"/>
                  </a:lnTo>
                  <a:lnTo>
                    <a:pt x="107" y="26"/>
                  </a:lnTo>
                  <a:lnTo>
                    <a:pt x="77" y="46"/>
                  </a:lnTo>
                  <a:lnTo>
                    <a:pt x="46" y="70"/>
                  </a:lnTo>
                  <a:lnTo>
                    <a:pt x="21" y="100"/>
                  </a:lnTo>
                  <a:lnTo>
                    <a:pt x="3" y="133"/>
                  </a:lnTo>
                  <a:lnTo>
                    <a:pt x="0" y="171"/>
                  </a:lnTo>
                  <a:close/>
                </a:path>
              </a:pathLst>
            </a:custGeom>
            <a:solidFill>
              <a:srgbClr val="F2E8D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87" name="AutoShape 14"/>
            <p:cNvSpPr>
              <a:spLocks noChangeArrowheads="1"/>
            </p:cNvSpPr>
            <p:nvPr/>
          </p:nvSpPr>
          <p:spPr bwMode="auto">
            <a:xfrm flipH="1">
              <a:off x="395" y="829"/>
              <a:ext cx="640" cy="121"/>
            </a:xfrm>
            <a:custGeom>
              <a:avLst/>
              <a:gdLst>
                <a:gd name="T0" fmla="*/ 48 w 1510"/>
                <a:gd name="T1" fmla="*/ 8 h 300"/>
                <a:gd name="T2" fmla="*/ 47 w 1510"/>
                <a:gd name="T3" fmla="*/ 8 h 300"/>
                <a:gd name="T4" fmla="*/ 45 w 1510"/>
                <a:gd name="T5" fmla="*/ 8 h 300"/>
                <a:gd name="T6" fmla="*/ 42 w 1510"/>
                <a:gd name="T7" fmla="*/ 7 h 300"/>
                <a:gd name="T8" fmla="*/ 38 w 1510"/>
                <a:gd name="T9" fmla="*/ 7 h 300"/>
                <a:gd name="T10" fmla="*/ 35 w 1510"/>
                <a:gd name="T11" fmla="*/ 7 h 300"/>
                <a:gd name="T12" fmla="*/ 31 w 1510"/>
                <a:gd name="T13" fmla="*/ 6 h 300"/>
                <a:gd name="T14" fmla="*/ 28 w 1510"/>
                <a:gd name="T15" fmla="*/ 6 h 300"/>
                <a:gd name="T16" fmla="*/ 27 w 1510"/>
                <a:gd name="T17" fmla="*/ 7 h 300"/>
                <a:gd name="T18" fmla="*/ 26 w 1510"/>
                <a:gd name="T19" fmla="*/ 7 h 300"/>
                <a:gd name="T20" fmla="*/ 25 w 1510"/>
                <a:gd name="T21" fmla="*/ 8 h 300"/>
                <a:gd name="T22" fmla="*/ 25 w 1510"/>
                <a:gd name="T23" fmla="*/ 8 h 300"/>
                <a:gd name="T24" fmla="*/ 24 w 1510"/>
                <a:gd name="T25" fmla="*/ 8 h 300"/>
                <a:gd name="T26" fmla="*/ 22 w 1510"/>
                <a:gd name="T27" fmla="*/ 8 h 300"/>
                <a:gd name="T28" fmla="*/ 22 w 1510"/>
                <a:gd name="T29" fmla="*/ 7 h 300"/>
                <a:gd name="T30" fmla="*/ 21 w 1510"/>
                <a:gd name="T31" fmla="*/ 6 h 300"/>
                <a:gd name="T32" fmla="*/ 0 w 1510"/>
                <a:gd name="T33" fmla="*/ 6 h 300"/>
                <a:gd name="T34" fmla="*/ 1 w 1510"/>
                <a:gd name="T35" fmla="*/ 4 h 300"/>
                <a:gd name="T36" fmla="*/ 2 w 1510"/>
                <a:gd name="T37" fmla="*/ 2 h 300"/>
                <a:gd name="T38" fmla="*/ 1 w 1510"/>
                <a:gd name="T39" fmla="*/ 1 h 300"/>
                <a:gd name="T40" fmla="*/ 3 w 1510"/>
                <a:gd name="T41" fmla="*/ 0 h 300"/>
                <a:gd name="T42" fmla="*/ 3 w 1510"/>
                <a:gd name="T43" fmla="*/ 0 h 300"/>
                <a:gd name="T44" fmla="*/ 5 w 1510"/>
                <a:gd name="T45" fmla="*/ 0 h 300"/>
                <a:gd name="T46" fmla="*/ 6 w 1510"/>
                <a:gd name="T47" fmla="*/ 0 h 300"/>
                <a:gd name="T48" fmla="*/ 8 w 1510"/>
                <a:gd name="T49" fmla="*/ 0 h 300"/>
                <a:gd name="T50" fmla="*/ 10 w 1510"/>
                <a:gd name="T51" fmla="*/ 0 h 300"/>
                <a:gd name="T52" fmla="*/ 11 w 1510"/>
                <a:gd name="T53" fmla="*/ 0 h 300"/>
                <a:gd name="T54" fmla="*/ 12 w 1510"/>
                <a:gd name="T55" fmla="*/ 0 h 300"/>
                <a:gd name="T56" fmla="*/ 14 w 1510"/>
                <a:gd name="T57" fmla="*/ 0 h 300"/>
                <a:gd name="T58" fmla="*/ 14 w 1510"/>
                <a:gd name="T59" fmla="*/ 0 h 300"/>
                <a:gd name="T60" fmla="*/ 16 w 1510"/>
                <a:gd name="T61" fmla="*/ 0 h 300"/>
                <a:gd name="T62" fmla="*/ 17 w 1510"/>
                <a:gd name="T63" fmla="*/ 0 h 300"/>
                <a:gd name="T64" fmla="*/ 19 w 1510"/>
                <a:gd name="T65" fmla="*/ 0 h 300"/>
                <a:gd name="T66" fmla="*/ 20 w 1510"/>
                <a:gd name="T67" fmla="*/ 0 h 300"/>
                <a:gd name="T68" fmla="*/ 22 w 1510"/>
                <a:gd name="T69" fmla="*/ 1 h 300"/>
                <a:gd name="T70" fmla="*/ 23 w 1510"/>
                <a:gd name="T71" fmla="*/ 1 h 300"/>
                <a:gd name="T72" fmla="*/ 25 w 1510"/>
                <a:gd name="T73" fmla="*/ 1 h 300"/>
                <a:gd name="T74" fmla="*/ 27 w 1510"/>
                <a:gd name="T75" fmla="*/ 0 h 300"/>
                <a:gd name="T76" fmla="*/ 29 w 1510"/>
                <a:gd name="T77" fmla="*/ 0 h 300"/>
                <a:gd name="T78" fmla="*/ 31 w 1510"/>
                <a:gd name="T79" fmla="*/ 0 h 300"/>
                <a:gd name="T80" fmla="*/ 32 w 1510"/>
                <a:gd name="T81" fmla="*/ 0 h 300"/>
                <a:gd name="T82" fmla="*/ 33 w 1510"/>
                <a:gd name="T83" fmla="*/ 0 h 300"/>
                <a:gd name="T84" fmla="*/ 34 w 1510"/>
                <a:gd name="T85" fmla="*/ 0 h 300"/>
                <a:gd name="T86" fmla="*/ 36 w 1510"/>
                <a:gd name="T87" fmla="*/ 1 h 300"/>
                <a:gd name="T88" fmla="*/ 36 w 1510"/>
                <a:gd name="T89" fmla="*/ 1 h 300"/>
                <a:gd name="T90" fmla="*/ 38 w 1510"/>
                <a:gd name="T91" fmla="*/ 1 h 300"/>
                <a:gd name="T92" fmla="*/ 39 w 1510"/>
                <a:gd name="T93" fmla="*/ 2 h 300"/>
                <a:gd name="T94" fmla="*/ 39 w 1510"/>
                <a:gd name="T95" fmla="*/ 2 h 300"/>
                <a:gd name="T96" fmla="*/ 41 w 1510"/>
                <a:gd name="T97" fmla="*/ 2 h 300"/>
                <a:gd name="T98" fmla="*/ 42 w 1510"/>
                <a:gd name="T99" fmla="*/ 2 h 300"/>
                <a:gd name="T100" fmla="*/ 42 w 1510"/>
                <a:gd name="T101" fmla="*/ 2 h 300"/>
                <a:gd name="T102" fmla="*/ 43 w 1510"/>
                <a:gd name="T103" fmla="*/ 2 h 300"/>
                <a:gd name="T104" fmla="*/ 44 w 1510"/>
                <a:gd name="T105" fmla="*/ 2 h 300"/>
                <a:gd name="T106" fmla="*/ 45 w 1510"/>
                <a:gd name="T107" fmla="*/ 2 h 300"/>
                <a:gd name="T108" fmla="*/ 47 w 1510"/>
                <a:gd name="T109" fmla="*/ 2 h 300"/>
                <a:gd name="T110" fmla="*/ 48 w 1510"/>
                <a:gd name="T111" fmla="*/ 2 h 300"/>
                <a:gd name="T112" fmla="*/ 48 w 1510"/>
                <a:gd name="T113" fmla="*/ 3 h 300"/>
                <a:gd name="T114" fmla="*/ 49 w 1510"/>
                <a:gd name="T115" fmla="*/ 7 h 30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510"/>
                <a:gd name="T175" fmla="*/ 0 h 300"/>
                <a:gd name="T176" fmla="*/ 1510 w 1510"/>
                <a:gd name="T177" fmla="*/ 300 h 30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510" h="300">
                  <a:moveTo>
                    <a:pt x="1510" y="300"/>
                  </a:moveTo>
                  <a:lnTo>
                    <a:pt x="1499" y="299"/>
                  </a:lnTo>
                  <a:lnTo>
                    <a:pt x="1480" y="297"/>
                  </a:lnTo>
                  <a:lnTo>
                    <a:pt x="1453" y="295"/>
                  </a:lnTo>
                  <a:lnTo>
                    <a:pt x="1419" y="291"/>
                  </a:lnTo>
                  <a:lnTo>
                    <a:pt x="1379" y="285"/>
                  </a:lnTo>
                  <a:lnTo>
                    <a:pt x="1335" y="280"/>
                  </a:lnTo>
                  <a:lnTo>
                    <a:pt x="1287" y="274"/>
                  </a:lnTo>
                  <a:lnTo>
                    <a:pt x="1236" y="269"/>
                  </a:lnTo>
                  <a:lnTo>
                    <a:pt x="1184" y="263"/>
                  </a:lnTo>
                  <a:lnTo>
                    <a:pt x="1130" y="257"/>
                  </a:lnTo>
                  <a:lnTo>
                    <a:pt x="1076" y="252"/>
                  </a:lnTo>
                  <a:lnTo>
                    <a:pt x="1023" y="247"/>
                  </a:lnTo>
                  <a:lnTo>
                    <a:pt x="973" y="243"/>
                  </a:lnTo>
                  <a:lnTo>
                    <a:pt x="926" y="241"/>
                  </a:lnTo>
                  <a:lnTo>
                    <a:pt x="883" y="239"/>
                  </a:lnTo>
                  <a:lnTo>
                    <a:pt x="845" y="239"/>
                  </a:lnTo>
                  <a:lnTo>
                    <a:pt x="834" y="254"/>
                  </a:lnTo>
                  <a:lnTo>
                    <a:pt x="823" y="266"/>
                  </a:lnTo>
                  <a:lnTo>
                    <a:pt x="809" y="277"/>
                  </a:lnTo>
                  <a:lnTo>
                    <a:pt x="796" y="285"/>
                  </a:lnTo>
                  <a:lnTo>
                    <a:pt x="783" y="292"/>
                  </a:lnTo>
                  <a:lnTo>
                    <a:pt x="769" y="295"/>
                  </a:lnTo>
                  <a:lnTo>
                    <a:pt x="755" y="297"/>
                  </a:lnTo>
                  <a:lnTo>
                    <a:pt x="741" y="297"/>
                  </a:lnTo>
                  <a:lnTo>
                    <a:pt x="727" y="294"/>
                  </a:lnTo>
                  <a:lnTo>
                    <a:pt x="714" y="289"/>
                  </a:lnTo>
                  <a:lnTo>
                    <a:pt x="701" y="283"/>
                  </a:lnTo>
                  <a:lnTo>
                    <a:pt x="688" y="274"/>
                  </a:lnTo>
                  <a:lnTo>
                    <a:pt x="677" y="263"/>
                  </a:lnTo>
                  <a:lnTo>
                    <a:pt x="666" y="250"/>
                  </a:lnTo>
                  <a:lnTo>
                    <a:pt x="656" y="236"/>
                  </a:lnTo>
                  <a:lnTo>
                    <a:pt x="648" y="218"/>
                  </a:lnTo>
                  <a:lnTo>
                    <a:pt x="0" y="247"/>
                  </a:lnTo>
                  <a:lnTo>
                    <a:pt x="64" y="157"/>
                  </a:lnTo>
                  <a:lnTo>
                    <a:pt x="41" y="137"/>
                  </a:lnTo>
                  <a:lnTo>
                    <a:pt x="56" y="102"/>
                  </a:lnTo>
                  <a:lnTo>
                    <a:pt x="53" y="71"/>
                  </a:lnTo>
                  <a:lnTo>
                    <a:pt x="59" y="36"/>
                  </a:lnTo>
                  <a:lnTo>
                    <a:pt x="47" y="28"/>
                  </a:lnTo>
                  <a:lnTo>
                    <a:pt x="61" y="3"/>
                  </a:lnTo>
                  <a:lnTo>
                    <a:pt x="75" y="3"/>
                  </a:lnTo>
                  <a:lnTo>
                    <a:pt x="92" y="3"/>
                  </a:lnTo>
                  <a:lnTo>
                    <a:pt x="110" y="3"/>
                  </a:lnTo>
                  <a:lnTo>
                    <a:pt x="131" y="2"/>
                  </a:lnTo>
                  <a:lnTo>
                    <a:pt x="154" y="2"/>
                  </a:lnTo>
                  <a:lnTo>
                    <a:pt x="177" y="2"/>
                  </a:lnTo>
                  <a:lnTo>
                    <a:pt x="203" y="3"/>
                  </a:lnTo>
                  <a:lnTo>
                    <a:pt x="228" y="3"/>
                  </a:lnTo>
                  <a:lnTo>
                    <a:pt x="252" y="3"/>
                  </a:lnTo>
                  <a:lnTo>
                    <a:pt x="277" y="3"/>
                  </a:lnTo>
                  <a:lnTo>
                    <a:pt x="301" y="3"/>
                  </a:lnTo>
                  <a:lnTo>
                    <a:pt x="324" y="4"/>
                  </a:lnTo>
                  <a:lnTo>
                    <a:pt x="346" y="4"/>
                  </a:lnTo>
                  <a:lnTo>
                    <a:pt x="367" y="5"/>
                  </a:lnTo>
                  <a:lnTo>
                    <a:pt x="385" y="5"/>
                  </a:lnTo>
                  <a:lnTo>
                    <a:pt x="400" y="6"/>
                  </a:lnTo>
                  <a:lnTo>
                    <a:pt x="416" y="6"/>
                  </a:lnTo>
                  <a:lnTo>
                    <a:pt x="433" y="7"/>
                  </a:lnTo>
                  <a:lnTo>
                    <a:pt x="452" y="6"/>
                  </a:lnTo>
                  <a:lnTo>
                    <a:pt x="473" y="6"/>
                  </a:lnTo>
                  <a:lnTo>
                    <a:pt x="495" y="6"/>
                  </a:lnTo>
                  <a:lnTo>
                    <a:pt x="518" y="6"/>
                  </a:lnTo>
                  <a:lnTo>
                    <a:pt x="541" y="7"/>
                  </a:lnTo>
                  <a:lnTo>
                    <a:pt x="566" y="9"/>
                  </a:lnTo>
                  <a:lnTo>
                    <a:pt x="590" y="11"/>
                  </a:lnTo>
                  <a:lnTo>
                    <a:pt x="614" y="14"/>
                  </a:lnTo>
                  <a:lnTo>
                    <a:pt x="638" y="18"/>
                  </a:lnTo>
                  <a:lnTo>
                    <a:pt x="661" y="24"/>
                  </a:lnTo>
                  <a:lnTo>
                    <a:pt x="684" y="30"/>
                  </a:lnTo>
                  <a:lnTo>
                    <a:pt x="705" y="39"/>
                  </a:lnTo>
                  <a:lnTo>
                    <a:pt x="725" y="50"/>
                  </a:lnTo>
                  <a:lnTo>
                    <a:pt x="744" y="63"/>
                  </a:lnTo>
                  <a:lnTo>
                    <a:pt x="781" y="46"/>
                  </a:lnTo>
                  <a:lnTo>
                    <a:pt x="816" y="32"/>
                  </a:lnTo>
                  <a:lnTo>
                    <a:pt x="848" y="20"/>
                  </a:lnTo>
                  <a:lnTo>
                    <a:pt x="879" y="11"/>
                  </a:lnTo>
                  <a:lnTo>
                    <a:pt x="906" y="5"/>
                  </a:lnTo>
                  <a:lnTo>
                    <a:pt x="931" y="1"/>
                  </a:lnTo>
                  <a:lnTo>
                    <a:pt x="955" y="0"/>
                  </a:lnTo>
                  <a:lnTo>
                    <a:pt x="977" y="0"/>
                  </a:lnTo>
                  <a:lnTo>
                    <a:pt x="998" y="1"/>
                  </a:lnTo>
                  <a:lnTo>
                    <a:pt x="1018" y="4"/>
                  </a:lnTo>
                  <a:lnTo>
                    <a:pt x="1036" y="7"/>
                  </a:lnTo>
                  <a:lnTo>
                    <a:pt x="1053" y="13"/>
                  </a:lnTo>
                  <a:lnTo>
                    <a:pt x="1070" y="17"/>
                  </a:lnTo>
                  <a:lnTo>
                    <a:pt x="1085" y="23"/>
                  </a:lnTo>
                  <a:lnTo>
                    <a:pt x="1100" y="28"/>
                  </a:lnTo>
                  <a:lnTo>
                    <a:pt x="1115" y="34"/>
                  </a:lnTo>
                  <a:lnTo>
                    <a:pt x="1130" y="38"/>
                  </a:lnTo>
                  <a:lnTo>
                    <a:pt x="1145" y="43"/>
                  </a:lnTo>
                  <a:lnTo>
                    <a:pt x="1161" y="47"/>
                  </a:lnTo>
                  <a:lnTo>
                    <a:pt x="1177" y="51"/>
                  </a:lnTo>
                  <a:lnTo>
                    <a:pt x="1195" y="56"/>
                  </a:lnTo>
                  <a:lnTo>
                    <a:pt x="1211" y="60"/>
                  </a:lnTo>
                  <a:lnTo>
                    <a:pt x="1228" y="65"/>
                  </a:lnTo>
                  <a:lnTo>
                    <a:pt x="1244" y="68"/>
                  </a:lnTo>
                  <a:lnTo>
                    <a:pt x="1259" y="71"/>
                  </a:lnTo>
                  <a:lnTo>
                    <a:pt x="1275" y="73"/>
                  </a:lnTo>
                  <a:lnTo>
                    <a:pt x="1289" y="75"/>
                  </a:lnTo>
                  <a:lnTo>
                    <a:pt x="1302" y="78"/>
                  </a:lnTo>
                  <a:lnTo>
                    <a:pt x="1315" y="79"/>
                  </a:lnTo>
                  <a:lnTo>
                    <a:pt x="1325" y="80"/>
                  </a:lnTo>
                  <a:lnTo>
                    <a:pt x="1335" y="80"/>
                  </a:lnTo>
                  <a:lnTo>
                    <a:pt x="1343" y="80"/>
                  </a:lnTo>
                  <a:lnTo>
                    <a:pt x="1359" y="77"/>
                  </a:lnTo>
                  <a:lnTo>
                    <a:pt x="1380" y="71"/>
                  </a:lnTo>
                  <a:lnTo>
                    <a:pt x="1403" y="65"/>
                  </a:lnTo>
                  <a:lnTo>
                    <a:pt x="1427" y="58"/>
                  </a:lnTo>
                  <a:lnTo>
                    <a:pt x="1449" y="55"/>
                  </a:lnTo>
                  <a:lnTo>
                    <a:pt x="1470" y="52"/>
                  </a:lnTo>
                  <a:lnTo>
                    <a:pt x="1485" y="56"/>
                  </a:lnTo>
                  <a:lnTo>
                    <a:pt x="1495" y="63"/>
                  </a:lnTo>
                  <a:lnTo>
                    <a:pt x="1498" y="113"/>
                  </a:lnTo>
                  <a:lnTo>
                    <a:pt x="1503" y="185"/>
                  </a:lnTo>
                  <a:lnTo>
                    <a:pt x="1507" y="255"/>
                  </a:lnTo>
                  <a:lnTo>
                    <a:pt x="1510" y="300"/>
                  </a:lnTo>
                  <a:close/>
                </a:path>
              </a:pathLst>
            </a:custGeom>
            <a:solidFill>
              <a:srgbClr val="F2E8D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88" name="AutoShape 15"/>
            <p:cNvSpPr>
              <a:spLocks noChangeArrowheads="1"/>
            </p:cNvSpPr>
            <p:nvPr/>
          </p:nvSpPr>
          <p:spPr bwMode="auto">
            <a:xfrm flipH="1">
              <a:off x="240" y="384"/>
              <a:ext cx="805" cy="577"/>
            </a:xfrm>
            <a:custGeom>
              <a:avLst/>
              <a:gdLst>
                <a:gd name="T0" fmla="*/ 57 w 1896"/>
                <a:gd name="T1" fmla="*/ 13 h 1441"/>
                <a:gd name="T2" fmla="*/ 55 w 1896"/>
                <a:gd name="T3" fmla="*/ 13 h 1441"/>
                <a:gd name="T4" fmla="*/ 54 w 1896"/>
                <a:gd name="T5" fmla="*/ 8 h 1441"/>
                <a:gd name="T6" fmla="*/ 53 w 1896"/>
                <a:gd name="T7" fmla="*/ 5 h 1441"/>
                <a:gd name="T8" fmla="*/ 50 w 1896"/>
                <a:gd name="T9" fmla="*/ 2 h 1441"/>
                <a:gd name="T10" fmla="*/ 47 w 1896"/>
                <a:gd name="T11" fmla="*/ 1 h 1441"/>
                <a:gd name="T12" fmla="*/ 37 w 1896"/>
                <a:gd name="T13" fmla="*/ 1 h 1441"/>
                <a:gd name="T14" fmla="*/ 30 w 1896"/>
                <a:gd name="T15" fmla="*/ 4 h 1441"/>
                <a:gd name="T16" fmla="*/ 27 w 1896"/>
                <a:gd name="T17" fmla="*/ 1 h 1441"/>
                <a:gd name="T18" fmla="*/ 22 w 1896"/>
                <a:gd name="T19" fmla="*/ 0 h 1441"/>
                <a:gd name="T20" fmla="*/ 16 w 1896"/>
                <a:gd name="T21" fmla="*/ 1 h 1441"/>
                <a:gd name="T22" fmla="*/ 11 w 1896"/>
                <a:gd name="T23" fmla="*/ 4 h 1441"/>
                <a:gd name="T24" fmla="*/ 11 w 1896"/>
                <a:gd name="T25" fmla="*/ 8 h 1441"/>
                <a:gd name="T26" fmla="*/ 8 w 1896"/>
                <a:gd name="T27" fmla="*/ 11 h 1441"/>
                <a:gd name="T28" fmla="*/ 3 w 1896"/>
                <a:gd name="T29" fmla="*/ 13 h 1441"/>
                <a:gd name="T30" fmla="*/ 0 w 1896"/>
                <a:gd name="T31" fmla="*/ 16 h 1441"/>
                <a:gd name="T32" fmla="*/ 5 w 1896"/>
                <a:gd name="T33" fmla="*/ 21 h 1441"/>
                <a:gd name="T34" fmla="*/ 6 w 1896"/>
                <a:gd name="T35" fmla="*/ 18 h 1441"/>
                <a:gd name="T36" fmla="*/ 10 w 1896"/>
                <a:gd name="T37" fmla="*/ 17 h 1441"/>
                <a:gd name="T38" fmla="*/ 7 w 1896"/>
                <a:gd name="T39" fmla="*/ 19 h 1441"/>
                <a:gd name="T40" fmla="*/ 6 w 1896"/>
                <a:gd name="T41" fmla="*/ 24 h 1441"/>
                <a:gd name="T42" fmla="*/ 2 w 1896"/>
                <a:gd name="T43" fmla="*/ 28 h 1441"/>
                <a:gd name="T44" fmla="*/ 2 w 1896"/>
                <a:gd name="T45" fmla="*/ 31 h 1441"/>
                <a:gd name="T46" fmla="*/ 2 w 1896"/>
                <a:gd name="T47" fmla="*/ 32 h 1441"/>
                <a:gd name="T48" fmla="*/ 12 w 1896"/>
                <a:gd name="T49" fmla="*/ 32 h 1441"/>
                <a:gd name="T50" fmla="*/ 18 w 1896"/>
                <a:gd name="T51" fmla="*/ 32 h 1441"/>
                <a:gd name="T52" fmla="*/ 8 w 1896"/>
                <a:gd name="T53" fmla="*/ 32 h 1441"/>
                <a:gd name="T54" fmla="*/ 3 w 1896"/>
                <a:gd name="T55" fmla="*/ 31 h 1441"/>
                <a:gd name="T56" fmla="*/ 13 w 1896"/>
                <a:gd name="T57" fmla="*/ 31 h 1441"/>
                <a:gd name="T58" fmla="*/ 19 w 1896"/>
                <a:gd name="T59" fmla="*/ 31 h 1441"/>
                <a:gd name="T60" fmla="*/ 9 w 1896"/>
                <a:gd name="T61" fmla="*/ 31 h 1441"/>
                <a:gd name="T62" fmla="*/ 5 w 1896"/>
                <a:gd name="T63" fmla="*/ 30 h 1441"/>
                <a:gd name="T64" fmla="*/ 14 w 1896"/>
                <a:gd name="T65" fmla="*/ 30 h 1441"/>
                <a:gd name="T66" fmla="*/ 21 w 1896"/>
                <a:gd name="T67" fmla="*/ 30 h 1441"/>
                <a:gd name="T68" fmla="*/ 16 w 1896"/>
                <a:gd name="T69" fmla="*/ 30 h 1441"/>
                <a:gd name="T70" fmla="*/ 5 w 1896"/>
                <a:gd name="T71" fmla="*/ 30 h 1441"/>
                <a:gd name="T72" fmla="*/ 7 w 1896"/>
                <a:gd name="T73" fmla="*/ 29 h 1441"/>
                <a:gd name="T74" fmla="*/ 17 w 1896"/>
                <a:gd name="T75" fmla="*/ 29 h 1441"/>
                <a:gd name="T76" fmla="*/ 25 w 1896"/>
                <a:gd name="T77" fmla="*/ 30 h 1441"/>
                <a:gd name="T78" fmla="*/ 33 w 1896"/>
                <a:gd name="T79" fmla="*/ 29 h 1441"/>
                <a:gd name="T80" fmla="*/ 44 w 1896"/>
                <a:gd name="T81" fmla="*/ 31 h 1441"/>
                <a:gd name="T82" fmla="*/ 49 w 1896"/>
                <a:gd name="T83" fmla="*/ 30 h 1441"/>
                <a:gd name="T84" fmla="*/ 43 w 1896"/>
                <a:gd name="T85" fmla="*/ 35 h 1441"/>
                <a:gd name="T86" fmla="*/ 31 w 1896"/>
                <a:gd name="T87" fmla="*/ 34 h 1441"/>
                <a:gd name="T88" fmla="*/ 26 w 1896"/>
                <a:gd name="T89" fmla="*/ 36 h 1441"/>
                <a:gd name="T90" fmla="*/ 23 w 1896"/>
                <a:gd name="T91" fmla="*/ 34 h 1441"/>
                <a:gd name="T92" fmla="*/ 16 w 1896"/>
                <a:gd name="T93" fmla="*/ 34 h 1441"/>
                <a:gd name="T94" fmla="*/ 5 w 1896"/>
                <a:gd name="T95" fmla="*/ 34 h 1441"/>
                <a:gd name="T96" fmla="*/ 4 w 1896"/>
                <a:gd name="T97" fmla="*/ 34 h 1441"/>
                <a:gd name="T98" fmla="*/ 2 w 1896"/>
                <a:gd name="T99" fmla="*/ 33 h 1441"/>
                <a:gd name="T100" fmla="*/ 0 w 1896"/>
                <a:gd name="T101" fmla="*/ 35 h 1441"/>
                <a:gd name="T102" fmla="*/ 6 w 1896"/>
                <a:gd name="T103" fmla="*/ 36 h 1441"/>
                <a:gd name="T104" fmla="*/ 20 w 1896"/>
                <a:gd name="T105" fmla="*/ 35 h 1441"/>
                <a:gd name="T106" fmla="*/ 23 w 1896"/>
                <a:gd name="T107" fmla="*/ 36 h 1441"/>
                <a:gd name="T108" fmla="*/ 28 w 1896"/>
                <a:gd name="T109" fmla="*/ 35 h 1441"/>
                <a:gd name="T110" fmla="*/ 39 w 1896"/>
                <a:gd name="T111" fmla="*/ 36 h 1441"/>
                <a:gd name="T112" fmla="*/ 52 w 1896"/>
                <a:gd name="T113" fmla="*/ 36 h 1441"/>
                <a:gd name="T114" fmla="*/ 59 w 1896"/>
                <a:gd name="T115" fmla="*/ 20 h 144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896"/>
                <a:gd name="T175" fmla="*/ 0 h 1441"/>
                <a:gd name="T176" fmla="*/ 1896 w 1896"/>
                <a:gd name="T177" fmla="*/ 1441 h 144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896" h="1441">
                  <a:moveTo>
                    <a:pt x="1812" y="754"/>
                  </a:moveTo>
                  <a:lnTo>
                    <a:pt x="1803" y="691"/>
                  </a:lnTo>
                  <a:lnTo>
                    <a:pt x="1801" y="622"/>
                  </a:lnTo>
                  <a:lnTo>
                    <a:pt x="1803" y="556"/>
                  </a:lnTo>
                  <a:lnTo>
                    <a:pt x="1808" y="503"/>
                  </a:lnTo>
                  <a:lnTo>
                    <a:pt x="1799" y="507"/>
                  </a:lnTo>
                  <a:lnTo>
                    <a:pt x="1788" y="511"/>
                  </a:lnTo>
                  <a:lnTo>
                    <a:pt x="1778" y="516"/>
                  </a:lnTo>
                  <a:lnTo>
                    <a:pt x="1767" y="520"/>
                  </a:lnTo>
                  <a:lnTo>
                    <a:pt x="1754" y="525"/>
                  </a:lnTo>
                  <a:lnTo>
                    <a:pt x="1742" y="527"/>
                  </a:lnTo>
                  <a:lnTo>
                    <a:pt x="1730" y="528"/>
                  </a:lnTo>
                  <a:lnTo>
                    <a:pt x="1719" y="528"/>
                  </a:lnTo>
                  <a:lnTo>
                    <a:pt x="1709" y="523"/>
                  </a:lnTo>
                  <a:lnTo>
                    <a:pt x="1702" y="518"/>
                  </a:lnTo>
                  <a:lnTo>
                    <a:pt x="1696" y="510"/>
                  </a:lnTo>
                  <a:lnTo>
                    <a:pt x="1692" y="503"/>
                  </a:lnTo>
                  <a:lnTo>
                    <a:pt x="1689" y="494"/>
                  </a:lnTo>
                  <a:lnTo>
                    <a:pt x="1686" y="485"/>
                  </a:lnTo>
                  <a:lnTo>
                    <a:pt x="1685" y="477"/>
                  </a:lnTo>
                  <a:lnTo>
                    <a:pt x="1685" y="471"/>
                  </a:lnTo>
                  <a:lnTo>
                    <a:pt x="1683" y="460"/>
                  </a:lnTo>
                  <a:lnTo>
                    <a:pt x="1679" y="431"/>
                  </a:lnTo>
                  <a:lnTo>
                    <a:pt x="1671" y="392"/>
                  </a:lnTo>
                  <a:lnTo>
                    <a:pt x="1663" y="348"/>
                  </a:lnTo>
                  <a:lnTo>
                    <a:pt x="1659" y="326"/>
                  </a:lnTo>
                  <a:lnTo>
                    <a:pt x="1654" y="305"/>
                  </a:lnTo>
                  <a:lnTo>
                    <a:pt x="1647" y="286"/>
                  </a:lnTo>
                  <a:lnTo>
                    <a:pt x="1641" y="269"/>
                  </a:lnTo>
                  <a:lnTo>
                    <a:pt x="1636" y="256"/>
                  </a:lnTo>
                  <a:lnTo>
                    <a:pt x="1633" y="245"/>
                  </a:lnTo>
                  <a:lnTo>
                    <a:pt x="1629" y="238"/>
                  </a:lnTo>
                  <a:lnTo>
                    <a:pt x="1628" y="236"/>
                  </a:lnTo>
                  <a:lnTo>
                    <a:pt x="1626" y="230"/>
                  </a:lnTo>
                  <a:lnTo>
                    <a:pt x="1622" y="216"/>
                  </a:lnTo>
                  <a:lnTo>
                    <a:pt x="1614" y="201"/>
                  </a:lnTo>
                  <a:lnTo>
                    <a:pt x="1604" y="190"/>
                  </a:lnTo>
                  <a:lnTo>
                    <a:pt x="1598" y="176"/>
                  </a:lnTo>
                  <a:lnTo>
                    <a:pt x="1591" y="162"/>
                  </a:lnTo>
                  <a:lnTo>
                    <a:pt x="1585" y="151"/>
                  </a:lnTo>
                  <a:lnTo>
                    <a:pt x="1579" y="142"/>
                  </a:lnTo>
                  <a:lnTo>
                    <a:pt x="1572" y="132"/>
                  </a:lnTo>
                  <a:lnTo>
                    <a:pt x="1566" y="122"/>
                  </a:lnTo>
                  <a:lnTo>
                    <a:pt x="1557" y="113"/>
                  </a:lnTo>
                  <a:lnTo>
                    <a:pt x="1546" y="103"/>
                  </a:lnTo>
                  <a:lnTo>
                    <a:pt x="1535" y="89"/>
                  </a:lnTo>
                  <a:lnTo>
                    <a:pt x="1524" y="79"/>
                  </a:lnTo>
                  <a:lnTo>
                    <a:pt x="1514" y="72"/>
                  </a:lnTo>
                  <a:lnTo>
                    <a:pt x="1506" y="67"/>
                  </a:lnTo>
                  <a:lnTo>
                    <a:pt x="1498" y="63"/>
                  </a:lnTo>
                  <a:lnTo>
                    <a:pt x="1492" y="59"/>
                  </a:lnTo>
                  <a:lnTo>
                    <a:pt x="1487" y="54"/>
                  </a:lnTo>
                  <a:lnTo>
                    <a:pt x="1482" y="47"/>
                  </a:lnTo>
                  <a:lnTo>
                    <a:pt x="1453" y="32"/>
                  </a:lnTo>
                  <a:lnTo>
                    <a:pt x="1421" y="21"/>
                  </a:lnTo>
                  <a:lnTo>
                    <a:pt x="1389" y="12"/>
                  </a:lnTo>
                  <a:lnTo>
                    <a:pt x="1356" y="8"/>
                  </a:lnTo>
                  <a:lnTo>
                    <a:pt x="1323" y="7"/>
                  </a:lnTo>
                  <a:lnTo>
                    <a:pt x="1289" y="8"/>
                  </a:lnTo>
                  <a:lnTo>
                    <a:pt x="1256" y="12"/>
                  </a:lnTo>
                  <a:lnTo>
                    <a:pt x="1222" y="19"/>
                  </a:lnTo>
                  <a:lnTo>
                    <a:pt x="1188" y="27"/>
                  </a:lnTo>
                  <a:lnTo>
                    <a:pt x="1155" y="38"/>
                  </a:lnTo>
                  <a:lnTo>
                    <a:pt x="1121" y="52"/>
                  </a:lnTo>
                  <a:lnTo>
                    <a:pt x="1089" y="65"/>
                  </a:lnTo>
                  <a:lnTo>
                    <a:pt x="1058" y="81"/>
                  </a:lnTo>
                  <a:lnTo>
                    <a:pt x="1027" y="98"/>
                  </a:lnTo>
                  <a:lnTo>
                    <a:pt x="996" y="115"/>
                  </a:lnTo>
                  <a:lnTo>
                    <a:pt x="968" y="133"/>
                  </a:lnTo>
                  <a:lnTo>
                    <a:pt x="951" y="144"/>
                  </a:lnTo>
                  <a:lnTo>
                    <a:pt x="936" y="147"/>
                  </a:lnTo>
                  <a:lnTo>
                    <a:pt x="922" y="144"/>
                  </a:lnTo>
                  <a:lnTo>
                    <a:pt x="909" y="137"/>
                  </a:lnTo>
                  <a:lnTo>
                    <a:pt x="899" y="127"/>
                  </a:lnTo>
                  <a:lnTo>
                    <a:pt x="890" y="115"/>
                  </a:lnTo>
                  <a:lnTo>
                    <a:pt x="882" y="103"/>
                  </a:lnTo>
                  <a:lnTo>
                    <a:pt x="875" y="92"/>
                  </a:lnTo>
                  <a:lnTo>
                    <a:pt x="868" y="78"/>
                  </a:lnTo>
                  <a:lnTo>
                    <a:pt x="858" y="65"/>
                  </a:lnTo>
                  <a:lnTo>
                    <a:pt x="847" y="53"/>
                  </a:lnTo>
                  <a:lnTo>
                    <a:pt x="835" y="43"/>
                  </a:lnTo>
                  <a:lnTo>
                    <a:pt x="821" y="34"/>
                  </a:lnTo>
                  <a:lnTo>
                    <a:pt x="806" y="25"/>
                  </a:lnTo>
                  <a:lnTo>
                    <a:pt x="790" y="19"/>
                  </a:lnTo>
                  <a:lnTo>
                    <a:pt x="773" y="13"/>
                  </a:lnTo>
                  <a:lnTo>
                    <a:pt x="756" y="9"/>
                  </a:lnTo>
                  <a:lnTo>
                    <a:pt x="738" y="5"/>
                  </a:lnTo>
                  <a:lnTo>
                    <a:pt x="720" y="3"/>
                  </a:lnTo>
                  <a:lnTo>
                    <a:pt x="701" y="1"/>
                  </a:lnTo>
                  <a:lnTo>
                    <a:pt x="683" y="0"/>
                  </a:lnTo>
                  <a:lnTo>
                    <a:pt x="665" y="0"/>
                  </a:lnTo>
                  <a:lnTo>
                    <a:pt x="647" y="0"/>
                  </a:lnTo>
                  <a:lnTo>
                    <a:pt x="630" y="1"/>
                  </a:lnTo>
                  <a:lnTo>
                    <a:pt x="606" y="1"/>
                  </a:lnTo>
                  <a:lnTo>
                    <a:pt x="582" y="3"/>
                  </a:lnTo>
                  <a:lnTo>
                    <a:pt x="561" y="8"/>
                  </a:lnTo>
                  <a:lnTo>
                    <a:pt x="539" y="13"/>
                  </a:lnTo>
                  <a:lnTo>
                    <a:pt x="517" y="21"/>
                  </a:lnTo>
                  <a:lnTo>
                    <a:pt x="497" y="31"/>
                  </a:lnTo>
                  <a:lnTo>
                    <a:pt x="477" y="41"/>
                  </a:lnTo>
                  <a:lnTo>
                    <a:pt x="457" y="53"/>
                  </a:lnTo>
                  <a:lnTo>
                    <a:pt x="440" y="66"/>
                  </a:lnTo>
                  <a:lnTo>
                    <a:pt x="422" y="79"/>
                  </a:lnTo>
                  <a:lnTo>
                    <a:pt x="406" y="93"/>
                  </a:lnTo>
                  <a:lnTo>
                    <a:pt x="389" y="109"/>
                  </a:lnTo>
                  <a:lnTo>
                    <a:pt x="374" y="124"/>
                  </a:lnTo>
                  <a:lnTo>
                    <a:pt x="360" y="140"/>
                  </a:lnTo>
                  <a:lnTo>
                    <a:pt x="347" y="156"/>
                  </a:lnTo>
                  <a:lnTo>
                    <a:pt x="334" y="172"/>
                  </a:lnTo>
                  <a:lnTo>
                    <a:pt x="325" y="194"/>
                  </a:lnTo>
                  <a:lnTo>
                    <a:pt x="318" y="214"/>
                  </a:lnTo>
                  <a:lnTo>
                    <a:pt x="313" y="233"/>
                  </a:lnTo>
                  <a:lnTo>
                    <a:pt x="310" y="250"/>
                  </a:lnTo>
                  <a:lnTo>
                    <a:pt x="310" y="268"/>
                  </a:lnTo>
                  <a:lnTo>
                    <a:pt x="314" y="285"/>
                  </a:lnTo>
                  <a:lnTo>
                    <a:pt x="320" y="303"/>
                  </a:lnTo>
                  <a:lnTo>
                    <a:pt x="329" y="322"/>
                  </a:lnTo>
                  <a:lnTo>
                    <a:pt x="324" y="340"/>
                  </a:lnTo>
                  <a:lnTo>
                    <a:pt x="325" y="371"/>
                  </a:lnTo>
                  <a:lnTo>
                    <a:pt x="325" y="406"/>
                  </a:lnTo>
                  <a:lnTo>
                    <a:pt x="316" y="436"/>
                  </a:lnTo>
                  <a:lnTo>
                    <a:pt x="299" y="434"/>
                  </a:lnTo>
                  <a:lnTo>
                    <a:pt x="283" y="434"/>
                  </a:lnTo>
                  <a:lnTo>
                    <a:pt x="266" y="435"/>
                  </a:lnTo>
                  <a:lnTo>
                    <a:pt x="251" y="436"/>
                  </a:lnTo>
                  <a:lnTo>
                    <a:pt x="236" y="439"/>
                  </a:lnTo>
                  <a:lnTo>
                    <a:pt x="221" y="443"/>
                  </a:lnTo>
                  <a:lnTo>
                    <a:pt x="207" y="449"/>
                  </a:lnTo>
                  <a:lnTo>
                    <a:pt x="193" y="454"/>
                  </a:lnTo>
                  <a:lnTo>
                    <a:pt x="180" y="461"/>
                  </a:lnTo>
                  <a:lnTo>
                    <a:pt x="167" y="469"/>
                  </a:lnTo>
                  <a:lnTo>
                    <a:pt x="153" y="476"/>
                  </a:lnTo>
                  <a:lnTo>
                    <a:pt x="140" y="485"/>
                  </a:lnTo>
                  <a:lnTo>
                    <a:pt x="127" y="493"/>
                  </a:lnTo>
                  <a:lnTo>
                    <a:pt x="114" y="502"/>
                  </a:lnTo>
                  <a:lnTo>
                    <a:pt x="102" y="510"/>
                  </a:lnTo>
                  <a:lnTo>
                    <a:pt x="89" y="519"/>
                  </a:lnTo>
                  <a:lnTo>
                    <a:pt x="73" y="532"/>
                  </a:lnTo>
                  <a:lnTo>
                    <a:pt x="59" y="545"/>
                  </a:lnTo>
                  <a:lnTo>
                    <a:pt x="46" y="560"/>
                  </a:lnTo>
                  <a:lnTo>
                    <a:pt x="35" y="574"/>
                  </a:lnTo>
                  <a:lnTo>
                    <a:pt x="26" y="589"/>
                  </a:lnTo>
                  <a:lnTo>
                    <a:pt x="20" y="607"/>
                  </a:lnTo>
                  <a:lnTo>
                    <a:pt x="14" y="624"/>
                  </a:lnTo>
                  <a:lnTo>
                    <a:pt x="11" y="645"/>
                  </a:lnTo>
                  <a:lnTo>
                    <a:pt x="13" y="660"/>
                  </a:lnTo>
                  <a:lnTo>
                    <a:pt x="22" y="679"/>
                  </a:lnTo>
                  <a:lnTo>
                    <a:pt x="35" y="703"/>
                  </a:lnTo>
                  <a:lnTo>
                    <a:pt x="52" y="729"/>
                  </a:lnTo>
                  <a:lnTo>
                    <a:pt x="73" y="755"/>
                  </a:lnTo>
                  <a:lnTo>
                    <a:pt x="96" y="781"/>
                  </a:lnTo>
                  <a:lnTo>
                    <a:pt x="119" y="803"/>
                  </a:lnTo>
                  <a:lnTo>
                    <a:pt x="142" y="822"/>
                  </a:lnTo>
                  <a:lnTo>
                    <a:pt x="144" y="814"/>
                  </a:lnTo>
                  <a:lnTo>
                    <a:pt x="144" y="801"/>
                  </a:lnTo>
                  <a:lnTo>
                    <a:pt x="144" y="789"/>
                  </a:lnTo>
                  <a:lnTo>
                    <a:pt x="146" y="783"/>
                  </a:lnTo>
                  <a:lnTo>
                    <a:pt x="149" y="765"/>
                  </a:lnTo>
                  <a:lnTo>
                    <a:pt x="157" y="747"/>
                  </a:lnTo>
                  <a:lnTo>
                    <a:pt x="168" y="732"/>
                  </a:lnTo>
                  <a:lnTo>
                    <a:pt x="181" y="718"/>
                  </a:lnTo>
                  <a:lnTo>
                    <a:pt x="196" y="705"/>
                  </a:lnTo>
                  <a:lnTo>
                    <a:pt x="214" y="693"/>
                  </a:lnTo>
                  <a:lnTo>
                    <a:pt x="231" y="683"/>
                  </a:lnTo>
                  <a:lnTo>
                    <a:pt x="249" y="674"/>
                  </a:lnTo>
                  <a:lnTo>
                    <a:pt x="255" y="668"/>
                  </a:lnTo>
                  <a:lnTo>
                    <a:pt x="263" y="664"/>
                  </a:lnTo>
                  <a:lnTo>
                    <a:pt x="272" y="663"/>
                  </a:lnTo>
                  <a:lnTo>
                    <a:pt x="281" y="663"/>
                  </a:lnTo>
                  <a:lnTo>
                    <a:pt x="291" y="664"/>
                  </a:lnTo>
                  <a:lnTo>
                    <a:pt x="298" y="667"/>
                  </a:lnTo>
                  <a:lnTo>
                    <a:pt x="305" y="673"/>
                  </a:lnTo>
                  <a:lnTo>
                    <a:pt x="309" y="679"/>
                  </a:lnTo>
                  <a:lnTo>
                    <a:pt x="303" y="682"/>
                  </a:lnTo>
                  <a:lnTo>
                    <a:pt x="298" y="685"/>
                  </a:lnTo>
                  <a:lnTo>
                    <a:pt x="293" y="688"/>
                  </a:lnTo>
                  <a:lnTo>
                    <a:pt x="286" y="691"/>
                  </a:lnTo>
                  <a:lnTo>
                    <a:pt x="261" y="705"/>
                  </a:lnTo>
                  <a:lnTo>
                    <a:pt x="239" y="722"/>
                  </a:lnTo>
                  <a:lnTo>
                    <a:pt x="219" y="741"/>
                  </a:lnTo>
                  <a:lnTo>
                    <a:pt x="204" y="764"/>
                  </a:lnTo>
                  <a:lnTo>
                    <a:pt x="191" y="788"/>
                  </a:lnTo>
                  <a:lnTo>
                    <a:pt x="182" y="814"/>
                  </a:lnTo>
                  <a:lnTo>
                    <a:pt x="178" y="844"/>
                  </a:lnTo>
                  <a:lnTo>
                    <a:pt x="178" y="874"/>
                  </a:lnTo>
                  <a:lnTo>
                    <a:pt x="171" y="900"/>
                  </a:lnTo>
                  <a:lnTo>
                    <a:pt x="170" y="921"/>
                  </a:lnTo>
                  <a:lnTo>
                    <a:pt x="173" y="937"/>
                  </a:lnTo>
                  <a:lnTo>
                    <a:pt x="178" y="948"/>
                  </a:lnTo>
                  <a:lnTo>
                    <a:pt x="160" y="968"/>
                  </a:lnTo>
                  <a:lnTo>
                    <a:pt x="142" y="988"/>
                  </a:lnTo>
                  <a:lnTo>
                    <a:pt x="125" y="1006"/>
                  </a:lnTo>
                  <a:lnTo>
                    <a:pt x="106" y="1024"/>
                  </a:lnTo>
                  <a:lnTo>
                    <a:pt x="88" y="1042"/>
                  </a:lnTo>
                  <a:lnTo>
                    <a:pt x="67" y="1057"/>
                  </a:lnTo>
                  <a:lnTo>
                    <a:pt x="46" y="1072"/>
                  </a:lnTo>
                  <a:lnTo>
                    <a:pt x="23" y="1085"/>
                  </a:lnTo>
                  <a:lnTo>
                    <a:pt x="62" y="1105"/>
                  </a:lnTo>
                  <a:lnTo>
                    <a:pt x="70" y="1114"/>
                  </a:lnTo>
                  <a:lnTo>
                    <a:pt x="68" y="1122"/>
                  </a:lnTo>
                  <a:lnTo>
                    <a:pt x="60" y="1129"/>
                  </a:lnTo>
                  <a:lnTo>
                    <a:pt x="54" y="1137"/>
                  </a:lnTo>
                  <a:lnTo>
                    <a:pt x="74" y="1160"/>
                  </a:lnTo>
                  <a:lnTo>
                    <a:pt x="67" y="1168"/>
                  </a:lnTo>
                  <a:lnTo>
                    <a:pt x="58" y="1177"/>
                  </a:lnTo>
                  <a:lnTo>
                    <a:pt x="52" y="1185"/>
                  </a:lnTo>
                  <a:lnTo>
                    <a:pt x="54" y="1197"/>
                  </a:lnTo>
                  <a:lnTo>
                    <a:pt x="61" y="1201"/>
                  </a:lnTo>
                  <a:lnTo>
                    <a:pt x="70" y="1204"/>
                  </a:lnTo>
                  <a:lnTo>
                    <a:pt x="77" y="1207"/>
                  </a:lnTo>
                  <a:lnTo>
                    <a:pt x="77" y="1214"/>
                  </a:lnTo>
                  <a:lnTo>
                    <a:pt x="57" y="1240"/>
                  </a:lnTo>
                  <a:lnTo>
                    <a:pt x="59" y="1242"/>
                  </a:lnTo>
                  <a:lnTo>
                    <a:pt x="62" y="1243"/>
                  </a:lnTo>
                  <a:lnTo>
                    <a:pt x="63" y="1246"/>
                  </a:lnTo>
                  <a:lnTo>
                    <a:pt x="62" y="1249"/>
                  </a:lnTo>
                  <a:lnTo>
                    <a:pt x="95" y="1259"/>
                  </a:lnTo>
                  <a:lnTo>
                    <a:pt x="129" y="1265"/>
                  </a:lnTo>
                  <a:lnTo>
                    <a:pt x="162" y="1270"/>
                  </a:lnTo>
                  <a:lnTo>
                    <a:pt x="196" y="1272"/>
                  </a:lnTo>
                  <a:lnTo>
                    <a:pt x="230" y="1273"/>
                  </a:lnTo>
                  <a:lnTo>
                    <a:pt x="263" y="1273"/>
                  </a:lnTo>
                  <a:lnTo>
                    <a:pt x="297" y="1272"/>
                  </a:lnTo>
                  <a:lnTo>
                    <a:pt x="331" y="1270"/>
                  </a:lnTo>
                  <a:lnTo>
                    <a:pt x="365" y="1266"/>
                  </a:lnTo>
                  <a:lnTo>
                    <a:pt x="399" y="1264"/>
                  </a:lnTo>
                  <a:lnTo>
                    <a:pt x="433" y="1262"/>
                  </a:lnTo>
                  <a:lnTo>
                    <a:pt x="468" y="1259"/>
                  </a:lnTo>
                  <a:lnTo>
                    <a:pt x="502" y="1258"/>
                  </a:lnTo>
                  <a:lnTo>
                    <a:pt x="537" y="1257"/>
                  </a:lnTo>
                  <a:lnTo>
                    <a:pt x="572" y="1258"/>
                  </a:lnTo>
                  <a:lnTo>
                    <a:pt x="607" y="1260"/>
                  </a:lnTo>
                  <a:lnTo>
                    <a:pt x="574" y="1252"/>
                  </a:lnTo>
                  <a:lnTo>
                    <a:pt x="541" y="1248"/>
                  </a:lnTo>
                  <a:lnTo>
                    <a:pt x="509" y="1246"/>
                  </a:lnTo>
                  <a:lnTo>
                    <a:pt x="477" y="1245"/>
                  </a:lnTo>
                  <a:lnTo>
                    <a:pt x="445" y="1245"/>
                  </a:lnTo>
                  <a:lnTo>
                    <a:pt x="415" y="1247"/>
                  </a:lnTo>
                  <a:lnTo>
                    <a:pt x="383" y="1249"/>
                  </a:lnTo>
                  <a:lnTo>
                    <a:pt x="352" y="1252"/>
                  </a:lnTo>
                  <a:lnTo>
                    <a:pt x="320" y="1254"/>
                  </a:lnTo>
                  <a:lnTo>
                    <a:pt x="289" y="1258"/>
                  </a:lnTo>
                  <a:lnTo>
                    <a:pt x="258" y="1260"/>
                  </a:lnTo>
                  <a:lnTo>
                    <a:pt x="225" y="1261"/>
                  </a:lnTo>
                  <a:lnTo>
                    <a:pt x="193" y="1261"/>
                  </a:lnTo>
                  <a:lnTo>
                    <a:pt x="159" y="1259"/>
                  </a:lnTo>
                  <a:lnTo>
                    <a:pt x="126" y="1256"/>
                  </a:lnTo>
                  <a:lnTo>
                    <a:pt x="91" y="1249"/>
                  </a:lnTo>
                  <a:lnTo>
                    <a:pt x="81" y="1245"/>
                  </a:lnTo>
                  <a:lnTo>
                    <a:pt x="81" y="1234"/>
                  </a:lnTo>
                  <a:lnTo>
                    <a:pt x="85" y="1223"/>
                  </a:lnTo>
                  <a:lnTo>
                    <a:pt x="94" y="1214"/>
                  </a:lnTo>
                  <a:lnTo>
                    <a:pt x="129" y="1222"/>
                  </a:lnTo>
                  <a:lnTo>
                    <a:pt x="163" y="1227"/>
                  </a:lnTo>
                  <a:lnTo>
                    <a:pt x="197" y="1229"/>
                  </a:lnTo>
                  <a:lnTo>
                    <a:pt x="231" y="1230"/>
                  </a:lnTo>
                  <a:lnTo>
                    <a:pt x="264" y="1229"/>
                  </a:lnTo>
                  <a:lnTo>
                    <a:pt x="297" y="1227"/>
                  </a:lnTo>
                  <a:lnTo>
                    <a:pt x="330" y="1225"/>
                  </a:lnTo>
                  <a:lnTo>
                    <a:pt x="363" y="1222"/>
                  </a:lnTo>
                  <a:lnTo>
                    <a:pt x="396" y="1219"/>
                  </a:lnTo>
                  <a:lnTo>
                    <a:pt x="429" y="1216"/>
                  </a:lnTo>
                  <a:lnTo>
                    <a:pt x="463" y="1215"/>
                  </a:lnTo>
                  <a:lnTo>
                    <a:pt x="497" y="1214"/>
                  </a:lnTo>
                  <a:lnTo>
                    <a:pt x="531" y="1215"/>
                  </a:lnTo>
                  <a:lnTo>
                    <a:pt x="566" y="1218"/>
                  </a:lnTo>
                  <a:lnTo>
                    <a:pt x="602" y="1224"/>
                  </a:lnTo>
                  <a:lnTo>
                    <a:pt x="638" y="1231"/>
                  </a:lnTo>
                  <a:lnTo>
                    <a:pt x="608" y="1218"/>
                  </a:lnTo>
                  <a:lnTo>
                    <a:pt x="576" y="1208"/>
                  </a:lnTo>
                  <a:lnTo>
                    <a:pt x="544" y="1202"/>
                  </a:lnTo>
                  <a:lnTo>
                    <a:pt x="512" y="1198"/>
                  </a:lnTo>
                  <a:lnTo>
                    <a:pt x="479" y="1197"/>
                  </a:lnTo>
                  <a:lnTo>
                    <a:pt x="446" y="1197"/>
                  </a:lnTo>
                  <a:lnTo>
                    <a:pt x="413" y="1200"/>
                  </a:lnTo>
                  <a:lnTo>
                    <a:pt x="379" y="1203"/>
                  </a:lnTo>
                  <a:lnTo>
                    <a:pt x="344" y="1206"/>
                  </a:lnTo>
                  <a:lnTo>
                    <a:pt x="310" y="1209"/>
                  </a:lnTo>
                  <a:lnTo>
                    <a:pt x="275" y="1212"/>
                  </a:lnTo>
                  <a:lnTo>
                    <a:pt x="239" y="1214"/>
                  </a:lnTo>
                  <a:lnTo>
                    <a:pt x="204" y="1214"/>
                  </a:lnTo>
                  <a:lnTo>
                    <a:pt x="168" y="1212"/>
                  </a:lnTo>
                  <a:lnTo>
                    <a:pt x="131" y="1207"/>
                  </a:lnTo>
                  <a:lnTo>
                    <a:pt x="94" y="1200"/>
                  </a:lnTo>
                  <a:lnTo>
                    <a:pt x="74" y="1183"/>
                  </a:lnTo>
                  <a:lnTo>
                    <a:pt x="91" y="1162"/>
                  </a:lnTo>
                  <a:lnTo>
                    <a:pt x="124" y="1170"/>
                  </a:lnTo>
                  <a:lnTo>
                    <a:pt x="157" y="1175"/>
                  </a:lnTo>
                  <a:lnTo>
                    <a:pt x="189" y="1179"/>
                  </a:lnTo>
                  <a:lnTo>
                    <a:pt x="221" y="1182"/>
                  </a:lnTo>
                  <a:lnTo>
                    <a:pt x="253" y="1183"/>
                  </a:lnTo>
                  <a:lnTo>
                    <a:pt x="286" y="1183"/>
                  </a:lnTo>
                  <a:lnTo>
                    <a:pt x="318" y="1183"/>
                  </a:lnTo>
                  <a:lnTo>
                    <a:pt x="351" y="1182"/>
                  </a:lnTo>
                  <a:lnTo>
                    <a:pt x="383" y="1182"/>
                  </a:lnTo>
                  <a:lnTo>
                    <a:pt x="415" y="1181"/>
                  </a:lnTo>
                  <a:lnTo>
                    <a:pt x="446" y="1180"/>
                  </a:lnTo>
                  <a:lnTo>
                    <a:pt x="478" y="1179"/>
                  </a:lnTo>
                  <a:lnTo>
                    <a:pt x="509" y="1179"/>
                  </a:lnTo>
                  <a:lnTo>
                    <a:pt x="541" y="1179"/>
                  </a:lnTo>
                  <a:lnTo>
                    <a:pt x="573" y="1181"/>
                  </a:lnTo>
                  <a:lnTo>
                    <a:pt x="603" y="1183"/>
                  </a:lnTo>
                  <a:lnTo>
                    <a:pt x="613" y="1184"/>
                  </a:lnTo>
                  <a:lnTo>
                    <a:pt x="624" y="1187"/>
                  </a:lnTo>
                  <a:lnTo>
                    <a:pt x="634" y="1191"/>
                  </a:lnTo>
                  <a:lnTo>
                    <a:pt x="644" y="1194"/>
                  </a:lnTo>
                  <a:lnTo>
                    <a:pt x="654" y="1197"/>
                  </a:lnTo>
                  <a:lnTo>
                    <a:pt x="663" y="1200"/>
                  </a:lnTo>
                  <a:lnTo>
                    <a:pt x="671" y="1201"/>
                  </a:lnTo>
                  <a:lnTo>
                    <a:pt x="678" y="1200"/>
                  </a:lnTo>
                  <a:lnTo>
                    <a:pt x="642" y="1184"/>
                  </a:lnTo>
                  <a:lnTo>
                    <a:pt x="604" y="1173"/>
                  </a:lnTo>
                  <a:lnTo>
                    <a:pt x="567" y="1166"/>
                  </a:lnTo>
                  <a:lnTo>
                    <a:pt x="530" y="1161"/>
                  </a:lnTo>
                  <a:lnTo>
                    <a:pt x="492" y="1159"/>
                  </a:lnTo>
                  <a:lnTo>
                    <a:pt x="455" y="1159"/>
                  </a:lnTo>
                  <a:lnTo>
                    <a:pt x="418" y="1161"/>
                  </a:lnTo>
                  <a:lnTo>
                    <a:pt x="381" y="1163"/>
                  </a:lnTo>
                  <a:lnTo>
                    <a:pt x="342" y="1166"/>
                  </a:lnTo>
                  <a:lnTo>
                    <a:pt x="305" y="1169"/>
                  </a:lnTo>
                  <a:lnTo>
                    <a:pt x="268" y="1170"/>
                  </a:lnTo>
                  <a:lnTo>
                    <a:pt x="229" y="1171"/>
                  </a:lnTo>
                  <a:lnTo>
                    <a:pt x="192" y="1169"/>
                  </a:lnTo>
                  <a:lnTo>
                    <a:pt x="155" y="1166"/>
                  </a:lnTo>
                  <a:lnTo>
                    <a:pt x="117" y="1158"/>
                  </a:lnTo>
                  <a:lnTo>
                    <a:pt x="80" y="1148"/>
                  </a:lnTo>
                  <a:lnTo>
                    <a:pt x="80" y="1136"/>
                  </a:lnTo>
                  <a:lnTo>
                    <a:pt x="88" y="1129"/>
                  </a:lnTo>
                  <a:lnTo>
                    <a:pt x="96" y="1125"/>
                  </a:lnTo>
                  <a:lnTo>
                    <a:pt x="105" y="1119"/>
                  </a:lnTo>
                  <a:lnTo>
                    <a:pt x="140" y="1127"/>
                  </a:lnTo>
                  <a:lnTo>
                    <a:pt x="176" y="1133"/>
                  </a:lnTo>
                  <a:lnTo>
                    <a:pt x="212" y="1137"/>
                  </a:lnTo>
                  <a:lnTo>
                    <a:pt x="248" y="1139"/>
                  </a:lnTo>
                  <a:lnTo>
                    <a:pt x="283" y="1139"/>
                  </a:lnTo>
                  <a:lnTo>
                    <a:pt x="318" y="1139"/>
                  </a:lnTo>
                  <a:lnTo>
                    <a:pt x="354" y="1137"/>
                  </a:lnTo>
                  <a:lnTo>
                    <a:pt x="389" y="1136"/>
                  </a:lnTo>
                  <a:lnTo>
                    <a:pt x="424" y="1134"/>
                  </a:lnTo>
                  <a:lnTo>
                    <a:pt x="460" y="1133"/>
                  </a:lnTo>
                  <a:lnTo>
                    <a:pt x="496" y="1132"/>
                  </a:lnTo>
                  <a:lnTo>
                    <a:pt x="531" y="1132"/>
                  </a:lnTo>
                  <a:lnTo>
                    <a:pt x="566" y="1133"/>
                  </a:lnTo>
                  <a:lnTo>
                    <a:pt x="601" y="1135"/>
                  </a:lnTo>
                  <a:lnTo>
                    <a:pt x="637" y="1139"/>
                  </a:lnTo>
                  <a:lnTo>
                    <a:pt x="672" y="1146"/>
                  </a:lnTo>
                  <a:lnTo>
                    <a:pt x="689" y="1152"/>
                  </a:lnTo>
                  <a:lnTo>
                    <a:pt x="705" y="1162"/>
                  </a:lnTo>
                  <a:lnTo>
                    <a:pt x="722" y="1173"/>
                  </a:lnTo>
                  <a:lnTo>
                    <a:pt x="739" y="1184"/>
                  </a:lnTo>
                  <a:lnTo>
                    <a:pt x="755" y="1192"/>
                  </a:lnTo>
                  <a:lnTo>
                    <a:pt x="770" y="1194"/>
                  </a:lnTo>
                  <a:lnTo>
                    <a:pt x="785" y="1191"/>
                  </a:lnTo>
                  <a:lnTo>
                    <a:pt x="799" y="1178"/>
                  </a:lnTo>
                  <a:lnTo>
                    <a:pt x="833" y="1158"/>
                  </a:lnTo>
                  <a:lnTo>
                    <a:pt x="868" y="1145"/>
                  </a:lnTo>
                  <a:lnTo>
                    <a:pt x="902" y="1136"/>
                  </a:lnTo>
                  <a:lnTo>
                    <a:pt x="938" y="1132"/>
                  </a:lnTo>
                  <a:lnTo>
                    <a:pt x="974" y="1130"/>
                  </a:lnTo>
                  <a:lnTo>
                    <a:pt x="1010" y="1134"/>
                  </a:lnTo>
                  <a:lnTo>
                    <a:pt x="1047" y="1138"/>
                  </a:lnTo>
                  <a:lnTo>
                    <a:pt x="1083" y="1146"/>
                  </a:lnTo>
                  <a:lnTo>
                    <a:pt x="1120" y="1155"/>
                  </a:lnTo>
                  <a:lnTo>
                    <a:pt x="1157" y="1163"/>
                  </a:lnTo>
                  <a:lnTo>
                    <a:pt x="1194" y="1173"/>
                  </a:lnTo>
                  <a:lnTo>
                    <a:pt x="1231" y="1182"/>
                  </a:lnTo>
                  <a:lnTo>
                    <a:pt x="1268" y="1190"/>
                  </a:lnTo>
                  <a:lnTo>
                    <a:pt x="1306" y="1195"/>
                  </a:lnTo>
                  <a:lnTo>
                    <a:pt x="1343" y="1200"/>
                  </a:lnTo>
                  <a:lnTo>
                    <a:pt x="1379" y="1200"/>
                  </a:lnTo>
                  <a:lnTo>
                    <a:pt x="1396" y="1197"/>
                  </a:lnTo>
                  <a:lnTo>
                    <a:pt x="1412" y="1194"/>
                  </a:lnTo>
                  <a:lnTo>
                    <a:pt x="1429" y="1189"/>
                  </a:lnTo>
                  <a:lnTo>
                    <a:pt x="1444" y="1182"/>
                  </a:lnTo>
                  <a:lnTo>
                    <a:pt x="1459" y="1178"/>
                  </a:lnTo>
                  <a:lnTo>
                    <a:pt x="1475" y="1174"/>
                  </a:lnTo>
                  <a:lnTo>
                    <a:pt x="1490" y="1175"/>
                  </a:lnTo>
                  <a:lnTo>
                    <a:pt x="1505" y="1180"/>
                  </a:lnTo>
                  <a:lnTo>
                    <a:pt x="1510" y="1229"/>
                  </a:lnTo>
                  <a:lnTo>
                    <a:pt x="1514" y="1284"/>
                  </a:lnTo>
                  <a:lnTo>
                    <a:pt x="1517" y="1340"/>
                  </a:lnTo>
                  <a:lnTo>
                    <a:pt x="1522" y="1389"/>
                  </a:lnTo>
                  <a:lnTo>
                    <a:pt x="1480" y="1389"/>
                  </a:lnTo>
                  <a:lnTo>
                    <a:pt x="1438" y="1388"/>
                  </a:lnTo>
                  <a:lnTo>
                    <a:pt x="1397" y="1386"/>
                  </a:lnTo>
                  <a:lnTo>
                    <a:pt x="1356" y="1383"/>
                  </a:lnTo>
                  <a:lnTo>
                    <a:pt x="1317" y="1378"/>
                  </a:lnTo>
                  <a:lnTo>
                    <a:pt x="1276" y="1373"/>
                  </a:lnTo>
                  <a:lnTo>
                    <a:pt x="1237" y="1367"/>
                  </a:lnTo>
                  <a:lnTo>
                    <a:pt x="1196" y="1362"/>
                  </a:lnTo>
                  <a:lnTo>
                    <a:pt x="1156" y="1355"/>
                  </a:lnTo>
                  <a:lnTo>
                    <a:pt x="1116" y="1350"/>
                  </a:lnTo>
                  <a:lnTo>
                    <a:pt x="1075" y="1344"/>
                  </a:lnTo>
                  <a:lnTo>
                    <a:pt x="1033" y="1339"/>
                  </a:lnTo>
                  <a:lnTo>
                    <a:pt x="993" y="1335"/>
                  </a:lnTo>
                  <a:lnTo>
                    <a:pt x="950" y="1330"/>
                  </a:lnTo>
                  <a:lnTo>
                    <a:pt x="908" y="1328"/>
                  </a:lnTo>
                  <a:lnTo>
                    <a:pt x="865" y="1326"/>
                  </a:lnTo>
                  <a:lnTo>
                    <a:pt x="851" y="1335"/>
                  </a:lnTo>
                  <a:lnTo>
                    <a:pt x="845" y="1351"/>
                  </a:lnTo>
                  <a:lnTo>
                    <a:pt x="839" y="1369"/>
                  </a:lnTo>
                  <a:lnTo>
                    <a:pt x="833" y="1381"/>
                  </a:lnTo>
                  <a:lnTo>
                    <a:pt x="823" y="1387"/>
                  </a:lnTo>
                  <a:lnTo>
                    <a:pt x="812" y="1392"/>
                  </a:lnTo>
                  <a:lnTo>
                    <a:pt x="799" y="1395"/>
                  </a:lnTo>
                  <a:lnTo>
                    <a:pt x="784" y="1397"/>
                  </a:lnTo>
                  <a:lnTo>
                    <a:pt x="771" y="1398"/>
                  </a:lnTo>
                  <a:lnTo>
                    <a:pt x="757" y="1396"/>
                  </a:lnTo>
                  <a:lnTo>
                    <a:pt x="745" y="1393"/>
                  </a:lnTo>
                  <a:lnTo>
                    <a:pt x="733" y="1386"/>
                  </a:lnTo>
                  <a:lnTo>
                    <a:pt x="719" y="1381"/>
                  </a:lnTo>
                  <a:lnTo>
                    <a:pt x="709" y="1372"/>
                  </a:lnTo>
                  <a:lnTo>
                    <a:pt x="702" y="1360"/>
                  </a:lnTo>
                  <a:lnTo>
                    <a:pt x="697" y="1347"/>
                  </a:lnTo>
                  <a:lnTo>
                    <a:pt x="691" y="1333"/>
                  </a:lnTo>
                  <a:lnTo>
                    <a:pt x="686" y="1320"/>
                  </a:lnTo>
                  <a:lnTo>
                    <a:pt x="679" y="1310"/>
                  </a:lnTo>
                  <a:lnTo>
                    <a:pt x="670" y="1303"/>
                  </a:lnTo>
                  <a:lnTo>
                    <a:pt x="634" y="1304"/>
                  </a:lnTo>
                  <a:lnTo>
                    <a:pt x="597" y="1305"/>
                  </a:lnTo>
                  <a:lnTo>
                    <a:pt x="559" y="1307"/>
                  </a:lnTo>
                  <a:lnTo>
                    <a:pt x="523" y="1310"/>
                  </a:lnTo>
                  <a:lnTo>
                    <a:pt x="486" y="1313"/>
                  </a:lnTo>
                  <a:lnTo>
                    <a:pt x="449" y="1316"/>
                  </a:lnTo>
                  <a:lnTo>
                    <a:pt x="412" y="1319"/>
                  </a:lnTo>
                  <a:lnTo>
                    <a:pt x="375" y="1322"/>
                  </a:lnTo>
                  <a:lnTo>
                    <a:pt x="339" y="1327"/>
                  </a:lnTo>
                  <a:lnTo>
                    <a:pt x="302" y="1330"/>
                  </a:lnTo>
                  <a:lnTo>
                    <a:pt x="265" y="1333"/>
                  </a:lnTo>
                  <a:lnTo>
                    <a:pt x="229" y="1336"/>
                  </a:lnTo>
                  <a:lnTo>
                    <a:pt x="193" y="1339"/>
                  </a:lnTo>
                  <a:lnTo>
                    <a:pt x="157" y="1341"/>
                  </a:lnTo>
                  <a:lnTo>
                    <a:pt x="120" y="1342"/>
                  </a:lnTo>
                  <a:lnTo>
                    <a:pt x="85" y="1343"/>
                  </a:lnTo>
                  <a:lnTo>
                    <a:pt x="71" y="1329"/>
                  </a:lnTo>
                  <a:lnTo>
                    <a:pt x="78" y="1320"/>
                  </a:lnTo>
                  <a:lnTo>
                    <a:pt x="85" y="1317"/>
                  </a:lnTo>
                  <a:lnTo>
                    <a:pt x="94" y="1315"/>
                  </a:lnTo>
                  <a:lnTo>
                    <a:pt x="104" y="1315"/>
                  </a:lnTo>
                  <a:lnTo>
                    <a:pt x="112" y="1314"/>
                  </a:lnTo>
                  <a:lnTo>
                    <a:pt x="118" y="1311"/>
                  </a:lnTo>
                  <a:lnTo>
                    <a:pt x="122" y="1307"/>
                  </a:lnTo>
                  <a:lnTo>
                    <a:pt x="123" y="1297"/>
                  </a:lnTo>
                  <a:lnTo>
                    <a:pt x="77" y="1301"/>
                  </a:lnTo>
                  <a:lnTo>
                    <a:pt x="70" y="1292"/>
                  </a:lnTo>
                  <a:lnTo>
                    <a:pt x="73" y="1284"/>
                  </a:lnTo>
                  <a:lnTo>
                    <a:pt x="81" y="1277"/>
                  </a:lnTo>
                  <a:lnTo>
                    <a:pt x="85" y="1269"/>
                  </a:lnTo>
                  <a:lnTo>
                    <a:pt x="74" y="1279"/>
                  </a:lnTo>
                  <a:lnTo>
                    <a:pt x="65" y="1290"/>
                  </a:lnTo>
                  <a:lnTo>
                    <a:pt x="54" y="1301"/>
                  </a:lnTo>
                  <a:lnTo>
                    <a:pt x="44" y="1311"/>
                  </a:lnTo>
                  <a:lnTo>
                    <a:pt x="34" y="1324"/>
                  </a:lnTo>
                  <a:lnTo>
                    <a:pt x="23" y="1333"/>
                  </a:lnTo>
                  <a:lnTo>
                    <a:pt x="13" y="1344"/>
                  </a:lnTo>
                  <a:lnTo>
                    <a:pt x="2" y="1354"/>
                  </a:lnTo>
                  <a:lnTo>
                    <a:pt x="0" y="1364"/>
                  </a:lnTo>
                  <a:lnTo>
                    <a:pt x="0" y="1371"/>
                  </a:lnTo>
                  <a:lnTo>
                    <a:pt x="3" y="1376"/>
                  </a:lnTo>
                  <a:lnTo>
                    <a:pt x="9" y="1381"/>
                  </a:lnTo>
                  <a:lnTo>
                    <a:pt x="14" y="1385"/>
                  </a:lnTo>
                  <a:lnTo>
                    <a:pt x="22" y="1388"/>
                  </a:lnTo>
                  <a:lnTo>
                    <a:pt x="28" y="1393"/>
                  </a:lnTo>
                  <a:lnTo>
                    <a:pt x="34" y="1398"/>
                  </a:lnTo>
                  <a:lnTo>
                    <a:pt x="61" y="1397"/>
                  </a:lnTo>
                  <a:lnTo>
                    <a:pt x="95" y="1396"/>
                  </a:lnTo>
                  <a:lnTo>
                    <a:pt x="134" y="1394"/>
                  </a:lnTo>
                  <a:lnTo>
                    <a:pt x="178" y="1391"/>
                  </a:lnTo>
                  <a:lnTo>
                    <a:pt x="225" y="1386"/>
                  </a:lnTo>
                  <a:lnTo>
                    <a:pt x="274" y="1382"/>
                  </a:lnTo>
                  <a:lnTo>
                    <a:pt x="325" y="1377"/>
                  </a:lnTo>
                  <a:lnTo>
                    <a:pt x="376" y="1373"/>
                  </a:lnTo>
                  <a:lnTo>
                    <a:pt x="427" y="1369"/>
                  </a:lnTo>
                  <a:lnTo>
                    <a:pt x="476" y="1364"/>
                  </a:lnTo>
                  <a:lnTo>
                    <a:pt x="522" y="1361"/>
                  </a:lnTo>
                  <a:lnTo>
                    <a:pt x="564" y="1356"/>
                  </a:lnTo>
                  <a:lnTo>
                    <a:pt x="601" y="1354"/>
                  </a:lnTo>
                  <a:lnTo>
                    <a:pt x="633" y="1352"/>
                  </a:lnTo>
                  <a:lnTo>
                    <a:pt x="658" y="1352"/>
                  </a:lnTo>
                  <a:lnTo>
                    <a:pt x="676" y="1352"/>
                  </a:lnTo>
                  <a:lnTo>
                    <a:pt x="681" y="1361"/>
                  </a:lnTo>
                  <a:lnTo>
                    <a:pt x="687" y="1370"/>
                  </a:lnTo>
                  <a:lnTo>
                    <a:pt x="693" y="1380"/>
                  </a:lnTo>
                  <a:lnTo>
                    <a:pt x="701" y="1387"/>
                  </a:lnTo>
                  <a:lnTo>
                    <a:pt x="710" y="1396"/>
                  </a:lnTo>
                  <a:lnTo>
                    <a:pt x="720" y="1403"/>
                  </a:lnTo>
                  <a:lnTo>
                    <a:pt x="731" y="1408"/>
                  </a:lnTo>
                  <a:lnTo>
                    <a:pt x="744" y="1412"/>
                  </a:lnTo>
                  <a:lnTo>
                    <a:pt x="767" y="1418"/>
                  </a:lnTo>
                  <a:lnTo>
                    <a:pt x="788" y="1418"/>
                  </a:lnTo>
                  <a:lnTo>
                    <a:pt x="806" y="1411"/>
                  </a:lnTo>
                  <a:lnTo>
                    <a:pt x="823" y="1403"/>
                  </a:lnTo>
                  <a:lnTo>
                    <a:pt x="839" y="1393"/>
                  </a:lnTo>
                  <a:lnTo>
                    <a:pt x="855" y="1382"/>
                  </a:lnTo>
                  <a:lnTo>
                    <a:pt x="871" y="1373"/>
                  </a:lnTo>
                  <a:lnTo>
                    <a:pt x="888" y="1366"/>
                  </a:lnTo>
                  <a:lnTo>
                    <a:pt x="929" y="1367"/>
                  </a:lnTo>
                  <a:lnTo>
                    <a:pt x="970" y="1370"/>
                  </a:lnTo>
                  <a:lnTo>
                    <a:pt x="1012" y="1373"/>
                  </a:lnTo>
                  <a:lnTo>
                    <a:pt x="1053" y="1376"/>
                  </a:lnTo>
                  <a:lnTo>
                    <a:pt x="1095" y="1382"/>
                  </a:lnTo>
                  <a:lnTo>
                    <a:pt x="1137" y="1387"/>
                  </a:lnTo>
                  <a:lnTo>
                    <a:pt x="1179" y="1394"/>
                  </a:lnTo>
                  <a:lnTo>
                    <a:pt x="1221" y="1400"/>
                  </a:lnTo>
                  <a:lnTo>
                    <a:pt x="1264" y="1407"/>
                  </a:lnTo>
                  <a:lnTo>
                    <a:pt x="1307" y="1414"/>
                  </a:lnTo>
                  <a:lnTo>
                    <a:pt x="1350" y="1420"/>
                  </a:lnTo>
                  <a:lnTo>
                    <a:pt x="1392" y="1426"/>
                  </a:lnTo>
                  <a:lnTo>
                    <a:pt x="1435" y="1431"/>
                  </a:lnTo>
                  <a:lnTo>
                    <a:pt x="1478" y="1436"/>
                  </a:lnTo>
                  <a:lnTo>
                    <a:pt x="1521" y="1439"/>
                  </a:lnTo>
                  <a:lnTo>
                    <a:pt x="1565" y="1441"/>
                  </a:lnTo>
                  <a:lnTo>
                    <a:pt x="1605" y="1400"/>
                  </a:lnTo>
                  <a:lnTo>
                    <a:pt x="1895" y="819"/>
                  </a:lnTo>
                  <a:lnTo>
                    <a:pt x="1896" y="804"/>
                  </a:lnTo>
                  <a:lnTo>
                    <a:pt x="1892" y="796"/>
                  </a:lnTo>
                  <a:lnTo>
                    <a:pt x="1884" y="790"/>
                  </a:lnTo>
                  <a:lnTo>
                    <a:pt x="1872" y="787"/>
                  </a:lnTo>
                  <a:lnTo>
                    <a:pt x="1859" y="786"/>
                  </a:lnTo>
                  <a:lnTo>
                    <a:pt x="1844" y="784"/>
                  </a:lnTo>
                  <a:lnTo>
                    <a:pt x="1831" y="781"/>
                  </a:lnTo>
                  <a:lnTo>
                    <a:pt x="1819" y="776"/>
                  </a:lnTo>
                  <a:lnTo>
                    <a:pt x="1812" y="754"/>
                  </a:lnTo>
                  <a:close/>
                </a:path>
              </a:pathLst>
            </a:custGeom>
            <a:solidFill>
              <a:srgbClr val="7F2B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89" name="AutoShape 16"/>
            <p:cNvSpPr>
              <a:spLocks noChangeArrowheads="1"/>
            </p:cNvSpPr>
            <p:nvPr/>
          </p:nvSpPr>
          <p:spPr bwMode="auto">
            <a:xfrm flipH="1">
              <a:off x="269" y="617"/>
              <a:ext cx="137" cy="298"/>
            </a:xfrm>
            <a:custGeom>
              <a:avLst/>
              <a:gdLst>
                <a:gd name="T0" fmla="*/ 9 w 321"/>
                <a:gd name="T1" fmla="*/ 8 h 744"/>
                <a:gd name="T2" fmla="*/ 8 w 321"/>
                <a:gd name="T3" fmla="*/ 10 h 744"/>
                <a:gd name="T4" fmla="*/ 6 w 321"/>
                <a:gd name="T5" fmla="*/ 14 h 744"/>
                <a:gd name="T6" fmla="*/ 4 w 321"/>
                <a:gd name="T7" fmla="*/ 16 h 744"/>
                <a:gd name="T8" fmla="*/ 3 w 321"/>
                <a:gd name="T9" fmla="*/ 18 h 744"/>
                <a:gd name="T10" fmla="*/ 2 w 321"/>
                <a:gd name="T11" fmla="*/ 19 h 744"/>
                <a:gd name="T12" fmla="*/ 2 w 321"/>
                <a:gd name="T13" fmla="*/ 19 h 744"/>
                <a:gd name="T14" fmla="*/ 3 w 321"/>
                <a:gd name="T15" fmla="*/ 17 h 744"/>
                <a:gd name="T16" fmla="*/ 4 w 321"/>
                <a:gd name="T17" fmla="*/ 15 h 744"/>
                <a:gd name="T18" fmla="*/ 5 w 321"/>
                <a:gd name="T19" fmla="*/ 14 h 744"/>
                <a:gd name="T20" fmla="*/ 6 w 321"/>
                <a:gd name="T21" fmla="*/ 12 h 744"/>
                <a:gd name="T22" fmla="*/ 6 w 321"/>
                <a:gd name="T23" fmla="*/ 11 h 744"/>
                <a:gd name="T24" fmla="*/ 5 w 321"/>
                <a:gd name="T25" fmla="*/ 12 h 744"/>
                <a:gd name="T26" fmla="*/ 3 w 321"/>
                <a:gd name="T27" fmla="*/ 15 h 744"/>
                <a:gd name="T28" fmla="*/ 2 w 321"/>
                <a:gd name="T29" fmla="*/ 18 h 744"/>
                <a:gd name="T30" fmla="*/ 1 w 321"/>
                <a:gd name="T31" fmla="*/ 18 h 744"/>
                <a:gd name="T32" fmla="*/ 3 w 321"/>
                <a:gd name="T33" fmla="*/ 15 h 744"/>
                <a:gd name="T34" fmla="*/ 5 w 321"/>
                <a:gd name="T35" fmla="*/ 12 h 744"/>
                <a:gd name="T36" fmla="*/ 6 w 321"/>
                <a:gd name="T37" fmla="*/ 11 h 744"/>
                <a:gd name="T38" fmla="*/ 6 w 321"/>
                <a:gd name="T39" fmla="*/ 10 h 744"/>
                <a:gd name="T40" fmla="*/ 7 w 321"/>
                <a:gd name="T41" fmla="*/ 8 h 744"/>
                <a:gd name="T42" fmla="*/ 6 w 321"/>
                <a:gd name="T43" fmla="*/ 10 h 744"/>
                <a:gd name="T44" fmla="*/ 5 w 321"/>
                <a:gd name="T45" fmla="*/ 12 h 744"/>
                <a:gd name="T46" fmla="*/ 3 w 321"/>
                <a:gd name="T47" fmla="*/ 14 h 744"/>
                <a:gd name="T48" fmla="*/ 2 w 321"/>
                <a:gd name="T49" fmla="*/ 16 h 744"/>
                <a:gd name="T50" fmla="*/ 1 w 321"/>
                <a:gd name="T51" fmla="*/ 17 h 744"/>
                <a:gd name="T52" fmla="*/ 1 w 321"/>
                <a:gd name="T53" fmla="*/ 18 h 744"/>
                <a:gd name="T54" fmla="*/ 1 w 321"/>
                <a:gd name="T55" fmla="*/ 16 h 744"/>
                <a:gd name="T56" fmla="*/ 2 w 321"/>
                <a:gd name="T57" fmla="*/ 14 h 744"/>
                <a:gd name="T58" fmla="*/ 3 w 321"/>
                <a:gd name="T59" fmla="*/ 13 h 744"/>
                <a:gd name="T60" fmla="*/ 5 w 321"/>
                <a:gd name="T61" fmla="*/ 11 h 744"/>
                <a:gd name="T62" fmla="*/ 6 w 321"/>
                <a:gd name="T63" fmla="*/ 9 h 744"/>
                <a:gd name="T64" fmla="*/ 6 w 321"/>
                <a:gd name="T65" fmla="*/ 7 h 744"/>
                <a:gd name="T66" fmla="*/ 6 w 321"/>
                <a:gd name="T67" fmla="*/ 9 h 744"/>
                <a:gd name="T68" fmla="*/ 5 w 321"/>
                <a:gd name="T69" fmla="*/ 10 h 744"/>
                <a:gd name="T70" fmla="*/ 3 w 321"/>
                <a:gd name="T71" fmla="*/ 12 h 744"/>
                <a:gd name="T72" fmla="*/ 2 w 321"/>
                <a:gd name="T73" fmla="*/ 14 h 744"/>
                <a:gd name="T74" fmla="*/ 1 w 321"/>
                <a:gd name="T75" fmla="*/ 15 h 744"/>
                <a:gd name="T76" fmla="*/ 0 w 321"/>
                <a:gd name="T77" fmla="*/ 15 h 744"/>
                <a:gd name="T78" fmla="*/ 0 w 321"/>
                <a:gd name="T79" fmla="*/ 15 h 744"/>
                <a:gd name="T80" fmla="*/ 1 w 321"/>
                <a:gd name="T81" fmla="*/ 13 h 744"/>
                <a:gd name="T82" fmla="*/ 3 w 321"/>
                <a:gd name="T83" fmla="*/ 10 h 744"/>
                <a:gd name="T84" fmla="*/ 5 w 321"/>
                <a:gd name="T85" fmla="*/ 6 h 744"/>
                <a:gd name="T86" fmla="*/ 7 w 321"/>
                <a:gd name="T87" fmla="*/ 4 h 744"/>
                <a:gd name="T88" fmla="*/ 8 w 321"/>
                <a:gd name="T89" fmla="*/ 1 h 744"/>
                <a:gd name="T90" fmla="*/ 9 w 321"/>
                <a:gd name="T91" fmla="*/ 1 h 744"/>
                <a:gd name="T92" fmla="*/ 9 w 321"/>
                <a:gd name="T93" fmla="*/ 3 h 744"/>
                <a:gd name="T94" fmla="*/ 10 w 321"/>
                <a:gd name="T95" fmla="*/ 6 h 74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21"/>
                <a:gd name="T145" fmla="*/ 0 h 744"/>
                <a:gd name="T146" fmla="*/ 321 w 321"/>
                <a:gd name="T147" fmla="*/ 744 h 744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21" h="744">
                  <a:moveTo>
                    <a:pt x="321" y="236"/>
                  </a:moveTo>
                  <a:lnTo>
                    <a:pt x="306" y="264"/>
                  </a:lnTo>
                  <a:lnTo>
                    <a:pt x="288" y="296"/>
                  </a:lnTo>
                  <a:lnTo>
                    <a:pt x="270" y="331"/>
                  </a:lnTo>
                  <a:lnTo>
                    <a:pt x="251" y="369"/>
                  </a:lnTo>
                  <a:lnTo>
                    <a:pt x="230" y="408"/>
                  </a:lnTo>
                  <a:lnTo>
                    <a:pt x="210" y="448"/>
                  </a:lnTo>
                  <a:lnTo>
                    <a:pt x="189" y="487"/>
                  </a:lnTo>
                  <a:lnTo>
                    <a:pt x="170" y="527"/>
                  </a:lnTo>
                  <a:lnTo>
                    <a:pt x="151" y="564"/>
                  </a:lnTo>
                  <a:lnTo>
                    <a:pt x="133" y="599"/>
                  </a:lnTo>
                  <a:lnTo>
                    <a:pt x="117" y="632"/>
                  </a:lnTo>
                  <a:lnTo>
                    <a:pt x="102" y="660"/>
                  </a:lnTo>
                  <a:lnTo>
                    <a:pt x="90" y="685"/>
                  </a:lnTo>
                  <a:lnTo>
                    <a:pt x="79" y="704"/>
                  </a:lnTo>
                  <a:lnTo>
                    <a:pt x="72" y="718"/>
                  </a:lnTo>
                  <a:lnTo>
                    <a:pt x="68" y="724"/>
                  </a:lnTo>
                  <a:lnTo>
                    <a:pt x="63" y="730"/>
                  </a:lnTo>
                  <a:lnTo>
                    <a:pt x="59" y="736"/>
                  </a:lnTo>
                  <a:lnTo>
                    <a:pt x="53" y="742"/>
                  </a:lnTo>
                  <a:lnTo>
                    <a:pt x="47" y="744"/>
                  </a:lnTo>
                  <a:lnTo>
                    <a:pt x="57" y="721"/>
                  </a:lnTo>
                  <a:lnTo>
                    <a:pt x="69" y="697"/>
                  </a:lnTo>
                  <a:lnTo>
                    <a:pt x="81" y="671"/>
                  </a:lnTo>
                  <a:lnTo>
                    <a:pt x="94" y="645"/>
                  </a:lnTo>
                  <a:lnTo>
                    <a:pt x="107" y="619"/>
                  </a:lnTo>
                  <a:lnTo>
                    <a:pt x="120" y="594"/>
                  </a:lnTo>
                  <a:lnTo>
                    <a:pt x="132" y="569"/>
                  </a:lnTo>
                  <a:lnTo>
                    <a:pt x="144" y="546"/>
                  </a:lnTo>
                  <a:lnTo>
                    <a:pt x="153" y="529"/>
                  </a:lnTo>
                  <a:lnTo>
                    <a:pt x="163" y="511"/>
                  </a:lnTo>
                  <a:lnTo>
                    <a:pt x="173" y="494"/>
                  </a:lnTo>
                  <a:lnTo>
                    <a:pt x="182" y="475"/>
                  </a:lnTo>
                  <a:lnTo>
                    <a:pt x="189" y="457"/>
                  </a:lnTo>
                  <a:lnTo>
                    <a:pt x="195" y="441"/>
                  </a:lnTo>
                  <a:lnTo>
                    <a:pt x="199" y="423"/>
                  </a:lnTo>
                  <a:lnTo>
                    <a:pt x="199" y="408"/>
                  </a:lnTo>
                  <a:lnTo>
                    <a:pt x="173" y="452"/>
                  </a:lnTo>
                  <a:lnTo>
                    <a:pt x="161" y="484"/>
                  </a:lnTo>
                  <a:lnTo>
                    <a:pt x="144" y="517"/>
                  </a:lnTo>
                  <a:lnTo>
                    <a:pt x="126" y="551"/>
                  </a:lnTo>
                  <a:lnTo>
                    <a:pt x="104" y="585"/>
                  </a:lnTo>
                  <a:lnTo>
                    <a:pt x="83" y="620"/>
                  </a:lnTo>
                  <a:lnTo>
                    <a:pt x="63" y="655"/>
                  </a:lnTo>
                  <a:lnTo>
                    <a:pt x="47" y="691"/>
                  </a:lnTo>
                  <a:lnTo>
                    <a:pt x="35" y="728"/>
                  </a:lnTo>
                  <a:lnTo>
                    <a:pt x="26" y="732"/>
                  </a:lnTo>
                  <a:lnTo>
                    <a:pt x="38" y="693"/>
                  </a:lnTo>
                  <a:lnTo>
                    <a:pt x="52" y="657"/>
                  </a:lnTo>
                  <a:lnTo>
                    <a:pt x="69" y="621"/>
                  </a:lnTo>
                  <a:lnTo>
                    <a:pt x="86" y="585"/>
                  </a:lnTo>
                  <a:lnTo>
                    <a:pt x="105" y="551"/>
                  </a:lnTo>
                  <a:lnTo>
                    <a:pt x="124" y="516"/>
                  </a:lnTo>
                  <a:lnTo>
                    <a:pt x="143" y="480"/>
                  </a:lnTo>
                  <a:lnTo>
                    <a:pt x="163" y="445"/>
                  </a:lnTo>
                  <a:lnTo>
                    <a:pt x="163" y="441"/>
                  </a:lnTo>
                  <a:lnTo>
                    <a:pt x="167" y="431"/>
                  </a:lnTo>
                  <a:lnTo>
                    <a:pt x="175" y="417"/>
                  </a:lnTo>
                  <a:lnTo>
                    <a:pt x="184" y="400"/>
                  </a:lnTo>
                  <a:lnTo>
                    <a:pt x="194" y="382"/>
                  </a:lnTo>
                  <a:lnTo>
                    <a:pt x="203" y="362"/>
                  </a:lnTo>
                  <a:lnTo>
                    <a:pt x="208" y="343"/>
                  </a:lnTo>
                  <a:lnTo>
                    <a:pt x="211" y="325"/>
                  </a:lnTo>
                  <a:lnTo>
                    <a:pt x="203" y="343"/>
                  </a:lnTo>
                  <a:lnTo>
                    <a:pt x="192" y="363"/>
                  </a:lnTo>
                  <a:lnTo>
                    <a:pt x="181" y="385"/>
                  </a:lnTo>
                  <a:lnTo>
                    <a:pt x="167" y="408"/>
                  </a:lnTo>
                  <a:lnTo>
                    <a:pt x="154" y="432"/>
                  </a:lnTo>
                  <a:lnTo>
                    <a:pt x="141" y="456"/>
                  </a:lnTo>
                  <a:lnTo>
                    <a:pt x="127" y="482"/>
                  </a:lnTo>
                  <a:lnTo>
                    <a:pt x="114" y="507"/>
                  </a:lnTo>
                  <a:lnTo>
                    <a:pt x="99" y="532"/>
                  </a:lnTo>
                  <a:lnTo>
                    <a:pt x="86" y="556"/>
                  </a:lnTo>
                  <a:lnTo>
                    <a:pt x="73" y="580"/>
                  </a:lnTo>
                  <a:lnTo>
                    <a:pt x="61" y="602"/>
                  </a:lnTo>
                  <a:lnTo>
                    <a:pt x="50" y="623"/>
                  </a:lnTo>
                  <a:lnTo>
                    <a:pt x="41" y="643"/>
                  </a:lnTo>
                  <a:lnTo>
                    <a:pt x="32" y="660"/>
                  </a:lnTo>
                  <a:lnTo>
                    <a:pt x="26" y="676"/>
                  </a:lnTo>
                  <a:lnTo>
                    <a:pt x="24" y="677"/>
                  </a:lnTo>
                  <a:lnTo>
                    <a:pt x="22" y="676"/>
                  </a:lnTo>
                  <a:lnTo>
                    <a:pt x="20" y="673"/>
                  </a:lnTo>
                  <a:lnTo>
                    <a:pt x="20" y="668"/>
                  </a:lnTo>
                  <a:lnTo>
                    <a:pt x="30" y="643"/>
                  </a:lnTo>
                  <a:lnTo>
                    <a:pt x="41" y="618"/>
                  </a:lnTo>
                  <a:lnTo>
                    <a:pt x="52" y="594"/>
                  </a:lnTo>
                  <a:lnTo>
                    <a:pt x="63" y="569"/>
                  </a:lnTo>
                  <a:lnTo>
                    <a:pt x="75" y="546"/>
                  </a:lnTo>
                  <a:lnTo>
                    <a:pt x="87" y="523"/>
                  </a:lnTo>
                  <a:lnTo>
                    <a:pt x="99" y="499"/>
                  </a:lnTo>
                  <a:lnTo>
                    <a:pt x="111" y="476"/>
                  </a:lnTo>
                  <a:lnTo>
                    <a:pt x="124" y="453"/>
                  </a:lnTo>
                  <a:lnTo>
                    <a:pt x="136" y="429"/>
                  </a:lnTo>
                  <a:lnTo>
                    <a:pt x="147" y="405"/>
                  </a:lnTo>
                  <a:lnTo>
                    <a:pt x="159" y="379"/>
                  </a:lnTo>
                  <a:lnTo>
                    <a:pt x="170" y="353"/>
                  </a:lnTo>
                  <a:lnTo>
                    <a:pt x="181" y="327"/>
                  </a:lnTo>
                  <a:lnTo>
                    <a:pt x="191" y="299"/>
                  </a:lnTo>
                  <a:lnTo>
                    <a:pt x="200" y="271"/>
                  </a:lnTo>
                  <a:lnTo>
                    <a:pt x="191" y="293"/>
                  </a:lnTo>
                  <a:lnTo>
                    <a:pt x="180" y="314"/>
                  </a:lnTo>
                  <a:lnTo>
                    <a:pt x="169" y="336"/>
                  </a:lnTo>
                  <a:lnTo>
                    <a:pt x="158" y="356"/>
                  </a:lnTo>
                  <a:lnTo>
                    <a:pt x="147" y="378"/>
                  </a:lnTo>
                  <a:lnTo>
                    <a:pt x="136" y="400"/>
                  </a:lnTo>
                  <a:lnTo>
                    <a:pt x="124" y="422"/>
                  </a:lnTo>
                  <a:lnTo>
                    <a:pt x="113" y="444"/>
                  </a:lnTo>
                  <a:lnTo>
                    <a:pt x="102" y="466"/>
                  </a:lnTo>
                  <a:lnTo>
                    <a:pt x="90" y="488"/>
                  </a:lnTo>
                  <a:lnTo>
                    <a:pt x="79" y="510"/>
                  </a:lnTo>
                  <a:lnTo>
                    <a:pt x="68" y="532"/>
                  </a:lnTo>
                  <a:lnTo>
                    <a:pt x="57" y="555"/>
                  </a:lnTo>
                  <a:lnTo>
                    <a:pt x="46" y="577"/>
                  </a:lnTo>
                  <a:lnTo>
                    <a:pt x="35" y="599"/>
                  </a:lnTo>
                  <a:lnTo>
                    <a:pt x="25" y="622"/>
                  </a:lnTo>
                  <a:lnTo>
                    <a:pt x="12" y="626"/>
                  </a:lnTo>
                  <a:lnTo>
                    <a:pt x="19" y="585"/>
                  </a:lnTo>
                  <a:lnTo>
                    <a:pt x="16" y="584"/>
                  </a:lnTo>
                  <a:lnTo>
                    <a:pt x="8" y="579"/>
                  </a:lnTo>
                  <a:lnTo>
                    <a:pt x="2" y="574"/>
                  </a:lnTo>
                  <a:lnTo>
                    <a:pt x="0" y="566"/>
                  </a:lnTo>
                  <a:lnTo>
                    <a:pt x="16" y="533"/>
                  </a:lnTo>
                  <a:lnTo>
                    <a:pt x="34" y="497"/>
                  </a:lnTo>
                  <a:lnTo>
                    <a:pt x="52" y="459"/>
                  </a:lnTo>
                  <a:lnTo>
                    <a:pt x="72" y="418"/>
                  </a:lnTo>
                  <a:lnTo>
                    <a:pt x="92" y="377"/>
                  </a:lnTo>
                  <a:lnTo>
                    <a:pt x="111" y="334"/>
                  </a:lnTo>
                  <a:lnTo>
                    <a:pt x="131" y="293"/>
                  </a:lnTo>
                  <a:lnTo>
                    <a:pt x="151" y="251"/>
                  </a:lnTo>
                  <a:lnTo>
                    <a:pt x="170" y="210"/>
                  </a:lnTo>
                  <a:lnTo>
                    <a:pt x="187" y="171"/>
                  </a:lnTo>
                  <a:lnTo>
                    <a:pt x="205" y="135"/>
                  </a:lnTo>
                  <a:lnTo>
                    <a:pt x="221" y="100"/>
                  </a:lnTo>
                  <a:lnTo>
                    <a:pt x="235" y="69"/>
                  </a:lnTo>
                  <a:lnTo>
                    <a:pt x="248" y="41"/>
                  </a:lnTo>
                  <a:lnTo>
                    <a:pt x="259" y="18"/>
                  </a:lnTo>
                  <a:lnTo>
                    <a:pt x="266" y="0"/>
                  </a:lnTo>
                  <a:lnTo>
                    <a:pt x="267" y="26"/>
                  </a:lnTo>
                  <a:lnTo>
                    <a:pt x="268" y="57"/>
                  </a:lnTo>
                  <a:lnTo>
                    <a:pt x="271" y="91"/>
                  </a:lnTo>
                  <a:lnTo>
                    <a:pt x="275" y="125"/>
                  </a:lnTo>
                  <a:lnTo>
                    <a:pt x="282" y="159"/>
                  </a:lnTo>
                  <a:lnTo>
                    <a:pt x="290" y="190"/>
                  </a:lnTo>
                  <a:lnTo>
                    <a:pt x="304" y="216"/>
                  </a:lnTo>
                  <a:lnTo>
                    <a:pt x="321" y="236"/>
                  </a:lnTo>
                  <a:close/>
                </a:path>
              </a:pathLst>
            </a:custGeom>
            <a:solidFill>
              <a:srgbClr val="F2E8D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90" name="AutoShape 17"/>
            <p:cNvSpPr>
              <a:spLocks noChangeArrowheads="1"/>
            </p:cNvSpPr>
            <p:nvPr/>
          </p:nvSpPr>
          <p:spPr bwMode="auto">
            <a:xfrm flipH="1">
              <a:off x="651" y="395"/>
              <a:ext cx="252" cy="186"/>
            </a:xfrm>
            <a:custGeom>
              <a:avLst/>
              <a:gdLst>
                <a:gd name="T0" fmla="*/ 18 w 595"/>
                <a:gd name="T1" fmla="*/ 3 h 466"/>
                <a:gd name="T2" fmla="*/ 18 w 595"/>
                <a:gd name="T3" fmla="*/ 3 h 466"/>
                <a:gd name="T4" fmla="*/ 18 w 595"/>
                <a:gd name="T5" fmla="*/ 4 h 466"/>
                <a:gd name="T6" fmla="*/ 19 w 595"/>
                <a:gd name="T7" fmla="*/ 4 h 466"/>
                <a:gd name="T8" fmla="*/ 19 w 595"/>
                <a:gd name="T9" fmla="*/ 6 h 466"/>
                <a:gd name="T10" fmla="*/ 17 w 595"/>
                <a:gd name="T11" fmla="*/ 7 h 466"/>
                <a:gd name="T12" fmla="*/ 16 w 595"/>
                <a:gd name="T13" fmla="*/ 8 h 466"/>
                <a:gd name="T14" fmla="*/ 15 w 595"/>
                <a:gd name="T15" fmla="*/ 10 h 466"/>
                <a:gd name="T16" fmla="*/ 14 w 595"/>
                <a:gd name="T17" fmla="*/ 10 h 466"/>
                <a:gd name="T18" fmla="*/ 13 w 595"/>
                <a:gd name="T19" fmla="*/ 10 h 466"/>
                <a:gd name="T20" fmla="*/ 12 w 595"/>
                <a:gd name="T21" fmla="*/ 9 h 466"/>
                <a:gd name="T22" fmla="*/ 11 w 595"/>
                <a:gd name="T23" fmla="*/ 9 h 466"/>
                <a:gd name="T24" fmla="*/ 10 w 595"/>
                <a:gd name="T25" fmla="*/ 9 h 466"/>
                <a:gd name="T26" fmla="*/ 9 w 595"/>
                <a:gd name="T27" fmla="*/ 10 h 466"/>
                <a:gd name="T28" fmla="*/ 8 w 595"/>
                <a:gd name="T29" fmla="*/ 10 h 466"/>
                <a:gd name="T30" fmla="*/ 8 w 595"/>
                <a:gd name="T31" fmla="*/ 11 h 466"/>
                <a:gd name="T32" fmla="*/ 8 w 595"/>
                <a:gd name="T33" fmla="*/ 12 h 466"/>
                <a:gd name="T34" fmla="*/ 8 w 595"/>
                <a:gd name="T35" fmla="*/ 12 h 466"/>
                <a:gd name="T36" fmla="*/ 8 w 595"/>
                <a:gd name="T37" fmla="*/ 12 h 466"/>
                <a:gd name="T38" fmla="*/ 7 w 595"/>
                <a:gd name="T39" fmla="*/ 12 h 466"/>
                <a:gd name="T40" fmla="*/ 7 w 595"/>
                <a:gd name="T41" fmla="*/ 12 h 466"/>
                <a:gd name="T42" fmla="*/ 6 w 595"/>
                <a:gd name="T43" fmla="*/ 11 h 466"/>
                <a:gd name="T44" fmla="*/ 5 w 595"/>
                <a:gd name="T45" fmla="*/ 10 h 466"/>
                <a:gd name="T46" fmla="*/ 3 w 595"/>
                <a:gd name="T47" fmla="*/ 10 h 466"/>
                <a:gd name="T48" fmla="*/ 3 w 595"/>
                <a:gd name="T49" fmla="*/ 11 h 466"/>
                <a:gd name="T50" fmla="*/ 2 w 595"/>
                <a:gd name="T51" fmla="*/ 11 h 466"/>
                <a:gd name="T52" fmla="*/ 1 w 595"/>
                <a:gd name="T53" fmla="*/ 11 h 466"/>
                <a:gd name="T54" fmla="*/ 0 w 595"/>
                <a:gd name="T55" fmla="*/ 11 h 466"/>
                <a:gd name="T56" fmla="*/ 0 w 595"/>
                <a:gd name="T57" fmla="*/ 8 h 466"/>
                <a:gd name="T58" fmla="*/ 1 w 595"/>
                <a:gd name="T59" fmla="*/ 8 h 466"/>
                <a:gd name="T60" fmla="*/ 2 w 595"/>
                <a:gd name="T61" fmla="*/ 9 h 466"/>
                <a:gd name="T62" fmla="*/ 3 w 595"/>
                <a:gd name="T63" fmla="*/ 9 h 466"/>
                <a:gd name="T64" fmla="*/ 3 w 595"/>
                <a:gd name="T65" fmla="*/ 9 h 466"/>
                <a:gd name="T66" fmla="*/ 3 w 595"/>
                <a:gd name="T67" fmla="*/ 9 h 466"/>
                <a:gd name="T68" fmla="*/ 2 w 595"/>
                <a:gd name="T69" fmla="*/ 8 h 466"/>
                <a:gd name="T70" fmla="*/ 1 w 595"/>
                <a:gd name="T71" fmla="*/ 7 h 466"/>
                <a:gd name="T72" fmla="*/ 0 w 595"/>
                <a:gd name="T73" fmla="*/ 6 h 466"/>
                <a:gd name="T74" fmla="*/ 0 w 595"/>
                <a:gd name="T75" fmla="*/ 5 h 466"/>
                <a:gd name="T76" fmla="*/ 1 w 595"/>
                <a:gd name="T77" fmla="*/ 4 h 466"/>
                <a:gd name="T78" fmla="*/ 2 w 595"/>
                <a:gd name="T79" fmla="*/ 3 h 466"/>
                <a:gd name="T80" fmla="*/ 4 w 595"/>
                <a:gd name="T81" fmla="*/ 2 h 466"/>
                <a:gd name="T82" fmla="*/ 5 w 595"/>
                <a:gd name="T83" fmla="*/ 1 h 466"/>
                <a:gd name="T84" fmla="*/ 6 w 595"/>
                <a:gd name="T85" fmla="*/ 0 h 466"/>
                <a:gd name="T86" fmla="*/ 8 w 595"/>
                <a:gd name="T87" fmla="*/ 0 h 466"/>
                <a:gd name="T88" fmla="*/ 9 w 595"/>
                <a:gd name="T89" fmla="*/ 0 h 466"/>
                <a:gd name="T90" fmla="*/ 11 w 595"/>
                <a:gd name="T91" fmla="*/ 0 h 466"/>
                <a:gd name="T92" fmla="*/ 12 w 595"/>
                <a:gd name="T93" fmla="*/ 0 h 466"/>
                <a:gd name="T94" fmla="*/ 13 w 595"/>
                <a:gd name="T95" fmla="*/ 0 h 466"/>
                <a:gd name="T96" fmla="*/ 14 w 595"/>
                <a:gd name="T97" fmla="*/ 0 h 466"/>
                <a:gd name="T98" fmla="*/ 15 w 595"/>
                <a:gd name="T99" fmla="*/ 1 h 466"/>
                <a:gd name="T100" fmla="*/ 17 w 595"/>
                <a:gd name="T101" fmla="*/ 1 h 466"/>
                <a:gd name="T102" fmla="*/ 17 w 595"/>
                <a:gd name="T103" fmla="*/ 2 h 466"/>
                <a:gd name="T104" fmla="*/ 17 w 595"/>
                <a:gd name="T105" fmla="*/ 2 h 46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95"/>
                <a:gd name="T160" fmla="*/ 0 h 466"/>
                <a:gd name="T161" fmla="*/ 595 w 595"/>
                <a:gd name="T162" fmla="*/ 466 h 46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95" h="466">
                  <a:moveTo>
                    <a:pt x="543" y="101"/>
                  </a:moveTo>
                  <a:lnTo>
                    <a:pt x="547" y="112"/>
                  </a:lnTo>
                  <a:lnTo>
                    <a:pt x="551" y="124"/>
                  </a:lnTo>
                  <a:lnTo>
                    <a:pt x="556" y="134"/>
                  </a:lnTo>
                  <a:lnTo>
                    <a:pt x="561" y="145"/>
                  </a:lnTo>
                  <a:lnTo>
                    <a:pt x="568" y="155"/>
                  </a:lnTo>
                  <a:lnTo>
                    <a:pt x="575" y="165"/>
                  </a:lnTo>
                  <a:lnTo>
                    <a:pt x="584" y="175"/>
                  </a:lnTo>
                  <a:lnTo>
                    <a:pt x="595" y="184"/>
                  </a:lnTo>
                  <a:lnTo>
                    <a:pt x="577" y="211"/>
                  </a:lnTo>
                  <a:lnTo>
                    <a:pt x="558" y="240"/>
                  </a:lnTo>
                  <a:lnTo>
                    <a:pt x="538" y="267"/>
                  </a:lnTo>
                  <a:lnTo>
                    <a:pt x="517" y="293"/>
                  </a:lnTo>
                  <a:lnTo>
                    <a:pt x="495" y="321"/>
                  </a:lnTo>
                  <a:lnTo>
                    <a:pt x="474" y="347"/>
                  </a:lnTo>
                  <a:lnTo>
                    <a:pt x="455" y="373"/>
                  </a:lnTo>
                  <a:lnTo>
                    <a:pt x="436" y="400"/>
                  </a:lnTo>
                  <a:lnTo>
                    <a:pt x="425" y="392"/>
                  </a:lnTo>
                  <a:lnTo>
                    <a:pt x="413" y="383"/>
                  </a:lnTo>
                  <a:lnTo>
                    <a:pt x="402" y="375"/>
                  </a:lnTo>
                  <a:lnTo>
                    <a:pt x="390" y="367"/>
                  </a:lnTo>
                  <a:lnTo>
                    <a:pt x="377" y="360"/>
                  </a:lnTo>
                  <a:lnTo>
                    <a:pt x="364" y="356"/>
                  </a:lnTo>
                  <a:lnTo>
                    <a:pt x="348" y="355"/>
                  </a:lnTo>
                  <a:lnTo>
                    <a:pt x="332" y="356"/>
                  </a:lnTo>
                  <a:lnTo>
                    <a:pt x="313" y="357"/>
                  </a:lnTo>
                  <a:lnTo>
                    <a:pt x="298" y="365"/>
                  </a:lnTo>
                  <a:lnTo>
                    <a:pt x="286" y="378"/>
                  </a:lnTo>
                  <a:lnTo>
                    <a:pt x="277" y="393"/>
                  </a:lnTo>
                  <a:lnTo>
                    <a:pt x="269" y="410"/>
                  </a:lnTo>
                  <a:lnTo>
                    <a:pt x="265" y="426"/>
                  </a:lnTo>
                  <a:lnTo>
                    <a:pt x="261" y="442"/>
                  </a:lnTo>
                  <a:lnTo>
                    <a:pt x="260" y="454"/>
                  </a:lnTo>
                  <a:lnTo>
                    <a:pt x="255" y="456"/>
                  </a:lnTo>
                  <a:lnTo>
                    <a:pt x="249" y="459"/>
                  </a:lnTo>
                  <a:lnTo>
                    <a:pt x="244" y="461"/>
                  </a:lnTo>
                  <a:lnTo>
                    <a:pt x="238" y="462"/>
                  </a:lnTo>
                  <a:lnTo>
                    <a:pt x="233" y="465"/>
                  </a:lnTo>
                  <a:lnTo>
                    <a:pt x="226" y="466"/>
                  </a:lnTo>
                  <a:lnTo>
                    <a:pt x="222" y="466"/>
                  </a:lnTo>
                  <a:lnTo>
                    <a:pt x="216" y="465"/>
                  </a:lnTo>
                  <a:lnTo>
                    <a:pt x="205" y="454"/>
                  </a:lnTo>
                  <a:lnTo>
                    <a:pt x="192" y="443"/>
                  </a:lnTo>
                  <a:lnTo>
                    <a:pt x="178" y="432"/>
                  </a:lnTo>
                  <a:lnTo>
                    <a:pt x="163" y="422"/>
                  </a:lnTo>
                  <a:lnTo>
                    <a:pt x="145" y="415"/>
                  </a:lnTo>
                  <a:lnTo>
                    <a:pt x="126" y="412"/>
                  </a:lnTo>
                  <a:lnTo>
                    <a:pt x="107" y="413"/>
                  </a:lnTo>
                  <a:lnTo>
                    <a:pt x="86" y="418"/>
                  </a:lnTo>
                  <a:lnTo>
                    <a:pt x="76" y="427"/>
                  </a:lnTo>
                  <a:lnTo>
                    <a:pt x="65" y="434"/>
                  </a:lnTo>
                  <a:lnTo>
                    <a:pt x="54" y="437"/>
                  </a:lnTo>
                  <a:lnTo>
                    <a:pt x="44" y="438"/>
                  </a:lnTo>
                  <a:lnTo>
                    <a:pt x="34" y="436"/>
                  </a:lnTo>
                  <a:lnTo>
                    <a:pt x="26" y="431"/>
                  </a:lnTo>
                  <a:lnTo>
                    <a:pt x="18" y="422"/>
                  </a:lnTo>
                  <a:lnTo>
                    <a:pt x="11" y="411"/>
                  </a:lnTo>
                  <a:lnTo>
                    <a:pt x="20" y="324"/>
                  </a:lnTo>
                  <a:lnTo>
                    <a:pt x="31" y="328"/>
                  </a:lnTo>
                  <a:lnTo>
                    <a:pt x="41" y="335"/>
                  </a:lnTo>
                  <a:lnTo>
                    <a:pt x="52" y="343"/>
                  </a:lnTo>
                  <a:lnTo>
                    <a:pt x="63" y="350"/>
                  </a:lnTo>
                  <a:lnTo>
                    <a:pt x="74" y="358"/>
                  </a:lnTo>
                  <a:lnTo>
                    <a:pt x="87" y="364"/>
                  </a:lnTo>
                  <a:lnTo>
                    <a:pt x="100" y="366"/>
                  </a:lnTo>
                  <a:lnTo>
                    <a:pt x="114" y="365"/>
                  </a:lnTo>
                  <a:lnTo>
                    <a:pt x="100" y="352"/>
                  </a:lnTo>
                  <a:lnTo>
                    <a:pt x="85" y="338"/>
                  </a:lnTo>
                  <a:lnTo>
                    <a:pt x="69" y="325"/>
                  </a:lnTo>
                  <a:lnTo>
                    <a:pt x="53" y="313"/>
                  </a:lnTo>
                  <a:lnTo>
                    <a:pt x="38" y="300"/>
                  </a:lnTo>
                  <a:lnTo>
                    <a:pt x="22" y="286"/>
                  </a:lnTo>
                  <a:lnTo>
                    <a:pt x="10" y="270"/>
                  </a:lnTo>
                  <a:lnTo>
                    <a:pt x="0" y="253"/>
                  </a:lnTo>
                  <a:lnTo>
                    <a:pt x="2" y="221"/>
                  </a:lnTo>
                  <a:lnTo>
                    <a:pt x="9" y="193"/>
                  </a:lnTo>
                  <a:lnTo>
                    <a:pt x="19" y="169"/>
                  </a:lnTo>
                  <a:lnTo>
                    <a:pt x="32" y="147"/>
                  </a:lnTo>
                  <a:lnTo>
                    <a:pt x="49" y="127"/>
                  </a:lnTo>
                  <a:lnTo>
                    <a:pt x="68" y="106"/>
                  </a:lnTo>
                  <a:lnTo>
                    <a:pt x="91" y="85"/>
                  </a:lnTo>
                  <a:lnTo>
                    <a:pt x="118" y="61"/>
                  </a:lnTo>
                  <a:lnTo>
                    <a:pt x="134" y="46"/>
                  </a:lnTo>
                  <a:lnTo>
                    <a:pt x="152" y="35"/>
                  </a:lnTo>
                  <a:lnTo>
                    <a:pt x="170" y="24"/>
                  </a:lnTo>
                  <a:lnTo>
                    <a:pt x="190" y="17"/>
                  </a:lnTo>
                  <a:lnTo>
                    <a:pt x="210" y="10"/>
                  </a:lnTo>
                  <a:lnTo>
                    <a:pt x="232" y="6"/>
                  </a:lnTo>
                  <a:lnTo>
                    <a:pt x="254" y="3"/>
                  </a:lnTo>
                  <a:lnTo>
                    <a:pt x="276" y="0"/>
                  </a:lnTo>
                  <a:lnTo>
                    <a:pt x="298" y="0"/>
                  </a:lnTo>
                  <a:lnTo>
                    <a:pt x="321" y="0"/>
                  </a:lnTo>
                  <a:lnTo>
                    <a:pt x="343" y="1"/>
                  </a:lnTo>
                  <a:lnTo>
                    <a:pt x="366" y="4"/>
                  </a:lnTo>
                  <a:lnTo>
                    <a:pt x="388" y="7"/>
                  </a:lnTo>
                  <a:lnTo>
                    <a:pt x="409" y="10"/>
                  </a:lnTo>
                  <a:lnTo>
                    <a:pt x="429" y="14"/>
                  </a:lnTo>
                  <a:lnTo>
                    <a:pt x="449" y="18"/>
                  </a:lnTo>
                  <a:lnTo>
                    <a:pt x="467" y="23"/>
                  </a:lnTo>
                  <a:lnTo>
                    <a:pt x="481" y="31"/>
                  </a:lnTo>
                  <a:lnTo>
                    <a:pt x="494" y="41"/>
                  </a:lnTo>
                  <a:lnTo>
                    <a:pt x="505" y="52"/>
                  </a:lnTo>
                  <a:lnTo>
                    <a:pt x="516" y="64"/>
                  </a:lnTo>
                  <a:lnTo>
                    <a:pt x="525" y="76"/>
                  </a:lnTo>
                  <a:lnTo>
                    <a:pt x="535" y="89"/>
                  </a:lnTo>
                  <a:lnTo>
                    <a:pt x="543" y="101"/>
                  </a:lnTo>
                  <a:close/>
                </a:path>
              </a:pathLst>
            </a:custGeom>
            <a:solidFill>
              <a:srgbClr val="F2E8D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91" name="AutoShape 18"/>
            <p:cNvSpPr>
              <a:spLocks noChangeArrowheads="1"/>
            </p:cNvSpPr>
            <p:nvPr/>
          </p:nvSpPr>
          <p:spPr bwMode="auto">
            <a:xfrm flipH="1">
              <a:off x="764" y="401"/>
              <a:ext cx="52" cy="110"/>
            </a:xfrm>
            <a:custGeom>
              <a:avLst/>
              <a:gdLst>
                <a:gd name="T0" fmla="*/ 3 w 121"/>
                <a:gd name="T1" fmla="*/ 0 h 274"/>
                <a:gd name="T2" fmla="*/ 3 w 121"/>
                <a:gd name="T3" fmla="*/ 0 h 274"/>
                <a:gd name="T4" fmla="*/ 3 w 121"/>
                <a:gd name="T5" fmla="*/ 0 h 274"/>
                <a:gd name="T6" fmla="*/ 3 w 121"/>
                <a:gd name="T7" fmla="*/ 1 h 274"/>
                <a:gd name="T8" fmla="*/ 3 w 121"/>
                <a:gd name="T9" fmla="*/ 1 h 274"/>
                <a:gd name="T10" fmla="*/ 3 w 121"/>
                <a:gd name="T11" fmla="*/ 1 h 274"/>
                <a:gd name="T12" fmla="*/ 3 w 121"/>
                <a:gd name="T13" fmla="*/ 1 h 274"/>
                <a:gd name="T14" fmla="*/ 3 w 121"/>
                <a:gd name="T15" fmla="*/ 1 h 274"/>
                <a:gd name="T16" fmla="*/ 3 w 121"/>
                <a:gd name="T17" fmla="*/ 1 h 274"/>
                <a:gd name="T18" fmla="*/ 4 w 121"/>
                <a:gd name="T19" fmla="*/ 0 h 274"/>
                <a:gd name="T20" fmla="*/ 4 w 121"/>
                <a:gd name="T21" fmla="*/ 1 h 274"/>
                <a:gd name="T22" fmla="*/ 4 w 121"/>
                <a:gd name="T23" fmla="*/ 1 h 274"/>
                <a:gd name="T24" fmla="*/ 3 w 121"/>
                <a:gd name="T25" fmla="*/ 1 h 274"/>
                <a:gd name="T26" fmla="*/ 3 w 121"/>
                <a:gd name="T27" fmla="*/ 1 h 274"/>
                <a:gd name="T28" fmla="*/ 3 w 121"/>
                <a:gd name="T29" fmla="*/ 2 h 274"/>
                <a:gd name="T30" fmla="*/ 3 w 121"/>
                <a:gd name="T31" fmla="*/ 2 h 274"/>
                <a:gd name="T32" fmla="*/ 3 w 121"/>
                <a:gd name="T33" fmla="*/ 2 h 274"/>
                <a:gd name="T34" fmla="*/ 2 w 121"/>
                <a:gd name="T35" fmla="*/ 2 h 274"/>
                <a:gd name="T36" fmla="*/ 2 w 121"/>
                <a:gd name="T37" fmla="*/ 2 h 274"/>
                <a:gd name="T38" fmla="*/ 2 w 121"/>
                <a:gd name="T39" fmla="*/ 3 h 274"/>
                <a:gd name="T40" fmla="*/ 1 w 121"/>
                <a:gd name="T41" fmla="*/ 4 h 274"/>
                <a:gd name="T42" fmla="*/ 1 w 121"/>
                <a:gd name="T43" fmla="*/ 4 h 274"/>
                <a:gd name="T44" fmla="*/ 1 w 121"/>
                <a:gd name="T45" fmla="*/ 5 h 274"/>
                <a:gd name="T46" fmla="*/ 1 w 121"/>
                <a:gd name="T47" fmla="*/ 6 h 274"/>
                <a:gd name="T48" fmla="*/ 1 w 121"/>
                <a:gd name="T49" fmla="*/ 6 h 274"/>
                <a:gd name="T50" fmla="*/ 1 w 121"/>
                <a:gd name="T51" fmla="*/ 7 h 274"/>
                <a:gd name="T52" fmla="*/ 0 w 121"/>
                <a:gd name="T53" fmla="*/ 6 h 274"/>
                <a:gd name="T54" fmla="*/ 0 w 121"/>
                <a:gd name="T55" fmla="*/ 5 h 274"/>
                <a:gd name="T56" fmla="*/ 0 w 121"/>
                <a:gd name="T57" fmla="*/ 4 h 274"/>
                <a:gd name="T58" fmla="*/ 0 w 121"/>
                <a:gd name="T59" fmla="*/ 3 h 274"/>
                <a:gd name="T60" fmla="*/ 1 w 121"/>
                <a:gd name="T61" fmla="*/ 2 h 274"/>
                <a:gd name="T62" fmla="*/ 1 w 121"/>
                <a:gd name="T63" fmla="*/ 1 h 274"/>
                <a:gd name="T64" fmla="*/ 2 w 121"/>
                <a:gd name="T65" fmla="*/ 1 h 274"/>
                <a:gd name="T66" fmla="*/ 3 w 121"/>
                <a:gd name="T67" fmla="*/ 0 h 274"/>
                <a:gd name="T68" fmla="*/ 3 w 121"/>
                <a:gd name="T69" fmla="*/ 0 h 27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21"/>
                <a:gd name="T106" fmla="*/ 0 h 274"/>
                <a:gd name="T107" fmla="*/ 121 w 121"/>
                <a:gd name="T108" fmla="*/ 274 h 27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21" h="274">
                  <a:moveTo>
                    <a:pt x="95" y="0"/>
                  </a:moveTo>
                  <a:lnTo>
                    <a:pt x="95" y="8"/>
                  </a:lnTo>
                  <a:lnTo>
                    <a:pt x="92" y="15"/>
                  </a:lnTo>
                  <a:lnTo>
                    <a:pt x="87" y="22"/>
                  </a:lnTo>
                  <a:lnTo>
                    <a:pt x="82" y="27"/>
                  </a:lnTo>
                  <a:lnTo>
                    <a:pt x="78" y="33"/>
                  </a:lnTo>
                  <a:lnTo>
                    <a:pt x="75" y="38"/>
                  </a:lnTo>
                  <a:lnTo>
                    <a:pt x="75" y="43"/>
                  </a:lnTo>
                  <a:lnTo>
                    <a:pt x="79" y="48"/>
                  </a:lnTo>
                  <a:lnTo>
                    <a:pt x="121" y="14"/>
                  </a:lnTo>
                  <a:lnTo>
                    <a:pt x="116" y="23"/>
                  </a:lnTo>
                  <a:lnTo>
                    <a:pt x="111" y="32"/>
                  </a:lnTo>
                  <a:lnTo>
                    <a:pt x="104" y="41"/>
                  </a:lnTo>
                  <a:lnTo>
                    <a:pt x="97" y="48"/>
                  </a:lnTo>
                  <a:lnTo>
                    <a:pt x="90" y="56"/>
                  </a:lnTo>
                  <a:lnTo>
                    <a:pt x="82" y="64"/>
                  </a:lnTo>
                  <a:lnTo>
                    <a:pt x="74" y="71"/>
                  </a:lnTo>
                  <a:lnTo>
                    <a:pt x="67" y="80"/>
                  </a:lnTo>
                  <a:lnTo>
                    <a:pt x="56" y="101"/>
                  </a:lnTo>
                  <a:lnTo>
                    <a:pt x="46" y="123"/>
                  </a:lnTo>
                  <a:lnTo>
                    <a:pt x="38" y="145"/>
                  </a:lnTo>
                  <a:lnTo>
                    <a:pt x="32" y="168"/>
                  </a:lnTo>
                  <a:lnTo>
                    <a:pt x="27" y="192"/>
                  </a:lnTo>
                  <a:lnTo>
                    <a:pt x="25" y="217"/>
                  </a:lnTo>
                  <a:lnTo>
                    <a:pt x="25" y="245"/>
                  </a:lnTo>
                  <a:lnTo>
                    <a:pt x="27" y="274"/>
                  </a:lnTo>
                  <a:lnTo>
                    <a:pt x="8" y="231"/>
                  </a:lnTo>
                  <a:lnTo>
                    <a:pt x="0" y="190"/>
                  </a:lnTo>
                  <a:lnTo>
                    <a:pt x="1" y="150"/>
                  </a:lnTo>
                  <a:lnTo>
                    <a:pt x="8" y="113"/>
                  </a:lnTo>
                  <a:lnTo>
                    <a:pt x="22" y="79"/>
                  </a:lnTo>
                  <a:lnTo>
                    <a:pt x="39" y="48"/>
                  </a:lnTo>
                  <a:lnTo>
                    <a:pt x="60" y="22"/>
                  </a:lnTo>
                  <a:lnTo>
                    <a:pt x="81" y="0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7F2B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92" name="AutoShape 19"/>
            <p:cNvSpPr>
              <a:spLocks noChangeArrowheads="1"/>
            </p:cNvSpPr>
            <p:nvPr/>
          </p:nvSpPr>
          <p:spPr bwMode="auto">
            <a:xfrm flipH="1">
              <a:off x="705" y="443"/>
              <a:ext cx="46" cy="55"/>
            </a:xfrm>
            <a:custGeom>
              <a:avLst/>
              <a:gdLst>
                <a:gd name="T0" fmla="*/ 0 w 110"/>
                <a:gd name="T1" fmla="*/ 4 h 137"/>
                <a:gd name="T2" fmla="*/ 0 w 110"/>
                <a:gd name="T3" fmla="*/ 3 h 137"/>
                <a:gd name="T4" fmla="*/ 0 w 110"/>
                <a:gd name="T5" fmla="*/ 3 h 137"/>
                <a:gd name="T6" fmla="*/ 0 w 110"/>
                <a:gd name="T7" fmla="*/ 3 h 137"/>
                <a:gd name="T8" fmla="*/ 0 w 110"/>
                <a:gd name="T9" fmla="*/ 2 h 137"/>
                <a:gd name="T10" fmla="*/ 1 w 110"/>
                <a:gd name="T11" fmla="*/ 2 h 137"/>
                <a:gd name="T12" fmla="*/ 1 w 110"/>
                <a:gd name="T13" fmla="*/ 2 h 137"/>
                <a:gd name="T14" fmla="*/ 1 w 110"/>
                <a:gd name="T15" fmla="*/ 2 h 137"/>
                <a:gd name="T16" fmla="*/ 2 w 110"/>
                <a:gd name="T17" fmla="*/ 1 h 137"/>
                <a:gd name="T18" fmla="*/ 2 w 110"/>
                <a:gd name="T19" fmla="*/ 1 h 137"/>
                <a:gd name="T20" fmla="*/ 3 w 110"/>
                <a:gd name="T21" fmla="*/ 1 h 137"/>
                <a:gd name="T22" fmla="*/ 3 w 110"/>
                <a:gd name="T23" fmla="*/ 0 h 137"/>
                <a:gd name="T24" fmla="*/ 3 w 110"/>
                <a:gd name="T25" fmla="*/ 0 h 137"/>
                <a:gd name="T26" fmla="*/ 3 w 110"/>
                <a:gd name="T27" fmla="*/ 0 h 137"/>
                <a:gd name="T28" fmla="*/ 0 w 110"/>
                <a:gd name="T29" fmla="*/ 4 h 13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0"/>
                <a:gd name="T46" fmla="*/ 0 h 137"/>
                <a:gd name="T47" fmla="*/ 110 w 110"/>
                <a:gd name="T48" fmla="*/ 137 h 13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0" h="137">
                  <a:moveTo>
                    <a:pt x="4" y="137"/>
                  </a:moveTo>
                  <a:lnTo>
                    <a:pt x="0" y="130"/>
                  </a:lnTo>
                  <a:lnTo>
                    <a:pt x="1" y="120"/>
                  </a:lnTo>
                  <a:lnTo>
                    <a:pt x="6" y="110"/>
                  </a:lnTo>
                  <a:lnTo>
                    <a:pt x="12" y="100"/>
                  </a:lnTo>
                  <a:lnTo>
                    <a:pt x="22" y="88"/>
                  </a:lnTo>
                  <a:lnTo>
                    <a:pt x="34" y="75"/>
                  </a:lnTo>
                  <a:lnTo>
                    <a:pt x="46" y="64"/>
                  </a:lnTo>
                  <a:lnTo>
                    <a:pt x="58" y="52"/>
                  </a:lnTo>
                  <a:lnTo>
                    <a:pt x="72" y="40"/>
                  </a:lnTo>
                  <a:lnTo>
                    <a:pt x="85" y="26"/>
                  </a:lnTo>
                  <a:lnTo>
                    <a:pt x="98" y="13"/>
                  </a:lnTo>
                  <a:lnTo>
                    <a:pt x="110" y="0"/>
                  </a:lnTo>
                  <a:lnTo>
                    <a:pt x="110" y="18"/>
                  </a:lnTo>
                  <a:lnTo>
                    <a:pt x="4" y="137"/>
                  </a:lnTo>
                  <a:close/>
                </a:path>
              </a:pathLst>
            </a:custGeom>
            <a:solidFill>
              <a:srgbClr val="7F2B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93" name="AutoShape 20"/>
            <p:cNvSpPr>
              <a:spLocks noChangeArrowheads="1"/>
            </p:cNvSpPr>
            <p:nvPr/>
          </p:nvSpPr>
          <p:spPr bwMode="auto">
            <a:xfrm flipH="1">
              <a:off x="686" y="450"/>
              <a:ext cx="42" cy="47"/>
            </a:xfrm>
            <a:custGeom>
              <a:avLst/>
              <a:gdLst>
                <a:gd name="T0" fmla="*/ 0 w 100"/>
                <a:gd name="T1" fmla="*/ 3 h 117"/>
                <a:gd name="T2" fmla="*/ 0 w 100"/>
                <a:gd name="T3" fmla="*/ 2 h 117"/>
                <a:gd name="T4" fmla="*/ 0 w 100"/>
                <a:gd name="T5" fmla="*/ 2 h 117"/>
                <a:gd name="T6" fmla="*/ 1 w 100"/>
                <a:gd name="T7" fmla="*/ 2 h 117"/>
                <a:gd name="T8" fmla="*/ 1 w 100"/>
                <a:gd name="T9" fmla="*/ 1 h 117"/>
                <a:gd name="T10" fmla="*/ 1 w 100"/>
                <a:gd name="T11" fmla="*/ 1 h 117"/>
                <a:gd name="T12" fmla="*/ 2 w 100"/>
                <a:gd name="T13" fmla="*/ 1 h 117"/>
                <a:gd name="T14" fmla="*/ 2 w 100"/>
                <a:gd name="T15" fmla="*/ 0 h 117"/>
                <a:gd name="T16" fmla="*/ 3 w 100"/>
                <a:gd name="T17" fmla="*/ 0 h 117"/>
                <a:gd name="T18" fmla="*/ 3 w 100"/>
                <a:gd name="T19" fmla="*/ 0 h 117"/>
                <a:gd name="T20" fmla="*/ 0 w 100"/>
                <a:gd name="T21" fmla="*/ 3 h 11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0"/>
                <a:gd name="T34" fmla="*/ 0 h 117"/>
                <a:gd name="T35" fmla="*/ 100 w 100"/>
                <a:gd name="T36" fmla="*/ 117 h 11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0" h="117">
                  <a:moveTo>
                    <a:pt x="0" y="117"/>
                  </a:moveTo>
                  <a:lnTo>
                    <a:pt x="4" y="101"/>
                  </a:lnTo>
                  <a:lnTo>
                    <a:pt x="11" y="84"/>
                  </a:lnTo>
                  <a:lnTo>
                    <a:pt x="21" y="69"/>
                  </a:lnTo>
                  <a:lnTo>
                    <a:pt x="33" y="53"/>
                  </a:lnTo>
                  <a:lnTo>
                    <a:pt x="46" y="39"/>
                  </a:lnTo>
                  <a:lnTo>
                    <a:pt x="60" y="25"/>
                  </a:lnTo>
                  <a:lnTo>
                    <a:pt x="75" y="12"/>
                  </a:lnTo>
                  <a:lnTo>
                    <a:pt x="89" y="0"/>
                  </a:lnTo>
                  <a:lnTo>
                    <a:pt x="100" y="7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rgbClr val="7F2B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94" name="AutoShape 21"/>
            <p:cNvSpPr>
              <a:spLocks noChangeArrowheads="1"/>
            </p:cNvSpPr>
            <p:nvPr/>
          </p:nvSpPr>
          <p:spPr bwMode="auto">
            <a:xfrm flipH="1">
              <a:off x="674" y="460"/>
              <a:ext cx="35" cy="30"/>
            </a:xfrm>
            <a:custGeom>
              <a:avLst/>
              <a:gdLst>
                <a:gd name="T0" fmla="*/ 0 w 82"/>
                <a:gd name="T1" fmla="*/ 2 h 74"/>
                <a:gd name="T2" fmla="*/ 0 w 82"/>
                <a:gd name="T3" fmla="*/ 2 h 74"/>
                <a:gd name="T4" fmla="*/ 0 w 82"/>
                <a:gd name="T5" fmla="*/ 2 h 74"/>
                <a:gd name="T6" fmla="*/ 0 w 82"/>
                <a:gd name="T7" fmla="*/ 1 h 74"/>
                <a:gd name="T8" fmla="*/ 1 w 82"/>
                <a:gd name="T9" fmla="*/ 1 h 74"/>
                <a:gd name="T10" fmla="*/ 1 w 82"/>
                <a:gd name="T11" fmla="*/ 1 h 74"/>
                <a:gd name="T12" fmla="*/ 1 w 82"/>
                <a:gd name="T13" fmla="*/ 0 h 74"/>
                <a:gd name="T14" fmla="*/ 2 w 82"/>
                <a:gd name="T15" fmla="*/ 0 h 74"/>
                <a:gd name="T16" fmla="*/ 2 w 82"/>
                <a:gd name="T17" fmla="*/ 0 h 74"/>
                <a:gd name="T18" fmla="*/ 3 w 82"/>
                <a:gd name="T19" fmla="*/ 0 h 74"/>
                <a:gd name="T20" fmla="*/ 0 w 82"/>
                <a:gd name="T21" fmla="*/ 2 h 7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2"/>
                <a:gd name="T34" fmla="*/ 0 h 74"/>
                <a:gd name="T35" fmla="*/ 82 w 82"/>
                <a:gd name="T36" fmla="*/ 74 h 7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2" h="74">
                  <a:moveTo>
                    <a:pt x="0" y="74"/>
                  </a:moveTo>
                  <a:lnTo>
                    <a:pt x="2" y="62"/>
                  </a:lnTo>
                  <a:lnTo>
                    <a:pt x="8" y="51"/>
                  </a:lnTo>
                  <a:lnTo>
                    <a:pt x="16" y="42"/>
                  </a:lnTo>
                  <a:lnTo>
                    <a:pt x="24" y="33"/>
                  </a:lnTo>
                  <a:lnTo>
                    <a:pt x="34" y="25"/>
                  </a:lnTo>
                  <a:lnTo>
                    <a:pt x="45" y="16"/>
                  </a:lnTo>
                  <a:lnTo>
                    <a:pt x="56" y="9"/>
                  </a:lnTo>
                  <a:lnTo>
                    <a:pt x="66" y="0"/>
                  </a:lnTo>
                  <a:lnTo>
                    <a:pt x="82" y="0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rgbClr val="7F2B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95" name="AutoShape 22"/>
            <p:cNvSpPr>
              <a:spLocks noChangeArrowheads="1"/>
            </p:cNvSpPr>
            <p:nvPr/>
          </p:nvSpPr>
          <p:spPr bwMode="auto">
            <a:xfrm flipH="1">
              <a:off x="600" y="460"/>
              <a:ext cx="201" cy="219"/>
            </a:xfrm>
            <a:custGeom>
              <a:avLst/>
              <a:gdLst>
                <a:gd name="T0" fmla="*/ 15 w 475"/>
                <a:gd name="T1" fmla="*/ 1 h 546"/>
                <a:gd name="T2" fmla="*/ 15 w 475"/>
                <a:gd name="T3" fmla="*/ 2 h 546"/>
                <a:gd name="T4" fmla="*/ 15 w 475"/>
                <a:gd name="T5" fmla="*/ 3 h 546"/>
                <a:gd name="T6" fmla="*/ 14 w 475"/>
                <a:gd name="T7" fmla="*/ 4 h 546"/>
                <a:gd name="T8" fmla="*/ 14 w 475"/>
                <a:gd name="T9" fmla="*/ 5 h 546"/>
                <a:gd name="T10" fmla="*/ 12 w 475"/>
                <a:gd name="T11" fmla="*/ 6 h 546"/>
                <a:gd name="T12" fmla="*/ 11 w 475"/>
                <a:gd name="T13" fmla="*/ 6 h 546"/>
                <a:gd name="T14" fmla="*/ 11 w 475"/>
                <a:gd name="T15" fmla="*/ 6 h 546"/>
                <a:gd name="T16" fmla="*/ 12 w 475"/>
                <a:gd name="T17" fmla="*/ 7 h 546"/>
                <a:gd name="T18" fmla="*/ 12 w 475"/>
                <a:gd name="T19" fmla="*/ 8 h 546"/>
                <a:gd name="T20" fmla="*/ 12 w 475"/>
                <a:gd name="T21" fmla="*/ 10 h 546"/>
                <a:gd name="T22" fmla="*/ 11 w 475"/>
                <a:gd name="T23" fmla="*/ 11 h 546"/>
                <a:gd name="T24" fmla="*/ 11 w 475"/>
                <a:gd name="T25" fmla="*/ 12 h 546"/>
                <a:gd name="T26" fmla="*/ 10 w 475"/>
                <a:gd name="T27" fmla="*/ 13 h 546"/>
                <a:gd name="T28" fmla="*/ 9 w 475"/>
                <a:gd name="T29" fmla="*/ 14 h 546"/>
                <a:gd name="T30" fmla="*/ 8 w 475"/>
                <a:gd name="T31" fmla="*/ 14 h 546"/>
                <a:gd name="T32" fmla="*/ 6 w 475"/>
                <a:gd name="T33" fmla="*/ 14 h 546"/>
                <a:gd name="T34" fmla="*/ 5 w 475"/>
                <a:gd name="T35" fmla="*/ 14 h 546"/>
                <a:gd name="T36" fmla="*/ 3 w 475"/>
                <a:gd name="T37" fmla="*/ 14 h 546"/>
                <a:gd name="T38" fmla="*/ 2 w 475"/>
                <a:gd name="T39" fmla="*/ 13 h 546"/>
                <a:gd name="T40" fmla="*/ 2 w 475"/>
                <a:gd name="T41" fmla="*/ 13 h 546"/>
                <a:gd name="T42" fmla="*/ 2 w 475"/>
                <a:gd name="T43" fmla="*/ 12 h 546"/>
                <a:gd name="T44" fmla="*/ 3 w 475"/>
                <a:gd name="T45" fmla="*/ 12 h 546"/>
                <a:gd name="T46" fmla="*/ 3 w 475"/>
                <a:gd name="T47" fmla="*/ 11 h 546"/>
                <a:gd name="T48" fmla="*/ 3 w 475"/>
                <a:gd name="T49" fmla="*/ 10 h 546"/>
                <a:gd name="T50" fmla="*/ 3 w 475"/>
                <a:gd name="T51" fmla="*/ 11 h 546"/>
                <a:gd name="T52" fmla="*/ 2 w 475"/>
                <a:gd name="T53" fmla="*/ 12 h 546"/>
                <a:gd name="T54" fmla="*/ 1 w 475"/>
                <a:gd name="T55" fmla="*/ 12 h 546"/>
                <a:gd name="T56" fmla="*/ 0 w 475"/>
                <a:gd name="T57" fmla="*/ 12 h 546"/>
                <a:gd name="T58" fmla="*/ 0 w 475"/>
                <a:gd name="T59" fmla="*/ 10 h 546"/>
                <a:gd name="T60" fmla="*/ 0 w 475"/>
                <a:gd name="T61" fmla="*/ 9 h 546"/>
                <a:gd name="T62" fmla="*/ 0 w 475"/>
                <a:gd name="T63" fmla="*/ 9 h 546"/>
                <a:gd name="T64" fmla="*/ 1 w 475"/>
                <a:gd name="T65" fmla="*/ 9 h 546"/>
                <a:gd name="T66" fmla="*/ 2 w 475"/>
                <a:gd name="T67" fmla="*/ 10 h 546"/>
                <a:gd name="T68" fmla="*/ 3 w 475"/>
                <a:gd name="T69" fmla="*/ 10 h 546"/>
                <a:gd name="T70" fmla="*/ 5 w 475"/>
                <a:gd name="T71" fmla="*/ 10 h 546"/>
                <a:gd name="T72" fmla="*/ 6 w 475"/>
                <a:gd name="T73" fmla="*/ 10 h 546"/>
                <a:gd name="T74" fmla="*/ 7 w 475"/>
                <a:gd name="T75" fmla="*/ 9 h 546"/>
                <a:gd name="T76" fmla="*/ 7 w 475"/>
                <a:gd name="T77" fmla="*/ 8 h 546"/>
                <a:gd name="T78" fmla="*/ 7 w 475"/>
                <a:gd name="T79" fmla="*/ 8 h 546"/>
                <a:gd name="T80" fmla="*/ 7 w 475"/>
                <a:gd name="T81" fmla="*/ 7 h 546"/>
                <a:gd name="T82" fmla="*/ 8 w 475"/>
                <a:gd name="T83" fmla="*/ 5 h 546"/>
                <a:gd name="T84" fmla="*/ 10 w 475"/>
                <a:gd name="T85" fmla="*/ 3 h 546"/>
                <a:gd name="T86" fmla="*/ 11 w 475"/>
                <a:gd name="T87" fmla="*/ 2 h 546"/>
                <a:gd name="T88" fmla="*/ 12 w 475"/>
                <a:gd name="T89" fmla="*/ 0 h 546"/>
                <a:gd name="T90" fmla="*/ 12 w 475"/>
                <a:gd name="T91" fmla="*/ 0 h 546"/>
                <a:gd name="T92" fmla="*/ 13 w 475"/>
                <a:gd name="T93" fmla="*/ 0 h 546"/>
                <a:gd name="T94" fmla="*/ 14 w 475"/>
                <a:gd name="T95" fmla="*/ 0 h 546"/>
                <a:gd name="T96" fmla="*/ 14 w 475"/>
                <a:gd name="T97" fmla="*/ 0 h 546"/>
                <a:gd name="T98" fmla="*/ 14 w 475"/>
                <a:gd name="T99" fmla="*/ 0 h 546"/>
                <a:gd name="T100" fmla="*/ 15 w 475"/>
                <a:gd name="T101" fmla="*/ 1 h 54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75"/>
                <a:gd name="T154" fmla="*/ 0 h 546"/>
                <a:gd name="T155" fmla="*/ 475 w 475"/>
                <a:gd name="T156" fmla="*/ 546 h 54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75" h="546">
                  <a:moveTo>
                    <a:pt x="463" y="23"/>
                  </a:moveTo>
                  <a:lnTo>
                    <a:pt x="473" y="44"/>
                  </a:lnTo>
                  <a:lnTo>
                    <a:pt x="475" y="65"/>
                  </a:lnTo>
                  <a:lnTo>
                    <a:pt x="473" y="85"/>
                  </a:lnTo>
                  <a:lnTo>
                    <a:pt x="466" y="105"/>
                  </a:lnTo>
                  <a:lnTo>
                    <a:pt x="456" y="125"/>
                  </a:lnTo>
                  <a:lnTo>
                    <a:pt x="446" y="145"/>
                  </a:lnTo>
                  <a:lnTo>
                    <a:pt x="438" y="163"/>
                  </a:lnTo>
                  <a:lnTo>
                    <a:pt x="432" y="183"/>
                  </a:lnTo>
                  <a:lnTo>
                    <a:pt x="426" y="197"/>
                  </a:lnTo>
                  <a:lnTo>
                    <a:pt x="409" y="206"/>
                  </a:lnTo>
                  <a:lnTo>
                    <a:pt x="388" y="212"/>
                  </a:lnTo>
                  <a:lnTo>
                    <a:pt x="367" y="215"/>
                  </a:lnTo>
                  <a:lnTo>
                    <a:pt x="351" y="219"/>
                  </a:lnTo>
                  <a:lnTo>
                    <a:pt x="343" y="225"/>
                  </a:lnTo>
                  <a:lnTo>
                    <a:pt x="349" y="236"/>
                  </a:lnTo>
                  <a:lnTo>
                    <a:pt x="373" y="252"/>
                  </a:lnTo>
                  <a:lnTo>
                    <a:pt x="377" y="271"/>
                  </a:lnTo>
                  <a:lnTo>
                    <a:pt x="379" y="295"/>
                  </a:lnTo>
                  <a:lnTo>
                    <a:pt x="379" y="320"/>
                  </a:lnTo>
                  <a:lnTo>
                    <a:pt x="378" y="348"/>
                  </a:lnTo>
                  <a:lnTo>
                    <a:pt x="374" y="376"/>
                  </a:lnTo>
                  <a:lnTo>
                    <a:pt x="369" y="403"/>
                  </a:lnTo>
                  <a:lnTo>
                    <a:pt x="360" y="429"/>
                  </a:lnTo>
                  <a:lnTo>
                    <a:pt x="349" y="451"/>
                  </a:lnTo>
                  <a:lnTo>
                    <a:pt x="337" y="466"/>
                  </a:lnTo>
                  <a:lnTo>
                    <a:pt x="324" y="483"/>
                  </a:lnTo>
                  <a:lnTo>
                    <a:pt x="309" y="499"/>
                  </a:lnTo>
                  <a:lnTo>
                    <a:pt x="293" y="513"/>
                  </a:lnTo>
                  <a:lnTo>
                    <a:pt x="275" y="527"/>
                  </a:lnTo>
                  <a:lnTo>
                    <a:pt x="255" y="537"/>
                  </a:lnTo>
                  <a:lnTo>
                    <a:pt x="234" y="543"/>
                  </a:lnTo>
                  <a:lnTo>
                    <a:pt x="209" y="544"/>
                  </a:lnTo>
                  <a:lnTo>
                    <a:pt x="191" y="546"/>
                  </a:lnTo>
                  <a:lnTo>
                    <a:pt x="171" y="545"/>
                  </a:lnTo>
                  <a:lnTo>
                    <a:pt x="150" y="542"/>
                  </a:lnTo>
                  <a:lnTo>
                    <a:pt x="129" y="537"/>
                  </a:lnTo>
                  <a:lnTo>
                    <a:pt x="107" y="530"/>
                  </a:lnTo>
                  <a:lnTo>
                    <a:pt x="85" y="522"/>
                  </a:lnTo>
                  <a:lnTo>
                    <a:pt x="66" y="513"/>
                  </a:lnTo>
                  <a:lnTo>
                    <a:pt x="46" y="504"/>
                  </a:lnTo>
                  <a:lnTo>
                    <a:pt x="54" y="493"/>
                  </a:lnTo>
                  <a:lnTo>
                    <a:pt x="61" y="483"/>
                  </a:lnTo>
                  <a:lnTo>
                    <a:pt x="69" y="473"/>
                  </a:lnTo>
                  <a:lnTo>
                    <a:pt x="78" y="463"/>
                  </a:lnTo>
                  <a:lnTo>
                    <a:pt x="84" y="452"/>
                  </a:lnTo>
                  <a:lnTo>
                    <a:pt x="91" y="441"/>
                  </a:lnTo>
                  <a:lnTo>
                    <a:pt x="95" y="429"/>
                  </a:lnTo>
                  <a:lnTo>
                    <a:pt x="97" y="416"/>
                  </a:lnTo>
                  <a:lnTo>
                    <a:pt x="89" y="407"/>
                  </a:lnTo>
                  <a:lnTo>
                    <a:pt x="80" y="415"/>
                  </a:lnTo>
                  <a:lnTo>
                    <a:pt x="73" y="426"/>
                  </a:lnTo>
                  <a:lnTo>
                    <a:pt x="67" y="439"/>
                  </a:lnTo>
                  <a:lnTo>
                    <a:pt x="61" y="452"/>
                  </a:lnTo>
                  <a:lnTo>
                    <a:pt x="54" y="464"/>
                  </a:lnTo>
                  <a:lnTo>
                    <a:pt x="45" y="472"/>
                  </a:lnTo>
                  <a:lnTo>
                    <a:pt x="33" y="474"/>
                  </a:lnTo>
                  <a:lnTo>
                    <a:pt x="17" y="470"/>
                  </a:lnTo>
                  <a:lnTo>
                    <a:pt x="16" y="439"/>
                  </a:lnTo>
                  <a:lnTo>
                    <a:pt x="10" y="404"/>
                  </a:lnTo>
                  <a:lnTo>
                    <a:pt x="2" y="371"/>
                  </a:lnTo>
                  <a:lnTo>
                    <a:pt x="0" y="341"/>
                  </a:lnTo>
                  <a:lnTo>
                    <a:pt x="10" y="337"/>
                  </a:lnTo>
                  <a:lnTo>
                    <a:pt x="18" y="335"/>
                  </a:lnTo>
                  <a:lnTo>
                    <a:pt x="26" y="335"/>
                  </a:lnTo>
                  <a:lnTo>
                    <a:pt x="31" y="338"/>
                  </a:lnTo>
                  <a:lnTo>
                    <a:pt x="41" y="351"/>
                  </a:lnTo>
                  <a:lnTo>
                    <a:pt x="55" y="364"/>
                  </a:lnTo>
                  <a:lnTo>
                    <a:pt x="72" y="377"/>
                  </a:lnTo>
                  <a:lnTo>
                    <a:pt x="91" y="387"/>
                  </a:lnTo>
                  <a:lnTo>
                    <a:pt x="113" y="394"/>
                  </a:lnTo>
                  <a:lnTo>
                    <a:pt x="136" y="396"/>
                  </a:lnTo>
                  <a:lnTo>
                    <a:pt x="160" y="393"/>
                  </a:lnTo>
                  <a:lnTo>
                    <a:pt x="186" y="384"/>
                  </a:lnTo>
                  <a:lnTo>
                    <a:pt x="202" y="374"/>
                  </a:lnTo>
                  <a:lnTo>
                    <a:pt x="212" y="361"/>
                  </a:lnTo>
                  <a:lnTo>
                    <a:pt x="217" y="346"/>
                  </a:lnTo>
                  <a:lnTo>
                    <a:pt x="219" y="329"/>
                  </a:lnTo>
                  <a:lnTo>
                    <a:pt x="218" y="312"/>
                  </a:lnTo>
                  <a:lnTo>
                    <a:pt x="216" y="293"/>
                  </a:lnTo>
                  <a:lnTo>
                    <a:pt x="212" y="275"/>
                  </a:lnTo>
                  <a:lnTo>
                    <a:pt x="208" y="259"/>
                  </a:lnTo>
                  <a:lnTo>
                    <a:pt x="232" y="229"/>
                  </a:lnTo>
                  <a:lnTo>
                    <a:pt x="258" y="194"/>
                  </a:lnTo>
                  <a:lnTo>
                    <a:pt x="284" y="157"/>
                  </a:lnTo>
                  <a:lnTo>
                    <a:pt x="309" y="119"/>
                  </a:lnTo>
                  <a:lnTo>
                    <a:pt x="332" y="85"/>
                  </a:lnTo>
                  <a:lnTo>
                    <a:pt x="352" y="56"/>
                  </a:lnTo>
                  <a:lnTo>
                    <a:pt x="366" y="33"/>
                  </a:lnTo>
                  <a:lnTo>
                    <a:pt x="375" y="21"/>
                  </a:lnTo>
                  <a:lnTo>
                    <a:pt x="381" y="13"/>
                  </a:lnTo>
                  <a:lnTo>
                    <a:pt x="387" y="6"/>
                  </a:lnTo>
                  <a:lnTo>
                    <a:pt x="395" y="2"/>
                  </a:lnTo>
                  <a:lnTo>
                    <a:pt x="407" y="0"/>
                  </a:lnTo>
                  <a:lnTo>
                    <a:pt x="415" y="1"/>
                  </a:lnTo>
                  <a:lnTo>
                    <a:pt x="423" y="1"/>
                  </a:lnTo>
                  <a:lnTo>
                    <a:pt x="432" y="2"/>
                  </a:lnTo>
                  <a:lnTo>
                    <a:pt x="440" y="3"/>
                  </a:lnTo>
                  <a:lnTo>
                    <a:pt x="448" y="5"/>
                  </a:lnTo>
                  <a:lnTo>
                    <a:pt x="454" y="9"/>
                  </a:lnTo>
                  <a:lnTo>
                    <a:pt x="460" y="14"/>
                  </a:lnTo>
                  <a:lnTo>
                    <a:pt x="463" y="23"/>
                  </a:lnTo>
                  <a:close/>
                </a:path>
              </a:pathLst>
            </a:custGeom>
            <a:solidFill>
              <a:srgbClr val="F2E8D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96" name="AutoShape 23"/>
            <p:cNvSpPr>
              <a:spLocks noChangeArrowheads="1"/>
            </p:cNvSpPr>
            <p:nvPr/>
          </p:nvSpPr>
          <p:spPr bwMode="auto">
            <a:xfrm flipH="1">
              <a:off x="617" y="467"/>
              <a:ext cx="36" cy="58"/>
            </a:xfrm>
            <a:custGeom>
              <a:avLst/>
              <a:gdLst>
                <a:gd name="T0" fmla="*/ 3 w 83"/>
                <a:gd name="T1" fmla="*/ 0 h 146"/>
                <a:gd name="T2" fmla="*/ 2 w 83"/>
                <a:gd name="T3" fmla="*/ 0 h 146"/>
                <a:gd name="T4" fmla="*/ 2 w 83"/>
                <a:gd name="T5" fmla="*/ 0 h 146"/>
                <a:gd name="T6" fmla="*/ 1 w 83"/>
                <a:gd name="T7" fmla="*/ 1 h 146"/>
                <a:gd name="T8" fmla="*/ 1 w 83"/>
                <a:gd name="T9" fmla="*/ 1 h 146"/>
                <a:gd name="T10" fmla="*/ 1 w 83"/>
                <a:gd name="T11" fmla="*/ 1 h 146"/>
                <a:gd name="T12" fmla="*/ 0 w 83"/>
                <a:gd name="T13" fmla="*/ 2 h 146"/>
                <a:gd name="T14" fmla="*/ 0 w 83"/>
                <a:gd name="T15" fmla="*/ 2 h 146"/>
                <a:gd name="T16" fmla="*/ 0 w 83"/>
                <a:gd name="T17" fmla="*/ 2 h 146"/>
                <a:gd name="T18" fmla="*/ 1 w 83"/>
                <a:gd name="T19" fmla="*/ 2 h 146"/>
                <a:gd name="T20" fmla="*/ 1 w 83"/>
                <a:gd name="T21" fmla="*/ 2 h 146"/>
                <a:gd name="T22" fmla="*/ 2 w 83"/>
                <a:gd name="T23" fmla="*/ 2 h 146"/>
                <a:gd name="T24" fmla="*/ 2 w 83"/>
                <a:gd name="T25" fmla="*/ 2 h 146"/>
                <a:gd name="T26" fmla="*/ 3 w 83"/>
                <a:gd name="T27" fmla="*/ 2 h 146"/>
                <a:gd name="T28" fmla="*/ 3 w 83"/>
                <a:gd name="T29" fmla="*/ 2 h 146"/>
                <a:gd name="T30" fmla="*/ 3 w 83"/>
                <a:gd name="T31" fmla="*/ 2 h 146"/>
                <a:gd name="T32" fmla="*/ 3 w 83"/>
                <a:gd name="T33" fmla="*/ 2 h 146"/>
                <a:gd name="T34" fmla="*/ 3 w 83"/>
                <a:gd name="T35" fmla="*/ 3 h 146"/>
                <a:gd name="T36" fmla="*/ 3 w 83"/>
                <a:gd name="T37" fmla="*/ 3 h 146"/>
                <a:gd name="T38" fmla="*/ 2 w 83"/>
                <a:gd name="T39" fmla="*/ 3 h 146"/>
                <a:gd name="T40" fmla="*/ 2 w 83"/>
                <a:gd name="T41" fmla="*/ 4 h 146"/>
                <a:gd name="T42" fmla="*/ 1 w 83"/>
                <a:gd name="T43" fmla="*/ 4 h 146"/>
                <a:gd name="T44" fmla="*/ 3 w 83"/>
                <a:gd name="T45" fmla="*/ 2 h 146"/>
                <a:gd name="T46" fmla="*/ 2 w 83"/>
                <a:gd name="T47" fmla="*/ 2 h 146"/>
                <a:gd name="T48" fmla="*/ 2 w 83"/>
                <a:gd name="T49" fmla="*/ 2 h 146"/>
                <a:gd name="T50" fmla="*/ 2 w 83"/>
                <a:gd name="T51" fmla="*/ 2 h 146"/>
                <a:gd name="T52" fmla="*/ 1 w 83"/>
                <a:gd name="T53" fmla="*/ 2 h 146"/>
                <a:gd name="T54" fmla="*/ 1 w 83"/>
                <a:gd name="T55" fmla="*/ 3 h 146"/>
                <a:gd name="T56" fmla="*/ 1 w 83"/>
                <a:gd name="T57" fmla="*/ 3 h 146"/>
                <a:gd name="T58" fmla="*/ 0 w 83"/>
                <a:gd name="T59" fmla="*/ 3 h 146"/>
                <a:gd name="T60" fmla="*/ 0 w 83"/>
                <a:gd name="T61" fmla="*/ 3 h 146"/>
                <a:gd name="T62" fmla="*/ 0 w 83"/>
                <a:gd name="T63" fmla="*/ 2 h 146"/>
                <a:gd name="T64" fmla="*/ 0 w 83"/>
                <a:gd name="T65" fmla="*/ 2 h 146"/>
                <a:gd name="T66" fmla="*/ 0 w 83"/>
                <a:gd name="T67" fmla="*/ 2 h 146"/>
                <a:gd name="T68" fmla="*/ 0 w 83"/>
                <a:gd name="T69" fmla="*/ 1 h 146"/>
                <a:gd name="T70" fmla="*/ 1 w 83"/>
                <a:gd name="T71" fmla="*/ 1 h 146"/>
                <a:gd name="T72" fmla="*/ 1 w 83"/>
                <a:gd name="T73" fmla="*/ 1 h 146"/>
                <a:gd name="T74" fmla="*/ 2 w 83"/>
                <a:gd name="T75" fmla="*/ 0 h 146"/>
                <a:gd name="T76" fmla="*/ 3 w 83"/>
                <a:gd name="T77" fmla="*/ 0 h 14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83"/>
                <a:gd name="T118" fmla="*/ 0 h 146"/>
                <a:gd name="T119" fmla="*/ 83 w 83"/>
                <a:gd name="T120" fmla="*/ 146 h 14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83" h="146">
                  <a:moveTo>
                    <a:pt x="66" y="0"/>
                  </a:moveTo>
                  <a:lnTo>
                    <a:pt x="56" y="9"/>
                  </a:lnTo>
                  <a:lnTo>
                    <a:pt x="47" y="19"/>
                  </a:lnTo>
                  <a:lnTo>
                    <a:pt x="38" y="30"/>
                  </a:lnTo>
                  <a:lnTo>
                    <a:pt x="31" y="42"/>
                  </a:lnTo>
                  <a:lnTo>
                    <a:pt x="24" y="54"/>
                  </a:lnTo>
                  <a:lnTo>
                    <a:pt x="19" y="66"/>
                  </a:lnTo>
                  <a:lnTo>
                    <a:pt x="15" y="78"/>
                  </a:lnTo>
                  <a:lnTo>
                    <a:pt x="14" y="92"/>
                  </a:lnTo>
                  <a:lnTo>
                    <a:pt x="24" y="94"/>
                  </a:lnTo>
                  <a:lnTo>
                    <a:pt x="34" y="90"/>
                  </a:lnTo>
                  <a:lnTo>
                    <a:pt x="45" y="84"/>
                  </a:lnTo>
                  <a:lnTo>
                    <a:pt x="56" y="77"/>
                  </a:lnTo>
                  <a:lnTo>
                    <a:pt x="66" y="73"/>
                  </a:lnTo>
                  <a:lnTo>
                    <a:pt x="73" y="72"/>
                  </a:lnTo>
                  <a:lnTo>
                    <a:pt x="80" y="76"/>
                  </a:lnTo>
                  <a:lnTo>
                    <a:pt x="83" y="89"/>
                  </a:lnTo>
                  <a:lnTo>
                    <a:pt x="80" y="106"/>
                  </a:lnTo>
                  <a:lnTo>
                    <a:pt x="73" y="121"/>
                  </a:lnTo>
                  <a:lnTo>
                    <a:pt x="64" y="134"/>
                  </a:lnTo>
                  <a:lnTo>
                    <a:pt x="54" y="146"/>
                  </a:lnTo>
                  <a:lnTo>
                    <a:pt x="43" y="146"/>
                  </a:lnTo>
                  <a:lnTo>
                    <a:pt x="74" y="97"/>
                  </a:lnTo>
                  <a:lnTo>
                    <a:pt x="64" y="88"/>
                  </a:lnTo>
                  <a:lnTo>
                    <a:pt x="56" y="88"/>
                  </a:lnTo>
                  <a:lnTo>
                    <a:pt x="48" y="94"/>
                  </a:lnTo>
                  <a:lnTo>
                    <a:pt x="42" y="101"/>
                  </a:lnTo>
                  <a:lnTo>
                    <a:pt x="35" y="110"/>
                  </a:lnTo>
                  <a:lnTo>
                    <a:pt x="27" y="116"/>
                  </a:lnTo>
                  <a:lnTo>
                    <a:pt x="17" y="116"/>
                  </a:lnTo>
                  <a:lnTo>
                    <a:pt x="5" y="109"/>
                  </a:lnTo>
                  <a:lnTo>
                    <a:pt x="0" y="99"/>
                  </a:lnTo>
                  <a:lnTo>
                    <a:pt x="0" y="86"/>
                  </a:lnTo>
                  <a:lnTo>
                    <a:pt x="3" y="71"/>
                  </a:lnTo>
                  <a:lnTo>
                    <a:pt x="11" y="54"/>
                  </a:lnTo>
                  <a:lnTo>
                    <a:pt x="21" y="38"/>
                  </a:lnTo>
                  <a:lnTo>
                    <a:pt x="34" y="22"/>
                  </a:lnTo>
                  <a:lnTo>
                    <a:pt x="49" y="10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7F2B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97" name="AutoShape 24"/>
            <p:cNvSpPr>
              <a:spLocks noChangeArrowheads="1"/>
            </p:cNvSpPr>
            <p:nvPr/>
          </p:nvSpPr>
          <p:spPr bwMode="auto">
            <a:xfrm flipH="1">
              <a:off x="664" y="469"/>
              <a:ext cx="34" cy="26"/>
            </a:xfrm>
            <a:custGeom>
              <a:avLst/>
              <a:gdLst>
                <a:gd name="T0" fmla="*/ 3 w 80"/>
                <a:gd name="T1" fmla="*/ 0 h 66"/>
                <a:gd name="T2" fmla="*/ 0 w 80"/>
                <a:gd name="T3" fmla="*/ 2 h 66"/>
                <a:gd name="T4" fmla="*/ 0 w 80"/>
                <a:gd name="T5" fmla="*/ 2 h 66"/>
                <a:gd name="T6" fmla="*/ 0 w 80"/>
                <a:gd name="T7" fmla="*/ 1 h 66"/>
                <a:gd name="T8" fmla="*/ 1 w 80"/>
                <a:gd name="T9" fmla="*/ 1 h 66"/>
                <a:gd name="T10" fmla="*/ 1 w 80"/>
                <a:gd name="T11" fmla="*/ 1 h 66"/>
                <a:gd name="T12" fmla="*/ 1 w 80"/>
                <a:gd name="T13" fmla="*/ 0 h 66"/>
                <a:gd name="T14" fmla="*/ 2 w 80"/>
                <a:gd name="T15" fmla="*/ 0 h 66"/>
                <a:gd name="T16" fmla="*/ 2 w 80"/>
                <a:gd name="T17" fmla="*/ 0 h 66"/>
                <a:gd name="T18" fmla="*/ 3 w 80"/>
                <a:gd name="T19" fmla="*/ 0 h 6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0"/>
                <a:gd name="T31" fmla="*/ 0 h 66"/>
                <a:gd name="T32" fmla="*/ 80 w 80"/>
                <a:gd name="T33" fmla="*/ 66 h 6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0" h="66">
                  <a:moveTo>
                    <a:pt x="80" y="0"/>
                  </a:moveTo>
                  <a:lnTo>
                    <a:pt x="0" y="66"/>
                  </a:lnTo>
                  <a:lnTo>
                    <a:pt x="5" y="56"/>
                  </a:lnTo>
                  <a:lnTo>
                    <a:pt x="11" y="46"/>
                  </a:lnTo>
                  <a:lnTo>
                    <a:pt x="20" y="35"/>
                  </a:lnTo>
                  <a:lnTo>
                    <a:pt x="29" y="24"/>
                  </a:lnTo>
                  <a:lnTo>
                    <a:pt x="40" y="14"/>
                  </a:lnTo>
                  <a:lnTo>
                    <a:pt x="52" y="6"/>
                  </a:lnTo>
                  <a:lnTo>
                    <a:pt x="66" y="2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7F2B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98" name="AutoShape 25"/>
            <p:cNvSpPr>
              <a:spLocks noChangeArrowheads="1"/>
            </p:cNvSpPr>
            <p:nvPr/>
          </p:nvSpPr>
          <p:spPr bwMode="auto">
            <a:xfrm flipH="1">
              <a:off x="815" y="482"/>
              <a:ext cx="62" cy="49"/>
            </a:xfrm>
            <a:custGeom>
              <a:avLst/>
              <a:gdLst>
                <a:gd name="T0" fmla="*/ 5 w 146"/>
                <a:gd name="T1" fmla="*/ 3 h 123"/>
                <a:gd name="T2" fmla="*/ 5 w 146"/>
                <a:gd name="T3" fmla="*/ 3 h 123"/>
                <a:gd name="T4" fmla="*/ 5 w 146"/>
                <a:gd name="T5" fmla="*/ 3 h 123"/>
                <a:gd name="T6" fmla="*/ 4 w 146"/>
                <a:gd name="T7" fmla="*/ 3 h 123"/>
                <a:gd name="T8" fmla="*/ 4 w 146"/>
                <a:gd name="T9" fmla="*/ 2 h 123"/>
                <a:gd name="T10" fmla="*/ 3 w 146"/>
                <a:gd name="T11" fmla="*/ 2 h 123"/>
                <a:gd name="T12" fmla="*/ 3 w 146"/>
                <a:gd name="T13" fmla="*/ 2 h 123"/>
                <a:gd name="T14" fmla="*/ 3 w 146"/>
                <a:gd name="T15" fmla="*/ 3 h 123"/>
                <a:gd name="T16" fmla="*/ 4 w 146"/>
                <a:gd name="T17" fmla="*/ 3 h 123"/>
                <a:gd name="T18" fmla="*/ 3 w 146"/>
                <a:gd name="T19" fmla="*/ 3 h 123"/>
                <a:gd name="T20" fmla="*/ 3 w 146"/>
                <a:gd name="T21" fmla="*/ 2 h 123"/>
                <a:gd name="T22" fmla="*/ 3 w 146"/>
                <a:gd name="T23" fmla="*/ 2 h 123"/>
                <a:gd name="T24" fmla="*/ 2 w 146"/>
                <a:gd name="T25" fmla="*/ 2 h 123"/>
                <a:gd name="T26" fmla="*/ 1 w 146"/>
                <a:gd name="T27" fmla="*/ 2 h 123"/>
                <a:gd name="T28" fmla="*/ 1 w 146"/>
                <a:gd name="T29" fmla="*/ 1 h 123"/>
                <a:gd name="T30" fmla="*/ 0 w 146"/>
                <a:gd name="T31" fmla="*/ 1 h 123"/>
                <a:gd name="T32" fmla="*/ 0 w 146"/>
                <a:gd name="T33" fmla="*/ 0 h 123"/>
                <a:gd name="T34" fmla="*/ 0 w 146"/>
                <a:gd name="T35" fmla="*/ 0 h 123"/>
                <a:gd name="T36" fmla="*/ 0 w 146"/>
                <a:gd name="T37" fmla="*/ 1 h 123"/>
                <a:gd name="T38" fmla="*/ 1 w 146"/>
                <a:gd name="T39" fmla="*/ 1 h 123"/>
                <a:gd name="T40" fmla="*/ 1 w 146"/>
                <a:gd name="T41" fmla="*/ 1 h 123"/>
                <a:gd name="T42" fmla="*/ 2 w 146"/>
                <a:gd name="T43" fmla="*/ 2 h 123"/>
                <a:gd name="T44" fmla="*/ 2 w 146"/>
                <a:gd name="T45" fmla="*/ 2 h 123"/>
                <a:gd name="T46" fmla="*/ 3 w 146"/>
                <a:gd name="T47" fmla="*/ 2 h 123"/>
                <a:gd name="T48" fmla="*/ 3 w 146"/>
                <a:gd name="T49" fmla="*/ 2 h 123"/>
                <a:gd name="T50" fmla="*/ 3 w 146"/>
                <a:gd name="T51" fmla="*/ 2 h 123"/>
                <a:gd name="T52" fmla="*/ 1 w 146"/>
                <a:gd name="T53" fmla="*/ 0 h 123"/>
                <a:gd name="T54" fmla="*/ 2 w 146"/>
                <a:gd name="T55" fmla="*/ 0 h 123"/>
                <a:gd name="T56" fmla="*/ 2 w 146"/>
                <a:gd name="T57" fmla="*/ 0 h 123"/>
                <a:gd name="T58" fmla="*/ 2 w 146"/>
                <a:gd name="T59" fmla="*/ 0 h 123"/>
                <a:gd name="T60" fmla="*/ 2 w 146"/>
                <a:gd name="T61" fmla="*/ 0 h 123"/>
                <a:gd name="T62" fmla="*/ 2 w 146"/>
                <a:gd name="T63" fmla="*/ 0 h 123"/>
                <a:gd name="T64" fmla="*/ 2 w 146"/>
                <a:gd name="T65" fmla="*/ 0 h 123"/>
                <a:gd name="T66" fmla="*/ 3 w 146"/>
                <a:gd name="T67" fmla="*/ 0 h 123"/>
                <a:gd name="T68" fmla="*/ 3 w 146"/>
                <a:gd name="T69" fmla="*/ 0 h 123"/>
                <a:gd name="T70" fmla="*/ 5 w 146"/>
                <a:gd name="T71" fmla="*/ 3 h 12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6"/>
                <a:gd name="T109" fmla="*/ 0 h 123"/>
                <a:gd name="T110" fmla="*/ 146 w 146"/>
                <a:gd name="T111" fmla="*/ 123 h 12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6" h="123">
                  <a:moveTo>
                    <a:pt x="146" y="111"/>
                  </a:moveTo>
                  <a:lnTo>
                    <a:pt x="144" y="112"/>
                  </a:lnTo>
                  <a:lnTo>
                    <a:pt x="137" y="109"/>
                  </a:lnTo>
                  <a:lnTo>
                    <a:pt x="128" y="106"/>
                  </a:lnTo>
                  <a:lnTo>
                    <a:pt x="119" y="103"/>
                  </a:lnTo>
                  <a:lnTo>
                    <a:pt x="112" y="102"/>
                  </a:lnTo>
                  <a:lnTo>
                    <a:pt x="107" y="104"/>
                  </a:lnTo>
                  <a:lnTo>
                    <a:pt x="110" y="111"/>
                  </a:lnTo>
                  <a:lnTo>
                    <a:pt x="121" y="123"/>
                  </a:lnTo>
                  <a:lnTo>
                    <a:pt x="103" y="114"/>
                  </a:lnTo>
                  <a:lnTo>
                    <a:pt x="87" y="103"/>
                  </a:lnTo>
                  <a:lnTo>
                    <a:pt x="70" y="91"/>
                  </a:lnTo>
                  <a:lnTo>
                    <a:pt x="55" y="78"/>
                  </a:lnTo>
                  <a:lnTo>
                    <a:pt x="39" y="63"/>
                  </a:lnTo>
                  <a:lnTo>
                    <a:pt x="26" y="48"/>
                  </a:lnTo>
                  <a:lnTo>
                    <a:pt x="12" y="34"/>
                  </a:lnTo>
                  <a:lnTo>
                    <a:pt x="0" y="19"/>
                  </a:lnTo>
                  <a:lnTo>
                    <a:pt x="0" y="14"/>
                  </a:lnTo>
                  <a:lnTo>
                    <a:pt x="14" y="23"/>
                  </a:lnTo>
                  <a:lnTo>
                    <a:pt x="27" y="34"/>
                  </a:lnTo>
                  <a:lnTo>
                    <a:pt x="39" y="44"/>
                  </a:lnTo>
                  <a:lnTo>
                    <a:pt x="51" y="55"/>
                  </a:lnTo>
                  <a:lnTo>
                    <a:pt x="63" y="64"/>
                  </a:lnTo>
                  <a:lnTo>
                    <a:pt x="77" y="73"/>
                  </a:lnTo>
                  <a:lnTo>
                    <a:pt x="91" y="82"/>
                  </a:lnTo>
                  <a:lnTo>
                    <a:pt x="106" y="89"/>
                  </a:lnTo>
                  <a:lnTo>
                    <a:pt x="43" y="2"/>
                  </a:lnTo>
                  <a:lnTo>
                    <a:pt x="49" y="0"/>
                  </a:lnTo>
                  <a:lnTo>
                    <a:pt x="54" y="1"/>
                  </a:lnTo>
                  <a:lnTo>
                    <a:pt x="58" y="3"/>
                  </a:lnTo>
                  <a:lnTo>
                    <a:pt x="62" y="7"/>
                  </a:lnTo>
                  <a:lnTo>
                    <a:pt x="66" y="13"/>
                  </a:lnTo>
                  <a:lnTo>
                    <a:pt x="69" y="16"/>
                  </a:lnTo>
                  <a:lnTo>
                    <a:pt x="72" y="19"/>
                  </a:lnTo>
                  <a:lnTo>
                    <a:pt x="77" y="19"/>
                  </a:lnTo>
                  <a:lnTo>
                    <a:pt x="146" y="111"/>
                  </a:lnTo>
                  <a:close/>
                </a:path>
              </a:pathLst>
            </a:custGeom>
            <a:solidFill>
              <a:srgbClr val="7F2B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99" name="AutoShape 26"/>
            <p:cNvSpPr>
              <a:spLocks noChangeArrowheads="1"/>
            </p:cNvSpPr>
            <p:nvPr/>
          </p:nvSpPr>
          <p:spPr bwMode="auto">
            <a:xfrm flipH="1">
              <a:off x="843" y="498"/>
              <a:ext cx="44" cy="34"/>
            </a:xfrm>
            <a:custGeom>
              <a:avLst/>
              <a:gdLst>
                <a:gd name="T0" fmla="*/ 3 w 103"/>
                <a:gd name="T1" fmla="*/ 2 h 87"/>
                <a:gd name="T2" fmla="*/ 3 w 103"/>
                <a:gd name="T3" fmla="*/ 2 h 87"/>
                <a:gd name="T4" fmla="*/ 3 w 103"/>
                <a:gd name="T5" fmla="*/ 2 h 87"/>
                <a:gd name="T6" fmla="*/ 3 w 103"/>
                <a:gd name="T7" fmla="*/ 2 h 87"/>
                <a:gd name="T8" fmla="*/ 2 w 103"/>
                <a:gd name="T9" fmla="*/ 2 h 87"/>
                <a:gd name="T10" fmla="*/ 2 w 103"/>
                <a:gd name="T11" fmla="*/ 2 h 87"/>
                <a:gd name="T12" fmla="*/ 2 w 103"/>
                <a:gd name="T13" fmla="*/ 2 h 87"/>
                <a:gd name="T14" fmla="*/ 1 w 103"/>
                <a:gd name="T15" fmla="*/ 1 h 87"/>
                <a:gd name="T16" fmla="*/ 1 w 103"/>
                <a:gd name="T17" fmla="*/ 1 h 87"/>
                <a:gd name="T18" fmla="*/ 1 w 103"/>
                <a:gd name="T19" fmla="*/ 1 h 87"/>
                <a:gd name="T20" fmla="*/ 1 w 103"/>
                <a:gd name="T21" fmla="*/ 1 h 87"/>
                <a:gd name="T22" fmla="*/ 1 w 103"/>
                <a:gd name="T23" fmla="*/ 1 h 87"/>
                <a:gd name="T24" fmla="*/ 0 w 103"/>
                <a:gd name="T25" fmla="*/ 1 h 87"/>
                <a:gd name="T26" fmla="*/ 0 w 103"/>
                <a:gd name="T27" fmla="*/ 0 h 87"/>
                <a:gd name="T28" fmla="*/ 0 w 103"/>
                <a:gd name="T29" fmla="*/ 0 h 87"/>
                <a:gd name="T30" fmla="*/ 0 w 103"/>
                <a:gd name="T31" fmla="*/ 0 h 87"/>
                <a:gd name="T32" fmla="*/ 0 w 103"/>
                <a:gd name="T33" fmla="*/ 0 h 87"/>
                <a:gd name="T34" fmla="*/ 0 w 103"/>
                <a:gd name="T35" fmla="*/ 0 h 87"/>
                <a:gd name="T36" fmla="*/ 3 w 103"/>
                <a:gd name="T37" fmla="*/ 2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03"/>
                <a:gd name="T58" fmla="*/ 0 h 87"/>
                <a:gd name="T59" fmla="*/ 103 w 103"/>
                <a:gd name="T60" fmla="*/ 87 h 8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03" h="87">
                  <a:moveTo>
                    <a:pt x="103" y="86"/>
                  </a:moveTo>
                  <a:lnTo>
                    <a:pt x="94" y="87"/>
                  </a:lnTo>
                  <a:lnTo>
                    <a:pt x="85" y="85"/>
                  </a:lnTo>
                  <a:lnTo>
                    <a:pt x="76" y="80"/>
                  </a:lnTo>
                  <a:lnTo>
                    <a:pt x="67" y="75"/>
                  </a:lnTo>
                  <a:lnTo>
                    <a:pt x="57" y="68"/>
                  </a:lnTo>
                  <a:lnTo>
                    <a:pt x="49" y="61"/>
                  </a:lnTo>
                  <a:lnTo>
                    <a:pt x="40" y="53"/>
                  </a:lnTo>
                  <a:lnTo>
                    <a:pt x="34" y="46"/>
                  </a:lnTo>
                  <a:lnTo>
                    <a:pt x="31" y="38"/>
                  </a:lnTo>
                  <a:lnTo>
                    <a:pt x="27" y="32"/>
                  </a:lnTo>
                  <a:lnTo>
                    <a:pt x="22" y="28"/>
                  </a:lnTo>
                  <a:lnTo>
                    <a:pt x="17" y="23"/>
                  </a:lnTo>
                  <a:lnTo>
                    <a:pt x="12" y="20"/>
                  </a:lnTo>
                  <a:lnTo>
                    <a:pt x="6" y="17"/>
                  </a:lnTo>
                  <a:lnTo>
                    <a:pt x="3" y="11"/>
                  </a:lnTo>
                  <a:lnTo>
                    <a:pt x="0" y="4"/>
                  </a:lnTo>
                  <a:lnTo>
                    <a:pt x="9" y="0"/>
                  </a:lnTo>
                  <a:lnTo>
                    <a:pt x="103" y="86"/>
                  </a:lnTo>
                  <a:close/>
                </a:path>
              </a:pathLst>
            </a:custGeom>
            <a:solidFill>
              <a:srgbClr val="7F2B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00" name="AutoShape 27"/>
            <p:cNvSpPr>
              <a:spLocks noChangeArrowheads="1"/>
            </p:cNvSpPr>
            <p:nvPr/>
          </p:nvSpPr>
          <p:spPr bwMode="auto">
            <a:xfrm flipH="1">
              <a:off x="719" y="549"/>
              <a:ext cx="65" cy="58"/>
            </a:xfrm>
            <a:custGeom>
              <a:avLst/>
              <a:gdLst>
                <a:gd name="T0" fmla="*/ 4 w 156"/>
                <a:gd name="T1" fmla="*/ 1 h 146"/>
                <a:gd name="T2" fmla="*/ 4 w 156"/>
                <a:gd name="T3" fmla="*/ 2 h 146"/>
                <a:gd name="T4" fmla="*/ 5 w 156"/>
                <a:gd name="T5" fmla="*/ 2 h 146"/>
                <a:gd name="T6" fmla="*/ 5 w 156"/>
                <a:gd name="T7" fmla="*/ 3 h 146"/>
                <a:gd name="T8" fmla="*/ 5 w 156"/>
                <a:gd name="T9" fmla="*/ 3 h 146"/>
                <a:gd name="T10" fmla="*/ 4 w 156"/>
                <a:gd name="T11" fmla="*/ 3 h 146"/>
                <a:gd name="T12" fmla="*/ 4 w 156"/>
                <a:gd name="T13" fmla="*/ 4 h 146"/>
                <a:gd name="T14" fmla="*/ 3 w 156"/>
                <a:gd name="T15" fmla="*/ 4 h 146"/>
                <a:gd name="T16" fmla="*/ 3 w 156"/>
                <a:gd name="T17" fmla="*/ 4 h 146"/>
                <a:gd name="T18" fmla="*/ 3 w 156"/>
                <a:gd name="T19" fmla="*/ 4 h 146"/>
                <a:gd name="T20" fmla="*/ 2 w 156"/>
                <a:gd name="T21" fmla="*/ 4 h 146"/>
                <a:gd name="T22" fmla="*/ 2 w 156"/>
                <a:gd name="T23" fmla="*/ 4 h 146"/>
                <a:gd name="T24" fmla="*/ 2 w 156"/>
                <a:gd name="T25" fmla="*/ 4 h 146"/>
                <a:gd name="T26" fmla="*/ 1 w 156"/>
                <a:gd name="T27" fmla="*/ 3 h 146"/>
                <a:gd name="T28" fmla="*/ 1 w 156"/>
                <a:gd name="T29" fmla="*/ 3 h 146"/>
                <a:gd name="T30" fmla="*/ 1 w 156"/>
                <a:gd name="T31" fmla="*/ 3 h 146"/>
                <a:gd name="T32" fmla="*/ 1 w 156"/>
                <a:gd name="T33" fmla="*/ 3 h 146"/>
                <a:gd name="T34" fmla="*/ 0 w 156"/>
                <a:gd name="T35" fmla="*/ 3 h 146"/>
                <a:gd name="T36" fmla="*/ 0 w 156"/>
                <a:gd name="T37" fmla="*/ 2 h 146"/>
                <a:gd name="T38" fmla="*/ 0 w 156"/>
                <a:gd name="T39" fmla="*/ 2 h 146"/>
                <a:gd name="T40" fmla="*/ 0 w 156"/>
                <a:gd name="T41" fmla="*/ 2 h 146"/>
                <a:gd name="T42" fmla="*/ 0 w 156"/>
                <a:gd name="T43" fmla="*/ 2 h 146"/>
                <a:gd name="T44" fmla="*/ 0 w 156"/>
                <a:gd name="T45" fmla="*/ 1 h 146"/>
                <a:gd name="T46" fmla="*/ 0 w 156"/>
                <a:gd name="T47" fmla="*/ 0 h 146"/>
                <a:gd name="T48" fmla="*/ 1 w 156"/>
                <a:gd name="T49" fmla="*/ 0 h 146"/>
                <a:gd name="T50" fmla="*/ 1 w 156"/>
                <a:gd name="T51" fmla="*/ 0 h 146"/>
                <a:gd name="T52" fmla="*/ 2 w 156"/>
                <a:gd name="T53" fmla="*/ 0 h 146"/>
                <a:gd name="T54" fmla="*/ 2 w 156"/>
                <a:gd name="T55" fmla="*/ 0 h 146"/>
                <a:gd name="T56" fmla="*/ 3 w 156"/>
                <a:gd name="T57" fmla="*/ 0 h 146"/>
                <a:gd name="T58" fmla="*/ 3 w 156"/>
                <a:gd name="T59" fmla="*/ 0 h 146"/>
                <a:gd name="T60" fmla="*/ 4 w 156"/>
                <a:gd name="T61" fmla="*/ 1 h 146"/>
                <a:gd name="T62" fmla="*/ 4 w 156"/>
                <a:gd name="T63" fmla="*/ 1 h 146"/>
                <a:gd name="T64" fmla="*/ 4 w 156"/>
                <a:gd name="T65" fmla="*/ 1 h 14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56"/>
                <a:gd name="T100" fmla="*/ 0 h 146"/>
                <a:gd name="T101" fmla="*/ 156 w 156"/>
                <a:gd name="T102" fmla="*/ 146 h 14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56" h="146">
                  <a:moveTo>
                    <a:pt x="138" y="49"/>
                  </a:moveTo>
                  <a:lnTo>
                    <a:pt x="146" y="67"/>
                  </a:lnTo>
                  <a:lnTo>
                    <a:pt x="154" y="86"/>
                  </a:lnTo>
                  <a:lnTo>
                    <a:pt x="156" y="107"/>
                  </a:lnTo>
                  <a:lnTo>
                    <a:pt x="149" y="127"/>
                  </a:lnTo>
                  <a:lnTo>
                    <a:pt x="139" y="134"/>
                  </a:lnTo>
                  <a:lnTo>
                    <a:pt x="130" y="141"/>
                  </a:lnTo>
                  <a:lnTo>
                    <a:pt x="118" y="144"/>
                  </a:lnTo>
                  <a:lnTo>
                    <a:pt x="105" y="146"/>
                  </a:lnTo>
                  <a:lnTo>
                    <a:pt x="92" y="146"/>
                  </a:lnTo>
                  <a:lnTo>
                    <a:pt x="78" y="144"/>
                  </a:lnTo>
                  <a:lnTo>
                    <a:pt x="65" y="142"/>
                  </a:lnTo>
                  <a:lnTo>
                    <a:pt x="52" y="138"/>
                  </a:lnTo>
                  <a:lnTo>
                    <a:pt x="42" y="133"/>
                  </a:lnTo>
                  <a:lnTo>
                    <a:pt x="34" y="128"/>
                  </a:lnTo>
                  <a:lnTo>
                    <a:pt x="28" y="121"/>
                  </a:lnTo>
                  <a:lnTo>
                    <a:pt x="22" y="113"/>
                  </a:lnTo>
                  <a:lnTo>
                    <a:pt x="17" y="105"/>
                  </a:lnTo>
                  <a:lnTo>
                    <a:pt x="11" y="97"/>
                  </a:lnTo>
                  <a:lnTo>
                    <a:pt x="7" y="88"/>
                  </a:lnTo>
                  <a:lnTo>
                    <a:pt x="0" y="81"/>
                  </a:lnTo>
                  <a:lnTo>
                    <a:pt x="7" y="61"/>
                  </a:lnTo>
                  <a:lnTo>
                    <a:pt x="9" y="40"/>
                  </a:lnTo>
                  <a:lnTo>
                    <a:pt x="14" y="21"/>
                  </a:lnTo>
                  <a:lnTo>
                    <a:pt x="29" y="9"/>
                  </a:lnTo>
                  <a:lnTo>
                    <a:pt x="46" y="2"/>
                  </a:lnTo>
                  <a:lnTo>
                    <a:pt x="63" y="0"/>
                  </a:lnTo>
                  <a:lnTo>
                    <a:pt x="78" y="4"/>
                  </a:lnTo>
                  <a:lnTo>
                    <a:pt x="93" y="10"/>
                  </a:lnTo>
                  <a:lnTo>
                    <a:pt x="107" y="19"/>
                  </a:lnTo>
                  <a:lnTo>
                    <a:pt x="119" y="29"/>
                  </a:lnTo>
                  <a:lnTo>
                    <a:pt x="130" y="40"/>
                  </a:lnTo>
                  <a:lnTo>
                    <a:pt x="138" y="49"/>
                  </a:lnTo>
                  <a:close/>
                </a:path>
              </a:pathLst>
            </a:custGeom>
            <a:solidFill>
              <a:srgbClr val="F2E8D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01" name="AutoShape 28"/>
            <p:cNvSpPr>
              <a:spLocks noChangeArrowheads="1"/>
            </p:cNvSpPr>
            <p:nvPr/>
          </p:nvSpPr>
          <p:spPr bwMode="auto">
            <a:xfrm flipH="1">
              <a:off x="813" y="574"/>
              <a:ext cx="66" cy="51"/>
            </a:xfrm>
            <a:custGeom>
              <a:avLst/>
              <a:gdLst>
                <a:gd name="T0" fmla="*/ 5 w 157"/>
                <a:gd name="T1" fmla="*/ 2 h 129"/>
                <a:gd name="T2" fmla="*/ 5 w 157"/>
                <a:gd name="T3" fmla="*/ 2 h 129"/>
                <a:gd name="T4" fmla="*/ 5 w 157"/>
                <a:gd name="T5" fmla="*/ 2 h 129"/>
                <a:gd name="T6" fmla="*/ 5 w 157"/>
                <a:gd name="T7" fmla="*/ 3 h 129"/>
                <a:gd name="T8" fmla="*/ 4 w 157"/>
                <a:gd name="T9" fmla="*/ 3 h 129"/>
                <a:gd name="T10" fmla="*/ 4 w 157"/>
                <a:gd name="T11" fmla="*/ 3 h 129"/>
                <a:gd name="T12" fmla="*/ 3 w 157"/>
                <a:gd name="T13" fmla="*/ 3 h 129"/>
                <a:gd name="T14" fmla="*/ 3 w 157"/>
                <a:gd name="T15" fmla="*/ 3 h 129"/>
                <a:gd name="T16" fmla="*/ 3 w 157"/>
                <a:gd name="T17" fmla="*/ 3 h 129"/>
                <a:gd name="T18" fmla="*/ 2 w 157"/>
                <a:gd name="T19" fmla="*/ 3 h 129"/>
                <a:gd name="T20" fmla="*/ 2 w 157"/>
                <a:gd name="T21" fmla="*/ 3 h 129"/>
                <a:gd name="T22" fmla="*/ 2 w 157"/>
                <a:gd name="T23" fmla="*/ 3 h 129"/>
                <a:gd name="T24" fmla="*/ 1 w 157"/>
                <a:gd name="T25" fmla="*/ 3 h 129"/>
                <a:gd name="T26" fmla="*/ 1 w 157"/>
                <a:gd name="T27" fmla="*/ 3 h 129"/>
                <a:gd name="T28" fmla="*/ 1 w 157"/>
                <a:gd name="T29" fmla="*/ 2 h 129"/>
                <a:gd name="T30" fmla="*/ 0 w 157"/>
                <a:gd name="T31" fmla="*/ 2 h 129"/>
                <a:gd name="T32" fmla="*/ 0 w 157"/>
                <a:gd name="T33" fmla="*/ 2 h 129"/>
                <a:gd name="T34" fmla="*/ 0 w 157"/>
                <a:gd name="T35" fmla="*/ 2 h 129"/>
                <a:gd name="T36" fmla="*/ 0 w 157"/>
                <a:gd name="T37" fmla="*/ 2 h 129"/>
                <a:gd name="T38" fmla="*/ 0 w 157"/>
                <a:gd name="T39" fmla="*/ 2 h 129"/>
                <a:gd name="T40" fmla="*/ 0 w 157"/>
                <a:gd name="T41" fmla="*/ 2 h 129"/>
                <a:gd name="T42" fmla="*/ 0 w 157"/>
                <a:gd name="T43" fmla="*/ 1 h 129"/>
                <a:gd name="T44" fmla="*/ 0 w 157"/>
                <a:gd name="T45" fmla="*/ 1 h 129"/>
                <a:gd name="T46" fmla="*/ 0 w 157"/>
                <a:gd name="T47" fmla="*/ 1 h 129"/>
                <a:gd name="T48" fmla="*/ 0 w 157"/>
                <a:gd name="T49" fmla="*/ 1 h 129"/>
                <a:gd name="T50" fmla="*/ 0 w 157"/>
                <a:gd name="T51" fmla="*/ 0 h 129"/>
                <a:gd name="T52" fmla="*/ 1 w 157"/>
                <a:gd name="T53" fmla="*/ 0 h 129"/>
                <a:gd name="T54" fmla="*/ 1 w 157"/>
                <a:gd name="T55" fmla="*/ 0 h 129"/>
                <a:gd name="T56" fmla="*/ 1 w 157"/>
                <a:gd name="T57" fmla="*/ 0 h 129"/>
                <a:gd name="T58" fmla="*/ 2 w 157"/>
                <a:gd name="T59" fmla="*/ 0 h 129"/>
                <a:gd name="T60" fmla="*/ 3 w 157"/>
                <a:gd name="T61" fmla="*/ 0 h 129"/>
                <a:gd name="T62" fmla="*/ 3 w 157"/>
                <a:gd name="T63" fmla="*/ 0 h 129"/>
                <a:gd name="T64" fmla="*/ 3 w 157"/>
                <a:gd name="T65" fmla="*/ 0 h 129"/>
                <a:gd name="T66" fmla="*/ 4 w 157"/>
                <a:gd name="T67" fmla="*/ 1 h 129"/>
                <a:gd name="T68" fmla="*/ 4 w 157"/>
                <a:gd name="T69" fmla="*/ 1 h 129"/>
                <a:gd name="T70" fmla="*/ 5 w 157"/>
                <a:gd name="T71" fmla="*/ 1 h 129"/>
                <a:gd name="T72" fmla="*/ 5 w 157"/>
                <a:gd name="T73" fmla="*/ 2 h 12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57"/>
                <a:gd name="T112" fmla="*/ 0 h 129"/>
                <a:gd name="T113" fmla="*/ 157 w 157"/>
                <a:gd name="T114" fmla="*/ 129 h 12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57" h="129">
                  <a:moveTo>
                    <a:pt x="156" y="62"/>
                  </a:moveTo>
                  <a:lnTo>
                    <a:pt x="157" y="79"/>
                  </a:lnTo>
                  <a:lnTo>
                    <a:pt x="154" y="97"/>
                  </a:lnTo>
                  <a:lnTo>
                    <a:pt x="147" y="112"/>
                  </a:lnTo>
                  <a:lnTo>
                    <a:pt x="135" y="122"/>
                  </a:lnTo>
                  <a:lnTo>
                    <a:pt x="122" y="126"/>
                  </a:lnTo>
                  <a:lnTo>
                    <a:pt x="109" y="129"/>
                  </a:lnTo>
                  <a:lnTo>
                    <a:pt x="97" y="129"/>
                  </a:lnTo>
                  <a:lnTo>
                    <a:pt x="85" y="128"/>
                  </a:lnTo>
                  <a:lnTo>
                    <a:pt x="74" y="124"/>
                  </a:lnTo>
                  <a:lnTo>
                    <a:pt x="63" y="121"/>
                  </a:lnTo>
                  <a:lnTo>
                    <a:pt x="52" y="117"/>
                  </a:lnTo>
                  <a:lnTo>
                    <a:pt x="41" y="113"/>
                  </a:lnTo>
                  <a:lnTo>
                    <a:pt x="34" y="107"/>
                  </a:lnTo>
                  <a:lnTo>
                    <a:pt x="27" y="100"/>
                  </a:lnTo>
                  <a:lnTo>
                    <a:pt x="19" y="93"/>
                  </a:lnTo>
                  <a:lnTo>
                    <a:pt x="12" y="88"/>
                  </a:lnTo>
                  <a:lnTo>
                    <a:pt x="7" y="81"/>
                  </a:lnTo>
                  <a:lnTo>
                    <a:pt x="2" y="75"/>
                  </a:lnTo>
                  <a:lnTo>
                    <a:pt x="0" y="66"/>
                  </a:lnTo>
                  <a:lnTo>
                    <a:pt x="1" y="56"/>
                  </a:lnTo>
                  <a:lnTo>
                    <a:pt x="0" y="50"/>
                  </a:lnTo>
                  <a:lnTo>
                    <a:pt x="2" y="42"/>
                  </a:lnTo>
                  <a:lnTo>
                    <a:pt x="6" y="33"/>
                  </a:lnTo>
                  <a:lnTo>
                    <a:pt x="12" y="25"/>
                  </a:lnTo>
                  <a:lnTo>
                    <a:pt x="19" y="18"/>
                  </a:lnTo>
                  <a:lnTo>
                    <a:pt x="28" y="11"/>
                  </a:lnTo>
                  <a:lnTo>
                    <a:pt x="36" y="6"/>
                  </a:lnTo>
                  <a:lnTo>
                    <a:pt x="46" y="1"/>
                  </a:lnTo>
                  <a:lnTo>
                    <a:pt x="65" y="0"/>
                  </a:lnTo>
                  <a:lnTo>
                    <a:pt x="81" y="2"/>
                  </a:lnTo>
                  <a:lnTo>
                    <a:pt x="97" y="8"/>
                  </a:lnTo>
                  <a:lnTo>
                    <a:pt x="111" y="17"/>
                  </a:lnTo>
                  <a:lnTo>
                    <a:pt x="123" y="27"/>
                  </a:lnTo>
                  <a:lnTo>
                    <a:pt x="135" y="38"/>
                  </a:lnTo>
                  <a:lnTo>
                    <a:pt x="146" y="50"/>
                  </a:lnTo>
                  <a:lnTo>
                    <a:pt x="156" y="62"/>
                  </a:lnTo>
                  <a:close/>
                </a:path>
              </a:pathLst>
            </a:custGeom>
            <a:solidFill>
              <a:srgbClr val="F2E8D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02" name="AutoShape 29"/>
            <p:cNvSpPr>
              <a:spLocks noChangeArrowheads="1"/>
            </p:cNvSpPr>
            <p:nvPr/>
          </p:nvSpPr>
          <p:spPr bwMode="auto">
            <a:xfrm flipH="1">
              <a:off x="752" y="590"/>
              <a:ext cx="13" cy="10"/>
            </a:xfrm>
            <a:custGeom>
              <a:avLst/>
              <a:gdLst>
                <a:gd name="T0" fmla="*/ 1 w 29"/>
                <a:gd name="T1" fmla="*/ 1 h 24"/>
                <a:gd name="T2" fmla="*/ 0 w 29"/>
                <a:gd name="T3" fmla="*/ 0 h 24"/>
                <a:gd name="T4" fmla="*/ 0 w 29"/>
                <a:gd name="T5" fmla="*/ 0 h 24"/>
                <a:gd name="T6" fmla="*/ 0 w 29"/>
                <a:gd name="T7" fmla="*/ 0 h 24"/>
                <a:gd name="T8" fmla="*/ 1 w 29"/>
                <a:gd name="T9" fmla="*/ 0 h 24"/>
                <a:gd name="T10" fmla="*/ 1 w 29"/>
                <a:gd name="T11" fmla="*/ 0 h 24"/>
                <a:gd name="T12" fmla="*/ 1 w 29"/>
                <a:gd name="T13" fmla="*/ 1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9"/>
                <a:gd name="T22" fmla="*/ 0 h 24"/>
                <a:gd name="T23" fmla="*/ 29 w 29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9" h="24">
                  <a:moveTo>
                    <a:pt x="29" y="24"/>
                  </a:moveTo>
                  <a:lnTo>
                    <a:pt x="0" y="15"/>
                  </a:lnTo>
                  <a:lnTo>
                    <a:pt x="3" y="1"/>
                  </a:lnTo>
                  <a:lnTo>
                    <a:pt x="14" y="0"/>
                  </a:lnTo>
                  <a:lnTo>
                    <a:pt x="21" y="5"/>
                  </a:lnTo>
                  <a:lnTo>
                    <a:pt x="26" y="15"/>
                  </a:lnTo>
                  <a:lnTo>
                    <a:pt x="29" y="24"/>
                  </a:lnTo>
                  <a:close/>
                </a:path>
              </a:pathLst>
            </a:custGeom>
            <a:solidFill>
              <a:srgbClr val="7F2B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03" name="AutoShape 30"/>
            <p:cNvSpPr>
              <a:spLocks noChangeArrowheads="1"/>
            </p:cNvSpPr>
            <p:nvPr/>
          </p:nvSpPr>
          <p:spPr bwMode="auto">
            <a:xfrm flipH="1">
              <a:off x="823" y="606"/>
              <a:ext cx="11" cy="9"/>
            </a:xfrm>
            <a:custGeom>
              <a:avLst/>
              <a:gdLst>
                <a:gd name="T0" fmla="*/ 1 w 25"/>
                <a:gd name="T1" fmla="*/ 0 h 23"/>
                <a:gd name="T2" fmla="*/ 1 w 25"/>
                <a:gd name="T3" fmla="*/ 1 h 23"/>
                <a:gd name="T4" fmla="*/ 0 w 25"/>
                <a:gd name="T5" fmla="*/ 1 h 23"/>
                <a:gd name="T6" fmla="*/ 0 w 25"/>
                <a:gd name="T7" fmla="*/ 1 h 23"/>
                <a:gd name="T8" fmla="*/ 0 w 25"/>
                <a:gd name="T9" fmla="*/ 0 h 23"/>
                <a:gd name="T10" fmla="*/ 0 w 25"/>
                <a:gd name="T11" fmla="*/ 0 h 23"/>
                <a:gd name="T12" fmla="*/ 0 w 25"/>
                <a:gd name="T13" fmla="*/ 0 h 23"/>
                <a:gd name="T14" fmla="*/ 1 w 25"/>
                <a:gd name="T15" fmla="*/ 0 h 23"/>
                <a:gd name="T16" fmla="*/ 1 w 25"/>
                <a:gd name="T17" fmla="*/ 0 h 23"/>
                <a:gd name="T18" fmla="*/ 1 w 25"/>
                <a:gd name="T19" fmla="*/ 0 h 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5"/>
                <a:gd name="T31" fmla="*/ 0 h 23"/>
                <a:gd name="T32" fmla="*/ 25 w 25"/>
                <a:gd name="T33" fmla="*/ 23 h 2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5" h="23">
                  <a:moveTo>
                    <a:pt x="25" y="20"/>
                  </a:moveTo>
                  <a:lnTo>
                    <a:pt x="21" y="22"/>
                  </a:lnTo>
                  <a:lnTo>
                    <a:pt x="14" y="23"/>
                  </a:lnTo>
                  <a:lnTo>
                    <a:pt x="9" y="22"/>
                  </a:lnTo>
                  <a:lnTo>
                    <a:pt x="5" y="17"/>
                  </a:lnTo>
                  <a:lnTo>
                    <a:pt x="0" y="0"/>
                  </a:lnTo>
                  <a:lnTo>
                    <a:pt x="8" y="1"/>
                  </a:lnTo>
                  <a:lnTo>
                    <a:pt x="18" y="5"/>
                  </a:lnTo>
                  <a:lnTo>
                    <a:pt x="24" y="11"/>
                  </a:lnTo>
                  <a:lnTo>
                    <a:pt x="25" y="20"/>
                  </a:lnTo>
                  <a:close/>
                </a:path>
              </a:pathLst>
            </a:custGeom>
            <a:solidFill>
              <a:srgbClr val="7F2B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04" name="AutoShape 31"/>
            <p:cNvSpPr>
              <a:spLocks noChangeArrowheads="1"/>
            </p:cNvSpPr>
            <p:nvPr/>
          </p:nvSpPr>
          <p:spPr bwMode="auto">
            <a:xfrm flipH="1">
              <a:off x="801" y="622"/>
              <a:ext cx="22" cy="28"/>
            </a:xfrm>
            <a:custGeom>
              <a:avLst/>
              <a:gdLst>
                <a:gd name="T0" fmla="*/ 2 w 53"/>
                <a:gd name="T1" fmla="*/ 2 h 69"/>
                <a:gd name="T2" fmla="*/ 1 w 53"/>
                <a:gd name="T3" fmla="*/ 2 h 69"/>
                <a:gd name="T4" fmla="*/ 1 w 53"/>
                <a:gd name="T5" fmla="*/ 2 h 69"/>
                <a:gd name="T6" fmla="*/ 1 w 53"/>
                <a:gd name="T7" fmla="*/ 2 h 69"/>
                <a:gd name="T8" fmla="*/ 1 w 53"/>
                <a:gd name="T9" fmla="*/ 2 h 69"/>
                <a:gd name="T10" fmla="*/ 0 w 53"/>
                <a:gd name="T11" fmla="*/ 2 h 69"/>
                <a:gd name="T12" fmla="*/ 0 w 53"/>
                <a:gd name="T13" fmla="*/ 2 h 69"/>
                <a:gd name="T14" fmla="*/ 0 w 53"/>
                <a:gd name="T15" fmla="*/ 1 h 69"/>
                <a:gd name="T16" fmla="*/ 0 w 53"/>
                <a:gd name="T17" fmla="*/ 1 h 69"/>
                <a:gd name="T18" fmla="*/ 1 w 53"/>
                <a:gd name="T19" fmla="*/ 0 h 69"/>
                <a:gd name="T20" fmla="*/ 2 w 53"/>
                <a:gd name="T21" fmla="*/ 0 h 69"/>
                <a:gd name="T22" fmla="*/ 2 w 53"/>
                <a:gd name="T23" fmla="*/ 1 h 69"/>
                <a:gd name="T24" fmla="*/ 2 w 53"/>
                <a:gd name="T25" fmla="*/ 2 h 69"/>
                <a:gd name="T26" fmla="*/ 2 w 53"/>
                <a:gd name="T27" fmla="*/ 2 h 6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3"/>
                <a:gd name="T43" fmla="*/ 0 h 69"/>
                <a:gd name="T44" fmla="*/ 53 w 53"/>
                <a:gd name="T45" fmla="*/ 69 h 6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3" h="69">
                  <a:moveTo>
                    <a:pt x="52" y="69"/>
                  </a:moveTo>
                  <a:lnTo>
                    <a:pt x="45" y="67"/>
                  </a:lnTo>
                  <a:lnTo>
                    <a:pt x="39" y="64"/>
                  </a:lnTo>
                  <a:lnTo>
                    <a:pt x="31" y="62"/>
                  </a:lnTo>
                  <a:lnTo>
                    <a:pt x="24" y="59"/>
                  </a:lnTo>
                  <a:lnTo>
                    <a:pt x="18" y="57"/>
                  </a:lnTo>
                  <a:lnTo>
                    <a:pt x="11" y="52"/>
                  </a:lnTo>
                  <a:lnTo>
                    <a:pt x="6" y="47"/>
                  </a:lnTo>
                  <a:lnTo>
                    <a:pt x="0" y="40"/>
                  </a:lnTo>
                  <a:lnTo>
                    <a:pt x="46" y="0"/>
                  </a:lnTo>
                  <a:lnTo>
                    <a:pt x="52" y="15"/>
                  </a:lnTo>
                  <a:lnTo>
                    <a:pt x="53" y="33"/>
                  </a:lnTo>
                  <a:lnTo>
                    <a:pt x="52" y="51"/>
                  </a:lnTo>
                  <a:lnTo>
                    <a:pt x="52" y="69"/>
                  </a:lnTo>
                  <a:close/>
                </a:path>
              </a:pathLst>
            </a:custGeom>
            <a:solidFill>
              <a:srgbClr val="F2E8D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05" name="AutoShape 32"/>
            <p:cNvSpPr>
              <a:spLocks noChangeArrowheads="1"/>
            </p:cNvSpPr>
            <p:nvPr/>
          </p:nvSpPr>
          <p:spPr bwMode="auto">
            <a:xfrm flipH="1">
              <a:off x="558" y="625"/>
              <a:ext cx="45" cy="38"/>
            </a:xfrm>
            <a:custGeom>
              <a:avLst/>
              <a:gdLst>
                <a:gd name="T0" fmla="*/ 3 w 106"/>
                <a:gd name="T1" fmla="*/ 0 h 94"/>
                <a:gd name="T2" fmla="*/ 3 w 106"/>
                <a:gd name="T3" fmla="*/ 0 h 94"/>
                <a:gd name="T4" fmla="*/ 3 w 106"/>
                <a:gd name="T5" fmla="*/ 1 h 94"/>
                <a:gd name="T6" fmla="*/ 3 w 106"/>
                <a:gd name="T7" fmla="*/ 1 h 94"/>
                <a:gd name="T8" fmla="*/ 2 w 106"/>
                <a:gd name="T9" fmla="*/ 2 h 94"/>
                <a:gd name="T10" fmla="*/ 1 w 106"/>
                <a:gd name="T11" fmla="*/ 2 h 94"/>
                <a:gd name="T12" fmla="*/ 1 w 106"/>
                <a:gd name="T13" fmla="*/ 2 h 94"/>
                <a:gd name="T14" fmla="*/ 0 w 106"/>
                <a:gd name="T15" fmla="*/ 2 h 94"/>
                <a:gd name="T16" fmla="*/ 0 w 106"/>
                <a:gd name="T17" fmla="*/ 2 h 94"/>
                <a:gd name="T18" fmla="*/ 0 w 106"/>
                <a:gd name="T19" fmla="*/ 2 h 94"/>
                <a:gd name="T20" fmla="*/ 0 w 106"/>
                <a:gd name="T21" fmla="*/ 2 h 94"/>
                <a:gd name="T22" fmla="*/ 1 w 106"/>
                <a:gd name="T23" fmla="*/ 1 h 94"/>
                <a:gd name="T24" fmla="*/ 1 w 106"/>
                <a:gd name="T25" fmla="*/ 1 h 94"/>
                <a:gd name="T26" fmla="*/ 2 w 106"/>
                <a:gd name="T27" fmla="*/ 0 h 94"/>
                <a:gd name="T28" fmla="*/ 2 w 106"/>
                <a:gd name="T29" fmla="*/ 0 h 94"/>
                <a:gd name="T30" fmla="*/ 3 w 106"/>
                <a:gd name="T31" fmla="*/ 0 h 94"/>
                <a:gd name="T32" fmla="*/ 3 w 106"/>
                <a:gd name="T33" fmla="*/ 0 h 9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06"/>
                <a:gd name="T52" fmla="*/ 0 h 94"/>
                <a:gd name="T53" fmla="*/ 106 w 106"/>
                <a:gd name="T54" fmla="*/ 94 h 9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06" h="94">
                  <a:moveTo>
                    <a:pt x="106" y="3"/>
                  </a:moveTo>
                  <a:lnTo>
                    <a:pt x="96" y="18"/>
                  </a:lnTo>
                  <a:lnTo>
                    <a:pt x="85" y="32"/>
                  </a:lnTo>
                  <a:lnTo>
                    <a:pt x="74" y="46"/>
                  </a:lnTo>
                  <a:lnTo>
                    <a:pt x="61" y="57"/>
                  </a:lnTo>
                  <a:lnTo>
                    <a:pt x="47" y="66"/>
                  </a:lnTo>
                  <a:lnTo>
                    <a:pt x="32" y="76"/>
                  </a:lnTo>
                  <a:lnTo>
                    <a:pt x="17" y="85"/>
                  </a:lnTo>
                  <a:lnTo>
                    <a:pt x="0" y="94"/>
                  </a:lnTo>
                  <a:lnTo>
                    <a:pt x="7" y="77"/>
                  </a:lnTo>
                  <a:lnTo>
                    <a:pt x="16" y="59"/>
                  </a:lnTo>
                  <a:lnTo>
                    <a:pt x="25" y="41"/>
                  </a:lnTo>
                  <a:lnTo>
                    <a:pt x="36" y="26"/>
                  </a:lnTo>
                  <a:lnTo>
                    <a:pt x="51" y="13"/>
                  </a:lnTo>
                  <a:lnTo>
                    <a:pt x="66" y="4"/>
                  </a:lnTo>
                  <a:lnTo>
                    <a:pt x="85" y="0"/>
                  </a:lnTo>
                  <a:lnTo>
                    <a:pt x="106" y="3"/>
                  </a:lnTo>
                  <a:close/>
                </a:path>
              </a:pathLst>
            </a:custGeom>
            <a:solidFill>
              <a:srgbClr val="F2E8D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06" name="AutoShape 33"/>
            <p:cNvSpPr>
              <a:spLocks noChangeArrowheads="1"/>
            </p:cNvSpPr>
            <p:nvPr/>
          </p:nvSpPr>
          <p:spPr bwMode="auto">
            <a:xfrm flipH="1">
              <a:off x="725" y="654"/>
              <a:ext cx="12" cy="6"/>
            </a:xfrm>
            <a:custGeom>
              <a:avLst/>
              <a:gdLst>
                <a:gd name="T0" fmla="*/ 1 w 29"/>
                <a:gd name="T1" fmla="*/ 0 h 16"/>
                <a:gd name="T2" fmla="*/ 1 w 29"/>
                <a:gd name="T3" fmla="*/ 0 h 16"/>
                <a:gd name="T4" fmla="*/ 0 w 29"/>
                <a:gd name="T5" fmla="*/ 0 h 16"/>
                <a:gd name="T6" fmla="*/ 0 w 29"/>
                <a:gd name="T7" fmla="*/ 0 h 16"/>
                <a:gd name="T8" fmla="*/ 0 w 29"/>
                <a:gd name="T9" fmla="*/ 0 h 16"/>
                <a:gd name="T10" fmla="*/ 0 w 29"/>
                <a:gd name="T11" fmla="*/ 0 h 16"/>
                <a:gd name="T12" fmla="*/ 0 w 29"/>
                <a:gd name="T13" fmla="*/ 0 h 16"/>
                <a:gd name="T14" fmla="*/ 1 w 29"/>
                <a:gd name="T15" fmla="*/ 0 h 16"/>
                <a:gd name="T16" fmla="*/ 1 w 29"/>
                <a:gd name="T17" fmla="*/ 0 h 1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9"/>
                <a:gd name="T28" fmla="*/ 0 h 16"/>
                <a:gd name="T29" fmla="*/ 29 w 29"/>
                <a:gd name="T30" fmla="*/ 16 h 1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9" h="16">
                  <a:moveTo>
                    <a:pt x="29" y="13"/>
                  </a:moveTo>
                  <a:lnTo>
                    <a:pt x="23" y="14"/>
                  </a:lnTo>
                  <a:lnTo>
                    <a:pt x="15" y="16"/>
                  </a:lnTo>
                  <a:lnTo>
                    <a:pt x="6" y="16"/>
                  </a:lnTo>
                  <a:lnTo>
                    <a:pt x="0" y="10"/>
                  </a:lnTo>
                  <a:lnTo>
                    <a:pt x="9" y="5"/>
                  </a:lnTo>
                  <a:lnTo>
                    <a:pt x="19" y="0"/>
                  </a:lnTo>
                  <a:lnTo>
                    <a:pt x="26" y="1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7F2B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07" name="AutoShape 34"/>
            <p:cNvSpPr>
              <a:spLocks noChangeArrowheads="1"/>
            </p:cNvSpPr>
            <p:nvPr/>
          </p:nvSpPr>
          <p:spPr bwMode="auto">
            <a:xfrm flipH="1">
              <a:off x="848" y="661"/>
              <a:ext cx="113" cy="90"/>
            </a:xfrm>
            <a:custGeom>
              <a:avLst/>
              <a:gdLst>
                <a:gd name="T0" fmla="*/ 5 w 268"/>
                <a:gd name="T1" fmla="*/ 1 h 226"/>
                <a:gd name="T2" fmla="*/ 6 w 268"/>
                <a:gd name="T3" fmla="*/ 1 h 226"/>
                <a:gd name="T4" fmla="*/ 6 w 268"/>
                <a:gd name="T5" fmla="*/ 1 h 226"/>
                <a:gd name="T6" fmla="*/ 7 w 268"/>
                <a:gd name="T7" fmla="*/ 2 h 226"/>
                <a:gd name="T8" fmla="*/ 7 w 268"/>
                <a:gd name="T9" fmla="*/ 2 h 226"/>
                <a:gd name="T10" fmla="*/ 7 w 268"/>
                <a:gd name="T11" fmla="*/ 2 h 226"/>
                <a:gd name="T12" fmla="*/ 8 w 268"/>
                <a:gd name="T13" fmla="*/ 2 h 226"/>
                <a:gd name="T14" fmla="*/ 8 w 268"/>
                <a:gd name="T15" fmla="*/ 2 h 226"/>
                <a:gd name="T16" fmla="*/ 8 w 268"/>
                <a:gd name="T17" fmla="*/ 2 h 226"/>
                <a:gd name="T18" fmla="*/ 8 w 268"/>
                <a:gd name="T19" fmla="*/ 2 h 226"/>
                <a:gd name="T20" fmla="*/ 8 w 268"/>
                <a:gd name="T21" fmla="*/ 2 h 226"/>
                <a:gd name="T22" fmla="*/ 8 w 268"/>
                <a:gd name="T23" fmla="*/ 2 h 226"/>
                <a:gd name="T24" fmla="*/ 8 w 268"/>
                <a:gd name="T25" fmla="*/ 2 h 226"/>
                <a:gd name="T26" fmla="*/ 8 w 268"/>
                <a:gd name="T27" fmla="*/ 2 h 226"/>
                <a:gd name="T28" fmla="*/ 8 w 268"/>
                <a:gd name="T29" fmla="*/ 2 h 226"/>
                <a:gd name="T30" fmla="*/ 8 w 268"/>
                <a:gd name="T31" fmla="*/ 2 h 226"/>
                <a:gd name="T32" fmla="*/ 7 w 268"/>
                <a:gd name="T33" fmla="*/ 2 h 226"/>
                <a:gd name="T34" fmla="*/ 7 w 268"/>
                <a:gd name="T35" fmla="*/ 2 h 226"/>
                <a:gd name="T36" fmla="*/ 6 w 268"/>
                <a:gd name="T37" fmla="*/ 2 h 226"/>
                <a:gd name="T38" fmla="*/ 6 w 268"/>
                <a:gd name="T39" fmla="*/ 2 h 226"/>
                <a:gd name="T40" fmla="*/ 5 w 268"/>
                <a:gd name="T41" fmla="*/ 2 h 226"/>
                <a:gd name="T42" fmla="*/ 5 w 268"/>
                <a:gd name="T43" fmla="*/ 2 h 226"/>
                <a:gd name="T44" fmla="*/ 5 w 268"/>
                <a:gd name="T45" fmla="*/ 2 h 226"/>
                <a:gd name="T46" fmla="*/ 5 w 268"/>
                <a:gd name="T47" fmla="*/ 2 h 226"/>
                <a:gd name="T48" fmla="*/ 5 w 268"/>
                <a:gd name="T49" fmla="*/ 2 h 226"/>
                <a:gd name="T50" fmla="*/ 4 w 268"/>
                <a:gd name="T51" fmla="*/ 2 h 226"/>
                <a:gd name="T52" fmla="*/ 4 w 268"/>
                <a:gd name="T53" fmla="*/ 2 h 226"/>
                <a:gd name="T54" fmla="*/ 3 w 268"/>
                <a:gd name="T55" fmla="*/ 2 h 226"/>
                <a:gd name="T56" fmla="*/ 3 w 268"/>
                <a:gd name="T57" fmla="*/ 2 h 226"/>
                <a:gd name="T58" fmla="*/ 3 w 268"/>
                <a:gd name="T59" fmla="*/ 2 h 226"/>
                <a:gd name="T60" fmla="*/ 2 w 268"/>
                <a:gd name="T61" fmla="*/ 3 h 226"/>
                <a:gd name="T62" fmla="*/ 2 w 268"/>
                <a:gd name="T63" fmla="*/ 3 h 226"/>
                <a:gd name="T64" fmla="*/ 2 w 268"/>
                <a:gd name="T65" fmla="*/ 3 h 226"/>
                <a:gd name="T66" fmla="*/ 2 w 268"/>
                <a:gd name="T67" fmla="*/ 4 h 226"/>
                <a:gd name="T68" fmla="*/ 2 w 268"/>
                <a:gd name="T69" fmla="*/ 4 h 226"/>
                <a:gd name="T70" fmla="*/ 2 w 268"/>
                <a:gd name="T71" fmla="*/ 4 h 226"/>
                <a:gd name="T72" fmla="*/ 1 w 268"/>
                <a:gd name="T73" fmla="*/ 4 h 226"/>
                <a:gd name="T74" fmla="*/ 0 w 268"/>
                <a:gd name="T75" fmla="*/ 6 h 226"/>
                <a:gd name="T76" fmla="*/ 0 w 268"/>
                <a:gd name="T77" fmla="*/ 6 h 226"/>
                <a:gd name="T78" fmla="*/ 0 w 268"/>
                <a:gd name="T79" fmla="*/ 5 h 226"/>
                <a:gd name="T80" fmla="*/ 0 w 268"/>
                <a:gd name="T81" fmla="*/ 4 h 226"/>
                <a:gd name="T82" fmla="*/ 0 w 268"/>
                <a:gd name="T83" fmla="*/ 2 h 226"/>
                <a:gd name="T84" fmla="*/ 0 w 268"/>
                <a:gd name="T85" fmla="*/ 2 h 226"/>
                <a:gd name="T86" fmla="*/ 1 w 268"/>
                <a:gd name="T87" fmla="*/ 2 h 226"/>
                <a:gd name="T88" fmla="*/ 1 w 268"/>
                <a:gd name="T89" fmla="*/ 1 h 226"/>
                <a:gd name="T90" fmla="*/ 1 w 268"/>
                <a:gd name="T91" fmla="*/ 1 h 226"/>
                <a:gd name="T92" fmla="*/ 2 w 268"/>
                <a:gd name="T93" fmla="*/ 1 h 226"/>
                <a:gd name="T94" fmla="*/ 2 w 268"/>
                <a:gd name="T95" fmla="*/ 0 h 226"/>
                <a:gd name="T96" fmla="*/ 3 w 268"/>
                <a:gd name="T97" fmla="*/ 0 h 226"/>
                <a:gd name="T98" fmla="*/ 3 w 268"/>
                <a:gd name="T99" fmla="*/ 0 h 226"/>
                <a:gd name="T100" fmla="*/ 4 w 268"/>
                <a:gd name="T101" fmla="*/ 0 h 226"/>
                <a:gd name="T102" fmla="*/ 5 w 268"/>
                <a:gd name="T103" fmla="*/ 0 h 226"/>
                <a:gd name="T104" fmla="*/ 5 w 268"/>
                <a:gd name="T105" fmla="*/ 0 h 226"/>
                <a:gd name="T106" fmla="*/ 5 w 268"/>
                <a:gd name="T107" fmla="*/ 0 h 226"/>
                <a:gd name="T108" fmla="*/ 5 w 268"/>
                <a:gd name="T109" fmla="*/ 1 h 226"/>
                <a:gd name="T110" fmla="*/ 5 w 268"/>
                <a:gd name="T111" fmla="*/ 1 h 226"/>
                <a:gd name="T112" fmla="*/ 5 w 268"/>
                <a:gd name="T113" fmla="*/ 1 h 226"/>
                <a:gd name="T114" fmla="*/ 5 w 268"/>
                <a:gd name="T115" fmla="*/ 1 h 22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68"/>
                <a:gd name="T175" fmla="*/ 0 h 226"/>
                <a:gd name="T176" fmla="*/ 268 w 268"/>
                <a:gd name="T177" fmla="*/ 226 h 22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68" h="226">
                  <a:moveTo>
                    <a:pt x="182" y="45"/>
                  </a:moveTo>
                  <a:lnTo>
                    <a:pt x="190" y="50"/>
                  </a:lnTo>
                  <a:lnTo>
                    <a:pt x="198" y="53"/>
                  </a:lnTo>
                  <a:lnTo>
                    <a:pt x="208" y="56"/>
                  </a:lnTo>
                  <a:lnTo>
                    <a:pt x="216" y="60"/>
                  </a:lnTo>
                  <a:lnTo>
                    <a:pt x="226" y="61"/>
                  </a:lnTo>
                  <a:lnTo>
                    <a:pt x="236" y="61"/>
                  </a:lnTo>
                  <a:lnTo>
                    <a:pt x="245" y="60"/>
                  </a:lnTo>
                  <a:lnTo>
                    <a:pt x="254" y="57"/>
                  </a:lnTo>
                  <a:lnTo>
                    <a:pt x="257" y="59"/>
                  </a:lnTo>
                  <a:lnTo>
                    <a:pt x="262" y="62"/>
                  </a:lnTo>
                  <a:lnTo>
                    <a:pt x="268" y="67"/>
                  </a:lnTo>
                  <a:lnTo>
                    <a:pt x="268" y="77"/>
                  </a:lnTo>
                  <a:lnTo>
                    <a:pt x="260" y="85"/>
                  </a:lnTo>
                  <a:lnTo>
                    <a:pt x="250" y="92"/>
                  </a:lnTo>
                  <a:lnTo>
                    <a:pt x="239" y="97"/>
                  </a:lnTo>
                  <a:lnTo>
                    <a:pt x="227" y="100"/>
                  </a:lnTo>
                  <a:lnTo>
                    <a:pt x="214" y="101"/>
                  </a:lnTo>
                  <a:lnTo>
                    <a:pt x="201" y="101"/>
                  </a:lnTo>
                  <a:lnTo>
                    <a:pt x="188" y="99"/>
                  </a:lnTo>
                  <a:lnTo>
                    <a:pt x="176" y="95"/>
                  </a:lnTo>
                  <a:lnTo>
                    <a:pt x="167" y="89"/>
                  </a:lnTo>
                  <a:lnTo>
                    <a:pt x="158" y="84"/>
                  </a:lnTo>
                  <a:lnTo>
                    <a:pt x="151" y="79"/>
                  </a:lnTo>
                  <a:lnTo>
                    <a:pt x="143" y="76"/>
                  </a:lnTo>
                  <a:lnTo>
                    <a:pt x="133" y="74"/>
                  </a:lnTo>
                  <a:lnTo>
                    <a:pt x="123" y="75"/>
                  </a:lnTo>
                  <a:lnTo>
                    <a:pt x="110" y="78"/>
                  </a:lnTo>
                  <a:lnTo>
                    <a:pt x="96" y="86"/>
                  </a:lnTo>
                  <a:lnTo>
                    <a:pt x="81" y="96"/>
                  </a:lnTo>
                  <a:lnTo>
                    <a:pt x="72" y="106"/>
                  </a:lnTo>
                  <a:lnTo>
                    <a:pt x="64" y="117"/>
                  </a:lnTo>
                  <a:lnTo>
                    <a:pt x="59" y="129"/>
                  </a:lnTo>
                  <a:lnTo>
                    <a:pt x="55" y="141"/>
                  </a:lnTo>
                  <a:lnTo>
                    <a:pt x="53" y="153"/>
                  </a:lnTo>
                  <a:lnTo>
                    <a:pt x="50" y="166"/>
                  </a:lnTo>
                  <a:lnTo>
                    <a:pt x="46" y="178"/>
                  </a:lnTo>
                  <a:lnTo>
                    <a:pt x="9" y="226"/>
                  </a:lnTo>
                  <a:lnTo>
                    <a:pt x="7" y="214"/>
                  </a:lnTo>
                  <a:lnTo>
                    <a:pt x="2" y="183"/>
                  </a:lnTo>
                  <a:lnTo>
                    <a:pt x="0" y="143"/>
                  </a:lnTo>
                  <a:lnTo>
                    <a:pt x="3" y="104"/>
                  </a:lnTo>
                  <a:lnTo>
                    <a:pt x="13" y="84"/>
                  </a:lnTo>
                  <a:lnTo>
                    <a:pt x="23" y="67"/>
                  </a:lnTo>
                  <a:lnTo>
                    <a:pt x="34" y="52"/>
                  </a:lnTo>
                  <a:lnTo>
                    <a:pt x="46" y="39"/>
                  </a:lnTo>
                  <a:lnTo>
                    <a:pt x="59" y="27"/>
                  </a:lnTo>
                  <a:lnTo>
                    <a:pt x="75" y="17"/>
                  </a:lnTo>
                  <a:lnTo>
                    <a:pt x="93" y="8"/>
                  </a:lnTo>
                  <a:lnTo>
                    <a:pt x="115" y="0"/>
                  </a:lnTo>
                  <a:lnTo>
                    <a:pt x="129" y="3"/>
                  </a:lnTo>
                  <a:lnTo>
                    <a:pt x="140" y="7"/>
                  </a:lnTo>
                  <a:lnTo>
                    <a:pt x="148" y="12"/>
                  </a:lnTo>
                  <a:lnTo>
                    <a:pt x="156" y="19"/>
                  </a:lnTo>
                  <a:lnTo>
                    <a:pt x="164" y="27"/>
                  </a:lnTo>
                  <a:lnTo>
                    <a:pt x="170" y="33"/>
                  </a:lnTo>
                  <a:lnTo>
                    <a:pt x="176" y="40"/>
                  </a:lnTo>
                  <a:lnTo>
                    <a:pt x="182" y="45"/>
                  </a:lnTo>
                  <a:close/>
                </a:path>
              </a:pathLst>
            </a:custGeom>
            <a:solidFill>
              <a:srgbClr val="F2E8D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08" name="AutoShape 35"/>
            <p:cNvSpPr>
              <a:spLocks noChangeArrowheads="1"/>
            </p:cNvSpPr>
            <p:nvPr/>
          </p:nvSpPr>
          <p:spPr bwMode="auto">
            <a:xfrm flipH="1">
              <a:off x="530" y="663"/>
              <a:ext cx="187" cy="101"/>
            </a:xfrm>
            <a:custGeom>
              <a:avLst/>
              <a:gdLst>
                <a:gd name="T0" fmla="*/ 14 w 440"/>
                <a:gd name="T1" fmla="*/ 3 h 251"/>
                <a:gd name="T2" fmla="*/ 12 w 440"/>
                <a:gd name="T3" fmla="*/ 4 h 251"/>
                <a:gd name="T4" fmla="*/ 10 w 440"/>
                <a:gd name="T5" fmla="*/ 5 h 251"/>
                <a:gd name="T6" fmla="*/ 11 w 440"/>
                <a:gd name="T7" fmla="*/ 5 h 251"/>
                <a:gd name="T8" fmla="*/ 11 w 440"/>
                <a:gd name="T9" fmla="*/ 5 h 251"/>
                <a:gd name="T10" fmla="*/ 12 w 440"/>
                <a:gd name="T11" fmla="*/ 5 h 251"/>
                <a:gd name="T12" fmla="*/ 11 w 440"/>
                <a:gd name="T13" fmla="*/ 5 h 251"/>
                <a:gd name="T14" fmla="*/ 11 w 440"/>
                <a:gd name="T15" fmla="*/ 6 h 251"/>
                <a:gd name="T16" fmla="*/ 10 w 440"/>
                <a:gd name="T17" fmla="*/ 6 h 251"/>
                <a:gd name="T18" fmla="*/ 9 w 440"/>
                <a:gd name="T19" fmla="*/ 6 h 251"/>
                <a:gd name="T20" fmla="*/ 9 w 440"/>
                <a:gd name="T21" fmla="*/ 5 h 251"/>
                <a:gd name="T22" fmla="*/ 9 w 440"/>
                <a:gd name="T23" fmla="*/ 4 h 251"/>
                <a:gd name="T24" fmla="*/ 10 w 440"/>
                <a:gd name="T25" fmla="*/ 4 h 251"/>
                <a:gd name="T26" fmla="*/ 9 w 440"/>
                <a:gd name="T27" fmla="*/ 4 h 251"/>
                <a:gd name="T28" fmla="*/ 9 w 440"/>
                <a:gd name="T29" fmla="*/ 4 h 251"/>
                <a:gd name="T30" fmla="*/ 9 w 440"/>
                <a:gd name="T31" fmla="*/ 5 h 251"/>
                <a:gd name="T32" fmla="*/ 9 w 440"/>
                <a:gd name="T33" fmla="*/ 6 h 251"/>
                <a:gd name="T34" fmla="*/ 8 w 440"/>
                <a:gd name="T35" fmla="*/ 6 h 251"/>
                <a:gd name="T36" fmla="*/ 7 w 440"/>
                <a:gd name="T37" fmla="*/ 5 h 251"/>
                <a:gd name="T38" fmla="*/ 7 w 440"/>
                <a:gd name="T39" fmla="*/ 4 h 251"/>
                <a:gd name="T40" fmla="*/ 8 w 440"/>
                <a:gd name="T41" fmla="*/ 4 h 251"/>
                <a:gd name="T42" fmla="*/ 8 w 440"/>
                <a:gd name="T43" fmla="*/ 3 h 251"/>
                <a:gd name="T44" fmla="*/ 7 w 440"/>
                <a:gd name="T45" fmla="*/ 3 h 251"/>
                <a:gd name="T46" fmla="*/ 7 w 440"/>
                <a:gd name="T47" fmla="*/ 4 h 251"/>
                <a:gd name="T48" fmla="*/ 6 w 440"/>
                <a:gd name="T49" fmla="*/ 5 h 251"/>
                <a:gd name="T50" fmla="*/ 6 w 440"/>
                <a:gd name="T51" fmla="*/ 5 h 251"/>
                <a:gd name="T52" fmla="*/ 6 w 440"/>
                <a:gd name="T53" fmla="*/ 5 h 251"/>
                <a:gd name="T54" fmla="*/ 6 w 440"/>
                <a:gd name="T55" fmla="*/ 4 h 251"/>
                <a:gd name="T56" fmla="*/ 6 w 440"/>
                <a:gd name="T57" fmla="*/ 3 h 251"/>
                <a:gd name="T58" fmla="*/ 7 w 440"/>
                <a:gd name="T59" fmla="*/ 2 h 251"/>
                <a:gd name="T60" fmla="*/ 6 w 440"/>
                <a:gd name="T61" fmla="*/ 3 h 251"/>
                <a:gd name="T62" fmla="*/ 5 w 440"/>
                <a:gd name="T63" fmla="*/ 3 h 251"/>
                <a:gd name="T64" fmla="*/ 4 w 440"/>
                <a:gd name="T65" fmla="*/ 4 h 251"/>
                <a:gd name="T66" fmla="*/ 3 w 440"/>
                <a:gd name="T67" fmla="*/ 5 h 251"/>
                <a:gd name="T68" fmla="*/ 1 w 440"/>
                <a:gd name="T69" fmla="*/ 6 h 251"/>
                <a:gd name="T70" fmla="*/ 0 w 440"/>
                <a:gd name="T71" fmla="*/ 6 h 251"/>
                <a:gd name="T72" fmla="*/ 0 w 440"/>
                <a:gd name="T73" fmla="*/ 6 h 251"/>
                <a:gd name="T74" fmla="*/ 1 w 440"/>
                <a:gd name="T75" fmla="*/ 5 h 251"/>
                <a:gd name="T76" fmla="*/ 1 w 440"/>
                <a:gd name="T77" fmla="*/ 5 h 251"/>
                <a:gd name="T78" fmla="*/ 3 w 440"/>
                <a:gd name="T79" fmla="*/ 4 h 251"/>
                <a:gd name="T80" fmla="*/ 4 w 440"/>
                <a:gd name="T81" fmla="*/ 3 h 251"/>
                <a:gd name="T82" fmla="*/ 6 w 440"/>
                <a:gd name="T83" fmla="*/ 2 h 251"/>
                <a:gd name="T84" fmla="*/ 7 w 440"/>
                <a:gd name="T85" fmla="*/ 1 h 251"/>
                <a:gd name="T86" fmla="*/ 9 w 440"/>
                <a:gd name="T87" fmla="*/ 0 h 251"/>
                <a:gd name="T88" fmla="*/ 11 w 440"/>
                <a:gd name="T89" fmla="*/ 0 h 251"/>
                <a:gd name="T90" fmla="*/ 13 w 440"/>
                <a:gd name="T91" fmla="*/ 0 h 251"/>
                <a:gd name="T92" fmla="*/ 14 w 440"/>
                <a:gd name="T93" fmla="*/ 1 h 25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440"/>
                <a:gd name="T142" fmla="*/ 0 h 251"/>
                <a:gd name="T143" fmla="*/ 440 w 440"/>
                <a:gd name="T144" fmla="*/ 251 h 251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440" h="251">
                  <a:moveTo>
                    <a:pt x="440" y="66"/>
                  </a:moveTo>
                  <a:lnTo>
                    <a:pt x="437" y="91"/>
                  </a:lnTo>
                  <a:lnTo>
                    <a:pt x="426" y="110"/>
                  </a:lnTo>
                  <a:lnTo>
                    <a:pt x="410" y="125"/>
                  </a:lnTo>
                  <a:lnTo>
                    <a:pt x="390" y="136"/>
                  </a:lnTo>
                  <a:lnTo>
                    <a:pt x="369" y="147"/>
                  </a:lnTo>
                  <a:lnTo>
                    <a:pt x="348" y="159"/>
                  </a:lnTo>
                  <a:lnTo>
                    <a:pt x="331" y="173"/>
                  </a:lnTo>
                  <a:lnTo>
                    <a:pt x="317" y="191"/>
                  </a:lnTo>
                  <a:lnTo>
                    <a:pt x="324" y="192"/>
                  </a:lnTo>
                  <a:lnTo>
                    <a:pt x="330" y="192"/>
                  </a:lnTo>
                  <a:lnTo>
                    <a:pt x="334" y="190"/>
                  </a:lnTo>
                  <a:lnTo>
                    <a:pt x="339" y="188"/>
                  </a:lnTo>
                  <a:lnTo>
                    <a:pt x="344" y="185"/>
                  </a:lnTo>
                  <a:lnTo>
                    <a:pt x="349" y="182"/>
                  </a:lnTo>
                  <a:lnTo>
                    <a:pt x="355" y="179"/>
                  </a:lnTo>
                  <a:lnTo>
                    <a:pt x="360" y="177"/>
                  </a:lnTo>
                  <a:lnTo>
                    <a:pt x="358" y="185"/>
                  </a:lnTo>
                  <a:lnTo>
                    <a:pt x="355" y="193"/>
                  </a:lnTo>
                  <a:lnTo>
                    <a:pt x="351" y="201"/>
                  </a:lnTo>
                  <a:lnTo>
                    <a:pt x="347" y="207"/>
                  </a:lnTo>
                  <a:lnTo>
                    <a:pt x="342" y="213"/>
                  </a:lnTo>
                  <a:lnTo>
                    <a:pt x="335" y="217"/>
                  </a:lnTo>
                  <a:lnTo>
                    <a:pt x="326" y="222"/>
                  </a:lnTo>
                  <a:lnTo>
                    <a:pt x="317" y="225"/>
                  </a:lnTo>
                  <a:lnTo>
                    <a:pt x="310" y="227"/>
                  </a:lnTo>
                  <a:lnTo>
                    <a:pt x="302" y="227"/>
                  </a:lnTo>
                  <a:lnTo>
                    <a:pt x="294" y="225"/>
                  </a:lnTo>
                  <a:lnTo>
                    <a:pt x="288" y="222"/>
                  </a:lnTo>
                  <a:lnTo>
                    <a:pt x="282" y="217"/>
                  </a:lnTo>
                  <a:lnTo>
                    <a:pt x="279" y="212"/>
                  </a:lnTo>
                  <a:lnTo>
                    <a:pt x="277" y="206"/>
                  </a:lnTo>
                  <a:lnTo>
                    <a:pt x="278" y="202"/>
                  </a:lnTo>
                  <a:lnTo>
                    <a:pt x="276" y="188"/>
                  </a:lnTo>
                  <a:lnTo>
                    <a:pt x="278" y="177"/>
                  </a:lnTo>
                  <a:lnTo>
                    <a:pt x="283" y="168"/>
                  </a:lnTo>
                  <a:lnTo>
                    <a:pt x="290" y="160"/>
                  </a:lnTo>
                  <a:lnTo>
                    <a:pt x="297" y="152"/>
                  </a:lnTo>
                  <a:lnTo>
                    <a:pt x="301" y="144"/>
                  </a:lnTo>
                  <a:lnTo>
                    <a:pt x="302" y="134"/>
                  </a:lnTo>
                  <a:lnTo>
                    <a:pt x="298" y="122"/>
                  </a:lnTo>
                  <a:lnTo>
                    <a:pt x="290" y="134"/>
                  </a:lnTo>
                  <a:lnTo>
                    <a:pt x="280" y="144"/>
                  </a:lnTo>
                  <a:lnTo>
                    <a:pt x="271" y="152"/>
                  </a:lnTo>
                  <a:lnTo>
                    <a:pt x="264" y="161"/>
                  </a:lnTo>
                  <a:lnTo>
                    <a:pt x="258" y="170"/>
                  </a:lnTo>
                  <a:lnTo>
                    <a:pt x="255" y="180"/>
                  </a:lnTo>
                  <a:lnTo>
                    <a:pt x="257" y="193"/>
                  </a:lnTo>
                  <a:lnTo>
                    <a:pt x="264" y="208"/>
                  </a:lnTo>
                  <a:lnTo>
                    <a:pt x="259" y="214"/>
                  </a:lnTo>
                  <a:lnTo>
                    <a:pt x="254" y="216"/>
                  </a:lnTo>
                  <a:lnTo>
                    <a:pt x="248" y="216"/>
                  </a:lnTo>
                  <a:lnTo>
                    <a:pt x="243" y="214"/>
                  </a:lnTo>
                  <a:lnTo>
                    <a:pt x="237" y="211"/>
                  </a:lnTo>
                  <a:lnTo>
                    <a:pt x="232" y="207"/>
                  </a:lnTo>
                  <a:lnTo>
                    <a:pt x="227" y="204"/>
                  </a:lnTo>
                  <a:lnTo>
                    <a:pt x="224" y="202"/>
                  </a:lnTo>
                  <a:lnTo>
                    <a:pt x="222" y="189"/>
                  </a:lnTo>
                  <a:lnTo>
                    <a:pt x="223" y="178"/>
                  </a:lnTo>
                  <a:lnTo>
                    <a:pt x="226" y="167"/>
                  </a:lnTo>
                  <a:lnTo>
                    <a:pt x="232" y="157"/>
                  </a:lnTo>
                  <a:lnTo>
                    <a:pt x="236" y="147"/>
                  </a:lnTo>
                  <a:lnTo>
                    <a:pt x="243" y="138"/>
                  </a:lnTo>
                  <a:lnTo>
                    <a:pt x="247" y="127"/>
                  </a:lnTo>
                  <a:lnTo>
                    <a:pt x="252" y="116"/>
                  </a:lnTo>
                  <a:lnTo>
                    <a:pt x="246" y="118"/>
                  </a:lnTo>
                  <a:lnTo>
                    <a:pt x="240" y="121"/>
                  </a:lnTo>
                  <a:lnTo>
                    <a:pt x="232" y="124"/>
                  </a:lnTo>
                  <a:lnTo>
                    <a:pt x="225" y="129"/>
                  </a:lnTo>
                  <a:lnTo>
                    <a:pt x="219" y="135"/>
                  </a:lnTo>
                  <a:lnTo>
                    <a:pt x="213" y="141"/>
                  </a:lnTo>
                  <a:lnTo>
                    <a:pt x="209" y="149"/>
                  </a:lnTo>
                  <a:lnTo>
                    <a:pt x="207" y="157"/>
                  </a:lnTo>
                  <a:lnTo>
                    <a:pt x="201" y="202"/>
                  </a:lnTo>
                  <a:lnTo>
                    <a:pt x="196" y="206"/>
                  </a:lnTo>
                  <a:lnTo>
                    <a:pt x="190" y="208"/>
                  </a:lnTo>
                  <a:lnTo>
                    <a:pt x="185" y="207"/>
                  </a:lnTo>
                  <a:lnTo>
                    <a:pt x="180" y="206"/>
                  </a:lnTo>
                  <a:lnTo>
                    <a:pt x="176" y="203"/>
                  </a:lnTo>
                  <a:lnTo>
                    <a:pt x="173" y="197"/>
                  </a:lnTo>
                  <a:lnTo>
                    <a:pt x="169" y="192"/>
                  </a:lnTo>
                  <a:lnTo>
                    <a:pt x="167" y="185"/>
                  </a:lnTo>
                  <a:lnTo>
                    <a:pt x="167" y="177"/>
                  </a:lnTo>
                  <a:lnTo>
                    <a:pt x="170" y="166"/>
                  </a:lnTo>
                  <a:lnTo>
                    <a:pt x="176" y="152"/>
                  </a:lnTo>
                  <a:lnTo>
                    <a:pt x="182" y="138"/>
                  </a:lnTo>
                  <a:lnTo>
                    <a:pt x="190" y="125"/>
                  </a:lnTo>
                  <a:lnTo>
                    <a:pt x="198" y="112"/>
                  </a:lnTo>
                  <a:lnTo>
                    <a:pt x="204" y="101"/>
                  </a:lnTo>
                  <a:lnTo>
                    <a:pt x="210" y="92"/>
                  </a:lnTo>
                  <a:lnTo>
                    <a:pt x="200" y="95"/>
                  </a:lnTo>
                  <a:lnTo>
                    <a:pt x="190" y="100"/>
                  </a:lnTo>
                  <a:lnTo>
                    <a:pt x="181" y="105"/>
                  </a:lnTo>
                  <a:lnTo>
                    <a:pt x="174" y="112"/>
                  </a:lnTo>
                  <a:lnTo>
                    <a:pt x="166" y="121"/>
                  </a:lnTo>
                  <a:lnTo>
                    <a:pt x="161" y="129"/>
                  </a:lnTo>
                  <a:lnTo>
                    <a:pt x="154" y="138"/>
                  </a:lnTo>
                  <a:lnTo>
                    <a:pt x="150" y="148"/>
                  </a:lnTo>
                  <a:lnTo>
                    <a:pt x="131" y="161"/>
                  </a:lnTo>
                  <a:lnTo>
                    <a:pt x="113" y="176"/>
                  </a:lnTo>
                  <a:lnTo>
                    <a:pt x="98" y="190"/>
                  </a:lnTo>
                  <a:lnTo>
                    <a:pt x="83" y="204"/>
                  </a:lnTo>
                  <a:lnTo>
                    <a:pt x="66" y="217"/>
                  </a:lnTo>
                  <a:lnTo>
                    <a:pt x="51" y="230"/>
                  </a:lnTo>
                  <a:lnTo>
                    <a:pt x="32" y="241"/>
                  </a:lnTo>
                  <a:lnTo>
                    <a:pt x="12" y="251"/>
                  </a:lnTo>
                  <a:lnTo>
                    <a:pt x="5" y="251"/>
                  </a:lnTo>
                  <a:lnTo>
                    <a:pt x="0" y="247"/>
                  </a:lnTo>
                  <a:lnTo>
                    <a:pt x="0" y="238"/>
                  </a:lnTo>
                  <a:lnTo>
                    <a:pt x="1" y="227"/>
                  </a:lnTo>
                  <a:lnTo>
                    <a:pt x="6" y="222"/>
                  </a:lnTo>
                  <a:lnTo>
                    <a:pt x="10" y="215"/>
                  </a:lnTo>
                  <a:lnTo>
                    <a:pt x="15" y="208"/>
                  </a:lnTo>
                  <a:lnTo>
                    <a:pt x="21" y="202"/>
                  </a:lnTo>
                  <a:lnTo>
                    <a:pt x="28" y="194"/>
                  </a:lnTo>
                  <a:lnTo>
                    <a:pt x="34" y="186"/>
                  </a:lnTo>
                  <a:lnTo>
                    <a:pt x="43" y="179"/>
                  </a:lnTo>
                  <a:lnTo>
                    <a:pt x="52" y="171"/>
                  </a:lnTo>
                  <a:lnTo>
                    <a:pt x="65" y="159"/>
                  </a:lnTo>
                  <a:lnTo>
                    <a:pt x="78" y="147"/>
                  </a:lnTo>
                  <a:lnTo>
                    <a:pt x="93" y="135"/>
                  </a:lnTo>
                  <a:lnTo>
                    <a:pt x="107" y="123"/>
                  </a:lnTo>
                  <a:lnTo>
                    <a:pt x="122" y="111"/>
                  </a:lnTo>
                  <a:lnTo>
                    <a:pt x="136" y="99"/>
                  </a:lnTo>
                  <a:lnTo>
                    <a:pt x="153" y="88"/>
                  </a:lnTo>
                  <a:lnTo>
                    <a:pt x="168" y="77"/>
                  </a:lnTo>
                  <a:lnTo>
                    <a:pt x="185" y="66"/>
                  </a:lnTo>
                  <a:lnTo>
                    <a:pt x="201" y="55"/>
                  </a:lnTo>
                  <a:lnTo>
                    <a:pt x="219" y="45"/>
                  </a:lnTo>
                  <a:lnTo>
                    <a:pt x="236" y="35"/>
                  </a:lnTo>
                  <a:lnTo>
                    <a:pt x="255" y="25"/>
                  </a:lnTo>
                  <a:lnTo>
                    <a:pt x="274" y="16"/>
                  </a:lnTo>
                  <a:lnTo>
                    <a:pt x="292" y="8"/>
                  </a:lnTo>
                  <a:lnTo>
                    <a:pt x="312" y="0"/>
                  </a:lnTo>
                  <a:lnTo>
                    <a:pt x="332" y="1"/>
                  </a:lnTo>
                  <a:lnTo>
                    <a:pt x="351" y="3"/>
                  </a:lnTo>
                  <a:lnTo>
                    <a:pt x="370" y="9"/>
                  </a:lnTo>
                  <a:lnTo>
                    <a:pt x="388" y="15"/>
                  </a:lnTo>
                  <a:lnTo>
                    <a:pt x="403" y="25"/>
                  </a:lnTo>
                  <a:lnTo>
                    <a:pt x="417" y="36"/>
                  </a:lnTo>
                  <a:lnTo>
                    <a:pt x="429" y="49"/>
                  </a:lnTo>
                  <a:lnTo>
                    <a:pt x="440" y="66"/>
                  </a:lnTo>
                  <a:close/>
                </a:path>
              </a:pathLst>
            </a:custGeom>
            <a:solidFill>
              <a:srgbClr val="F2E8D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09" name="AutoShape 36"/>
            <p:cNvSpPr>
              <a:spLocks noChangeArrowheads="1"/>
            </p:cNvSpPr>
            <p:nvPr/>
          </p:nvSpPr>
          <p:spPr bwMode="auto">
            <a:xfrm flipH="1">
              <a:off x="311" y="682"/>
              <a:ext cx="84" cy="169"/>
            </a:xfrm>
            <a:custGeom>
              <a:avLst/>
              <a:gdLst>
                <a:gd name="T0" fmla="*/ 3 w 197"/>
                <a:gd name="T1" fmla="*/ 6 h 423"/>
                <a:gd name="T2" fmla="*/ 3 w 197"/>
                <a:gd name="T3" fmla="*/ 6 h 423"/>
                <a:gd name="T4" fmla="*/ 3 w 197"/>
                <a:gd name="T5" fmla="*/ 7 h 423"/>
                <a:gd name="T6" fmla="*/ 2 w 197"/>
                <a:gd name="T7" fmla="*/ 8 h 423"/>
                <a:gd name="T8" fmla="*/ 2 w 197"/>
                <a:gd name="T9" fmla="*/ 8 h 423"/>
                <a:gd name="T10" fmla="*/ 1 w 197"/>
                <a:gd name="T11" fmla="*/ 9 h 423"/>
                <a:gd name="T12" fmla="*/ 1 w 197"/>
                <a:gd name="T13" fmla="*/ 10 h 423"/>
                <a:gd name="T14" fmla="*/ 0 w 197"/>
                <a:gd name="T15" fmla="*/ 10 h 423"/>
                <a:gd name="T16" fmla="*/ 0 w 197"/>
                <a:gd name="T17" fmla="*/ 11 h 423"/>
                <a:gd name="T18" fmla="*/ 0 w 197"/>
                <a:gd name="T19" fmla="*/ 10 h 423"/>
                <a:gd name="T20" fmla="*/ 0 w 197"/>
                <a:gd name="T21" fmla="*/ 10 h 423"/>
                <a:gd name="T22" fmla="*/ 1 w 197"/>
                <a:gd name="T23" fmla="*/ 9 h 423"/>
                <a:gd name="T24" fmla="*/ 1 w 197"/>
                <a:gd name="T25" fmla="*/ 8 h 423"/>
                <a:gd name="T26" fmla="*/ 2 w 197"/>
                <a:gd name="T27" fmla="*/ 7 h 423"/>
                <a:gd name="T28" fmla="*/ 2 w 197"/>
                <a:gd name="T29" fmla="*/ 6 h 423"/>
                <a:gd name="T30" fmla="*/ 3 w 197"/>
                <a:gd name="T31" fmla="*/ 6 h 423"/>
                <a:gd name="T32" fmla="*/ 3 w 197"/>
                <a:gd name="T33" fmla="*/ 5 h 423"/>
                <a:gd name="T34" fmla="*/ 3 w 197"/>
                <a:gd name="T35" fmla="*/ 4 h 423"/>
                <a:gd name="T36" fmla="*/ 4 w 197"/>
                <a:gd name="T37" fmla="*/ 4 h 423"/>
                <a:gd name="T38" fmla="*/ 4 w 197"/>
                <a:gd name="T39" fmla="*/ 3 h 423"/>
                <a:gd name="T40" fmla="*/ 5 w 197"/>
                <a:gd name="T41" fmla="*/ 2 h 423"/>
                <a:gd name="T42" fmla="*/ 5 w 197"/>
                <a:gd name="T43" fmla="*/ 2 h 423"/>
                <a:gd name="T44" fmla="*/ 6 w 197"/>
                <a:gd name="T45" fmla="*/ 1 h 423"/>
                <a:gd name="T46" fmla="*/ 6 w 197"/>
                <a:gd name="T47" fmla="*/ 1 h 423"/>
                <a:gd name="T48" fmla="*/ 6 w 197"/>
                <a:gd name="T49" fmla="*/ 0 h 423"/>
                <a:gd name="T50" fmla="*/ 6 w 197"/>
                <a:gd name="T51" fmla="*/ 1 h 423"/>
                <a:gd name="T52" fmla="*/ 6 w 197"/>
                <a:gd name="T53" fmla="*/ 2 h 423"/>
                <a:gd name="T54" fmla="*/ 5 w 197"/>
                <a:gd name="T55" fmla="*/ 2 h 423"/>
                <a:gd name="T56" fmla="*/ 5 w 197"/>
                <a:gd name="T57" fmla="*/ 3 h 423"/>
                <a:gd name="T58" fmla="*/ 4 w 197"/>
                <a:gd name="T59" fmla="*/ 4 h 423"/>
                <a:gd name="T60" fmla="*/ 4 w 197"/>
                <a:gd name="T61" fmla="*/ 5 h 423"/>
                <a:gd name="T62" fmla="*/ 3 w 197"/>
                <a:gd name="T63" fmla="*/ 5 h 423"/>
                <a:gd name="T64" fmla="*/ 3 w 197"/>
                <a:gd name="T65" fmla="*/ 6 h 42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7"/>
                <a:gd name="T100" fmla="*/ 0 h 423"/>
                <a:gd name="T101" fmla="*/ 197 w 197"/>
                <a:gd name="T102" fmla="*/ 423 h 42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7" h="423">
                  <a:moveTo>
                    <a:pt x="103" y="211"/>
                  </a:moveTo>
                  <a:lnTo>
                    <a:pt x="91" y="238"/>
                  </a:lnTo>
                  <a:lnTo>
                    <a:pt x="78" y="266"/>
                  </a:lnTo>
                  <a:lnTo>
                    <a:pt x="64" y="292"/>
                  </a:lnTo>
                  <a:lnTo>
                    <a:pt x="51" y="319"/>
                  </a:lnTo>
                  <a:lnTo>
                    <a:pt x="37" y="346"/>
                  </a:lnTo>
                  <a:lnTo>
                    <a:pt x="24" y="372"/>
                  </a:lnTo>
                  <a:lnTo>
                    <a:pt x="12" y="397"/>
                  </a:lnTo>
                  <a:lnTo>
                    <a:pt x="0" y="423"/>
                  </a:lnTo>
                  <a:lnTo>
                    <a:pt x="8" y="395"/>
                  </a:lnTo>
                  <a:lnTo>
                    <a:pt x="18" y="368"/>
                  </a:lnTo>
                  <a:lnTo>
                    <a:pt x="29" y="340"/>
                  </a:lnTo>
                  <a:lnTo>
                    <a:pt x="41" y="313"/>
                  </a:lnTo>
                  <a:lnTo>
                    <a:pt x="53" y="285"/>
                  </a:lnTo>
                  <a:lnTo>
                    <a:pt x="65" y="258"/>
                  </a:lnTo>
                  <a:lnTo>
                    <a:pt x="79" y="232"/>
                  </a:lnTo>
                  <a:lnTo>
                    <a:pt x="92" y="204"/>
                  </a:lnTo>
                  <a:lnTo>
                    <a:pt x="106" y="178"/>
                  </a:lnTo>
                  <a:lnTo>
                    <a:pt x="119" y="151"/>
                  </a:lnTo>
                  <a:lnTo>
                    <a:pt x="132" y="125"/>
                  </a:lnTo>
                  <a:lnTo>
                    <a:pt x="147" y="99"/>
                  </a:lnTo>
                  <a:lnTo>
                    <a:pt x="160" y="74"/>
                  </a:lnTo>
                  <a:lnTo>
                    <a:pt x="173" y="48"/>
                  </a:lnTo>
                  <a:lnTo>
                    <a:pt x="185" y="24"/>
                  </a:lnTo>
                  <a:lnTo>
                    <a:pt x="197" y="0"/>
                  </a:lnTo>
                  <a:lnTo>
                    <a:pt x="187" y="29"/>
                  </a:lnTo>
                  <a:lnTo>
                    <a:pt x="174" y="61"/>
                  </a:lnTo>
                  <a:lnTo>
                    <a:pt x="159" y="97"/>
                  </a:lnTo>
                  <a:lnTo>
                    <a:pt x="142" y="131"/>
                  </a:lnTo>
                  <a:lnTo>
                    <a:pt x="127" y="162"/>
                  </a:lnTo>
                  <a:lnTo>
                    <a:pt x="115" y="188"/>
                  </a:lnTo>
                  <a:lnTo>
                    <a:pt x="106" y="204"/>
                  </a:lnTo>
                  <a:lnTo>
                    <a:pt x="103" y="211"/>
                  </a:lnTo>
                  <a:close/>
                </a:path>
              </a:pathLst>
            </a:custGeom>
            <a:solidFill>
              <a:srgbClr val="7F2B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10" name="AutoShape 37"/>
            <p:cNvSpPr>
              <a:spLocks noChangeArrowheads="1"/>
            </p:cNvSpPr>
            <p:nvPr/>
          </p:nvSpPr>
          <p:spPr bwMode="auto">
            <a:xfrm flipH="1">
              <a:off x="917" y="703"/>
              <a:ext cx="14" cy="15"/>
            </a:xfrm>
            <a:custGeom>
              <a:avLst/>
              <a:gdLst>
                <a:gd name="T0" fmla="*/ 0 w 31"/>
                <a:gd name="T1" fmla="*/ 1 h 38"/>
                <a:gd name="T2" fmla="*/ 1 w 31"/>
                <a:gd name="T3" fmla="*/ 0 h 38"/>
                <a:gd name="T4" fmla="*/ 1 w 31"/>
                <a:gd name="T5" fmla="*/ 1 h 38"/>
                <a:gd name="T6" fmla="*/ 0 w 31"/>
                <a:gd name="T7" fmla="*/ 1 h 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"/>
                <a:gd name="T13" fmla="*/ 0 h 38"/>
                <a:gd name="T14" fmla="*/ 31 w 31"/>
                <a:gd name="T15" fmla="*/ 38 h 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" h="38">
                  <a:moveTo>
                    <a:pt x="0" y="38"/>
                  </a:moveTo>
                  <a:lnTo>
                    <a:pt x="31" y="0"/>
                  </a:lnTo>
                  <a:lnTo>
                    <a:pt x="17" y="27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2E8D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11" name="AutoShape 38"/>
            <p:cNvSpPr>
              <a:spLocks noChangeArrowheads="1"/>
            </p:cNvSpPr>
            <p:nvPr/>
          </p:nvSpPr>
          <p:spPr bwMode="auto">
            <a:xfrm flipH="1">
              <a:off x="482" y="855"/>
              <a:ext cx="204" cy="23"/>
            </a:xfrm>
            <a:custGeom>
              <a:avLst/>
              <a:gdLst>
                <a:gd name="T0" fmla="*/ 16 w 481"/>
                <a:gd name="T1" fmla="*/ 1 h 58"/>
                <a:gd name="T2" fmla="*/ 15 w 481"/>
                <a:gd name="T3" fmla="*/ 2 h 58"/>
                <a:gd name="T4" fmla="*/ 14 w 481"/>
                <a:gd name="T5" fmla="*/ 2 h 58"/>
                <a:gd name="T6" fmla="*/ 13 w 481"/>
                <a:gd name="T7" fmla="*/ 2 h 58"/>
                <a:gd name="T8" fmla="*/ 12 w 481"/>
                <a:gd name="T9" fmla="*/ 1 h 58"/>
                <a:gd name="T10" fmla="*/ 11 w 481"/>
                <a:gd name="T11" fmla="*/ 1 h 58"/>
                <a:gd name="T12" fmla="*/ 10 w 481"/>
                <a:gd name="T13" fmla="*/ 1 h 58"/>
                <a:gd name="T14" fmla="*/ 9 w 481"/>
                <a:gd name="T15" fmla="*/ 1 h 58"/>
                <a:gd name="T16" fmla="*/ 8 w 481"/>
                <a:gd name="T17" fmla="*/ 1 h 58"/>
                <a:gd name="T18" fmla="*/ 8 w 481"/>
                <a:gd name="T19" fmla="*/ 1 h 58"/>
                <a:gd name="T20" fmla="*/ 6 w 481"/>
                <a:gd name="T21" fmla="*/ 1 h 58"/>
                <a:gd name="T22" fmla="*/ 6 w 481"/>
                <a:gd name="T23" fmla="*/ 0 h 58"/>
                <a:gd name="T24" fmla="*/ 5 w 481"/>
                <a:gd name="T25" fmla="*/ 0 h 58"/>
                <a:gd name="T26" fmla="*/ 4 w 481"/>
                <a:gd name="T27" fmla="*/ 0 h 58"/>
                <a:gd name="T28" fmla="*/ 3 w 481"/>
                <a:gd name="T29" fmla="*/ 0 h 58"/>
                <a:gd name="T30" fmla="*/ 2 w 481"/>
                <a:gd name="T31" fmla="*/ 0 h 58"/>
                <a:gd name="T32" fmla="*/ 1 w 481"/>
                <a:gd name="T33" fmla="*/ 1 h 58"/>
                <a:gd name="T34" fmla="*/ 0 w 481"/>
                <a:gd name="T35" fmla="*/ 1 h 58"/>
                <a:gd name="T36" fmla="*/ 1 w 481"/>
                <a:gd name="T37" fmla="*/ 1 h 58"/>
                <a:gd name="T38" fmla="*/ 2 w 481"/>
                <a:gd name="T39" fmla="*/ 0 h 58"/>
                <a:gd name="T40" fmla="*/ 3 w 481"/>
                <a:gd name="T41" fmla="*/ 0 h 58"/>
                <a:gd name="T42" fmla="*/ 3 w 481"/>
                <a:gd name="T43" fmla="*/ 0 h 58"/>
                <a:gd name="T44" fmla="*/ 5 w 481"/>
                <a:gd name="T45" fmla="*/ 0 h 58"/>
                <a:gd name="T46" fmla="*/ 5 w 481"/>
                <a:gd name="T47" fmla="*/ 0 h 58"/>
                <a:gd name="T48" fmla="*/ 6 w 481"/>
                <a:gd name="T49" fmla="*/ 0 h 58"/>
                <a:gd name="T50" fmla="*/ 7 w 481"/>
                <a:gd name="T51" fmla="*/ 0 h 58"/>
                <a:gd name="T52" fmla="*/ 8 w 481"/>
                <a:gd name="T53" fmla="*/ 0 h 58"/>
                <a:gd name="T54" fmla="*/ 9 w 481"/>
                <a:gd name="T55" fmla="*/ 0 h 58"/>
                <a:gd name="T56" fmla="*/ 10 w 481"/>
                <a:gd name="T57" fmla="*/ 1 h 58"/>
                <a:gd name="T58" fmla="*/ 11 w 481"/>
                <a:gd name="T59" fmla="*/ 1 h 58"/>
                <a:gd name="T60" fmla="*/ 12 w 481"/>
                <a:gd name="T61" fmla="*/ 1 h 58"/>
                <a:gd name="T62" fmla="*/ 13 w 481"/>
                <a:gd name="T63" fmla="*/ 1 h 58"/>
                <a:gd name="T64" fmla="*/ 14 w 481"/>
                <a:gd name="T65" fmla="*/ 1 h 58"/>
                <a:gd name="T66" fmla="*/ 14 w 481"/>
                <a:gd name="T67" fmla="*/ 1 h 58"/>
                <a:gd name="T68" fmla="*/ 16 w 481"/>
                <a:gd name="T69" fmla="*/ 1 h 5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81"/>
                <a:gd name="T106" fmla="*/ 0 h 58"/>
                <a:gd name="T107" fmla="*/ 481 w 481"/>
                <a:gd name="T108" fmla="*/ 58 h 5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81" h="58">
                  <a:moveTo>
                    <a:pt x="481" y="48"/>
                  </a:moveTo>
                  <a:lnTo>
                    <a:pt x="469" y="57"/>
                  </a:lnTo>
                  <a:lnTo>
                    <a:pt x="438" y="58"/>
                  </a:lnTo>
                  <a:lnTo>
                    <a:pt x="408" y="57"/>
                  </a:lnTo>
                  <a:lnTo>
                    <a:pt x="379" y="54"/>
                  </a:lnTo>
                  <a:lnTo>
                    <a:pt x="349" y="50"/>
                  </a:lnTo>
                  <a:lnTo>
                    <a:pt x="319" y="45"/>
                  </a:lnTo>
                  <a:lnTo>
                    <a:pt x="290" y="39"/>
                  </a:lnTo>
                  <a:lnTo>
                    <a:pt x="260" y="33"/>
                  </a:lnTo>
                  <a:lnTo>
                    <a:pt x="231" y="27"/>
                  </a:lnTo>
                  <a:lnTo>
                    <a:pt x="202" y="22"/>
                  </a:lnTo>
                  <a:lnTo>
                    <a:pt x="173" y="17"/>
                  </a:lnTo>
                  <a:lnTo>
                    <a:pt x="145" y="14"/>
                  </a:lnTo>
                  <a:lnTo>
                    <a:pt x="115" y="13"/>
                  </a:lnTo>
                  <a:lnTo>
                    <a:pt x="87" y="15"/>
                  </a:lnTo>
                  <a:lnTo>
                    <a:pt x="58" y="18"/>
                  </a:lnTo>
                  <a:lnTo>
                    <a:pt x="28" y="25"/>
                  </a:lnTo>
                  <a:lnTo>
                    <a:pt x="0" y="36"/>
                  </a:lnTo>
                  <a:lnTo>
                    <a:pt x="26" y="22"/>
                  </a:lnTo>
                  <a:lnTo>
                    <a:pt x="54" y="11"/>
                  </a:lnTo>
                  <a:lnTo>
                    <a:pt x="80" y="4"/>
                  </a:lnTo>
                  <a:lnTo>
                    <a:pt x="109" y="1"/>
                  </a:lnTo>
                  <a:lnTo>
                    <a:pt x="136" y="0"/>
                  </a:lnTo>
                  <a:lnTo>
                    <a:pt x="163" y="1"/>
                  </a:lnTo>
                  <a:lnTo>
                    <a:pt x="192" y="4"/>
                  </a:lnTo>
                  <a:lnTo>
                    <a:pt x="221" y="8"/>
                  </a:lnTo>
                  <a:lnTo>
                    <a:pt x="249" y="14"/>
                  </a:lnTo>
                  <a:lnTo>
                    <a:pt x="278" y="20"/>
                  </a:lnTo>
                  <a:lnTo>
                    <a:pt x="306" y="26"/>
                  </a:lnTo>
                  <a:lnTo>
                    <a:pt x="335" y="33"/>
                  </a:lnTo>
                  <a:lnTo>
                    <a:pt x="363" y="38"/>
                  </a:lnTo>
                  <a:lnTo>
                    <a:pt x="392" y="41"/>
                  </a:lnTo>
                  <a:lnTo>
                    <a:pt x="420" y="45"/>
                  </a:lnTo>
                  <a:lnTo>
                    <a:pt x="449" y="45"/>
                  </a:lnTo>
                  <a:lnTo>
                    <a:pt x="481" y="48"/>
                  </a:lnTo>
                  <a:close/>
                </a:path>
              </a:pathLst>
            </a:custGeom>
            <a:solidFill>
              <a:srgbClr val="7F2B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12" name="AutoShape 39"/>
            <p:cNvSpPr>
              <a:spLocks noChangeArrowheads="1"/>
            </p:cNvSpPr>
            <p:nvPr/>
          </p:nvSpPr>
          <p:spPr bwMode="auto">
            <a:xfrm flipH="1">
              <a:off x="552" y="882"/>
              <a:ext cx="133" cy="15"/>
            </a:xfrm>
            <a:custGeom>
              <a:avLst/>
              <a:gdLst>
                <a:gd name="T0" fmla="*/ 10 w 314"/>
                <a:gd name="T1" fmla="*/ 1 h 39"/>
                <a:gd name="T2" fmla="*/ 9 w 314"/>
                <a:gd name="T3" fmla="*/ 1 h 39"/>
                <a:gd name="T4" fmla="*/ 9 w 314"/>
                <a:gd name="T5" fmla="*/ 1 h 39"/>
                <a:gd name="T6" fmla="*/ 8 w 314"/>
                <a:gd name="T7" fmla="*/ 1 h 39"/>
                <a:gd name="T8" fmla="*/ 8 w 314"/>
                <a:gd name="T9" fmla="*/ 1 h 39"/>
                <a:gd name="T10" fmla="*/ 7 w 314"/>
                <a:gd name="T11" fmla="*/ 1 h 39"/>
                <a:gd name="T12" fmla="*/ 6 w 314"/>
                <a:gd name="T13" fmla="*/ 1 h 39"/>
                <a:gd name="T14" fmla="*/ 6 w 314"/>
                <a:gd name="T15" fmla="*/ 0 h 39"/>
                <a:gd name="T16" fmla="*/ 5 w 314"/>
                <a:gd name="T17" fmla="*/ 0 h 39"/>
                <a:gd name="T18" fmla="*/ 5 w 314"/>
                <a:gd name="T19" fmla="*/ 0 h 39"/>
                <a:gd name="T20" fmla="*/ 4 w 314"/>
                <a:gd name="T21" fmla="*/ 0 h 39"/>
                <a:gd name="T22" fmla="*/ 3 w 314"/>
                <a:gd name="T23" fmla="*/ 0 h 39"/>
                <a:gd name="T24" fmla="*/ 3 w 314"/>
                <a:gd name="T25" fmla="*/ 0 h 39"/>
                <a:gd name="T26" fmla="*/ 2 w 314"/>
                <a:gd name="T27" fmla="*/ 0 h 39"/>
                <a:gd name="T28" fmla="*/ 1 w 314"/>
                <a:gd name="T29" fmla="*/ 0 h 39"/>
                <a:gd name="T30" fmla="*/ 0 w 314"/>
                <a:gd name="T31" fmla="*/ 1 h 39"/>
                <a:gd name="T32" fmla="*/ 0 w 314"/>
                <a:gd name="T33" fmla="*/ 1 h 39"/>
                <a:gd name="T34" fmla="*/ 0 w 314"/>
                <a:gd name="T35" fmla="*/ 0 h 39"/>
                <a:gd name="T36" fmla="*/ 1 w 314"/>
                <a:gd name="T37" fmla="*/ 0 h 39"/>
                <a:gd name="T38" fmla="*/ 2 w 314"/>
                <a:gd name="T39" fmla="*/ 0 h 39"/>
                <a:gd name="T40" fmla="*/ 3 w 314"/>
                <a:gd name="T41" fmla="*/ 0 h 39"/>
                <a:gd name="T42" fmla="*/ 3 w 314"/>
                <a:gd name="T43" fmla="*/ 0 h 39"/>
                <a:gd name="T44" fmla="*/ 4 w 314"/>
                <a:gd name="T45" fmla="*/ 0 h 39"/>
                <a:gd name="T46" fmla="*/ 5 w 314"/>
                <a:gd name="T47" fmla="*/ 0 h 39"/>
                <a:gd name="T48" fmla="*/ 5 w 314"/>
                <a:gd name="T49" fmla="*/ 0 h 39"/>
                <a:gd name="T50" fmla="*/ 6 w 314"/>
                <a:gd name="T51" fmla="*/ 0 h 39"/>
                <a:gd name="T52" fmla="*/ 6 w 314"/>
                <a:gd name="T53" fmla="*/ 0 h 39"/>
                <a:gd name="T54" fmla="*/ 7 w 314"/>
                <a:gd name="T55" fmla="*/ 0 h 39"/>
                <a:gd name="T56" fmla="*/ 8 w 314"/>
                <a:gd name="T57" fmla="*/ 0 h 39"/>
                <a:gd name="T58" fmla="*/ 8 w 314"/>
                <a:gd name="T59" fmla="*/ 0 h 39"/>
                <a:gd name="T60" fmla="*/ 9 w 314"/>
                <a:gd name="T61" fmla="*/ 1 h 39"/>
                <a:gd name="T62" fmla="*/ 9 w 314"/>
                <a:gd name="T63" fmla="*/ 1 h 39"/>
                <a:gd name="T64" fmla="*/ 10 w 314"/>
                <a:gd name="T65" fmla="*/ 1 h 3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14"/>
                <a:gd name="T100" fmla="*/ 0 h 39"/>
                <a:gd name="T101" fmla="*/ 314 w 314"/>
                <a:gd name="T102" fmla="*/ 39 h 3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14" h="39">
                  <a:moveTo>
                    <a:pt x="314" y="39"/>
                  </a:moveTo>
                  <a:lnTo>
                    <a:pt x="295" y="39"/>
                  </a:lnTo>
                  <a:lnTo>
                    <a:pt x="275" y="37"/>
                  </a:lnTo>
                  <a:lnTo>
                    <a:pt x="257" y="34"/>
                  </a:lnTo>
                  <a:lnTo>
                    <a:pt x="237" y="32"/>
                  </a:lnTo>
                  <a:lnTo>
                    <a:pt x="217" y="29"/>
                  </a:lnTo>
                  <a:lnTo>
                    <a:pt x="197" y="26"/>
                  </a:lnTo>
                  <a:lnTo>
                    <a:pt x="178" y="22"/>
                  </a:lnTo>
                  <a:lnTo>
                    <a:pt x="158" y="19"/>
                  </a:lnTo>
                  <a:lnTo>
                    <a:pt x="138" y="17"/>
                  </a:lnTo>
                  <a:lnTo>
                    <a:pt x="118" y="16"/>
                  </a:lnTo>
                  <a:lnTo>
                    <a:pt x="99" y="15"/>
                  </a:lnTo>
                  <a:lnTo>
                    <a:pt x="79" y="15"/>
                  </a:lnTo>
                  <a:lnTo>
                    <a:pt x="59" y="17"/>
                  </a:lnTo>
                  <a:lnTo>
                    <a:pt x="39" y="20"/>
                  </a:lnTo>
                  <a:lnTo>
                    <a:pt x="20" y="26"/>
                  </a:lnTo>
                  <a:lnTo>
                    <a:pt x="0" y="32"/>
                  </a:lnTo>
                  <a:lnTo>
                    <a:pt x="18" y="22"/>
                  </a:lnTo>
                  <a:lnTo>
                    <a:pt x="36" y="14"/>
                  </a:lnTo>
                  <a:lnTo>
                    <a:pt x="55" y="8"/>
                  </a:lnTo>
                  <a:lnTo>
                    <a:pt x="75" y="4"/>
                  </a:lnTo>
                  <a:lnTo>
                    <a:pt x="95" y="1"/>
                  </a:lnTo>
                  <a:lnTo>
                    <a:pt x="116" y="0"/>
                  </a:lnTo>
                  <a:lnTo>
                    <a:pt x="136" y="0"/>
                  </a:lnTo>
                  <a:lnTo>
                    <a:pt x="157" y="1"/>
                  </a:lnTo>
                  <a:lnTo>
                    <a:pt x="178" y="5"/>
                  </a:lnTo>
                  <a:lnTo>
                    <a:pt x="199" y="8"/>
                  </a:lnTo>
                  <a:lnTo>
                    <a:pt x="219" y="12"/>
                  </a:lnTo>
                  <a:lnTo>
                    <a:pt x="239" y="17"/>
                  </a:lnTo>
                  <a:lnTo>
                    <a:pt x="259" y="22"/>
                  </a:lnTo>
                  <a:lnTo>
                    <a:pt x="278" y="28"/>
                  </a:lnTo>
                  <a:lnTo>
                    <a:pt x="296" y="33"/>
                  </a:lnTo>
                  <a:lnTo>
                    <a:pt x="314" y="39"/>
                  </a:lnTo>
                  <a:close/>
                </a:path>
              </a:pathLst>
            </a:custGeom>
            <a:solidFill>
              <a:srgbClr val="7F2B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13" name="AutoShape 40"/>
            <p:cNvSpPr>
              <a:spLocks noChangeArrowheads="1"/>
            </p:cNvSpPr>
            <p:nvPr/>
          </p:nvSpPr>
          <p:spPr bwMode="auto">
            <a:xfrm flipH="1">
              <a:off x="290" y="600"/>
              <a:ext cx="726" cy="254"/>
            </a:xfrm>
            <a:custGeom>
              <a:avLst/>
              <a:gdLst>
                <a:gd name="T0" fmla="*/ 53 w 1712"/>
                <a:gd name="T1" fmla="*/ 2 h 634"/>
                <a:gd name="T2" fmla="*/ 52 w 1712"/>
                <a:gd name="T3" fmla="*/ 5 h 634"/>
                <a:gd name="T4" fmla="*/ 50 w 1712"/>
                <a:gd name="T5" fmla="*/ 8 h 634"/>
                <a:gd name="T6" fmla="*/ 43 w 1712"/>
                <a:gd name="T7" fmla="*/ 16 h 634"/>
                <a:gd name="T8" fmla="*/ 36 w 1712"/>
                <a:gd name="T9" fmla="*/ 15 h 634"/>
                <a:gd name="T10" fmla="*/ 29 w 1712"/>
                <a:gd name="T11" fmla="*/ 14 h 634"/>
                <a:gd name="T12" fmla="*/ 24 w 1712"/>
                <a:gd name="T13" fmla="*/ 15 h 634"/>
                <a:gd name="T14" fmla="*/ 27 w 1712"/>
                <a:gd name="T15" fmla="*/ 11 h 634"/>
                <a:gd name="T16" fmla="*/ 26 w 1712"/>
                <a:gd name="T17" fmla="*/ 11 h 634"/>
                <a:gd name="T18" fmla="*/ 23 w 1712"/>
                <a:gd name="T19" fmla="*/ 15 h 634"/>
                <a:gd name="T20" fmla="*/ 21 w 1712"/>
                <a:gd name="T21" fmla="*/ 16 h 634"/>
                <a:gd name="T22" fmla="*/ 19 w 1712"/>
                <a:gd name="T23" fmla="*/ 15 h 634"/>
                <a:gd name="T24" fmla="*/ 13 w 1712"/>
                <a:gd name="T25" fmla="*/ 14 h 634"/>
                <a:gd name="T26" fmla="*/ 7 w 1712"/>
                <a:gd name="T27" fmla="*/ 15 h 634"/>
                <a:gd name="T28" fmla="*/ 0 w 1712"/>
                <a:gd name="T29" fmla="*/ 14 h 634"/>
                <a:gd name="T30" fmla="*/ 2 w 1712"/>
                <a:gd name="T31" fmla="*/ 12 h 634"/>
                <a:gd name="T32" fmla="*/ 5 w 1712"/>
                <a:gd name="T33" fmla="*/ 10 h 634"/>
                <a:gd name="T34" fmla="*/ 7 w 1712"/>
                <a:gd name="T35" fmla="*/ 8 h 634"/>
                <a:gd name="T36" fmla="*/ 9 w 1712"/>
                <a:gd name="T37" fmla="*/ 7 h 634"/>
                <a:gd name="T38" fmla="*/ 11 w 1712"/>
                <a:gd name="T39" fmla="*/ 7 h 634"/>
                <a:gd name="T40" fmla="*/ 13 w 1712"/>
                <a:gd name="T41" fmla="*/ 7 h 634"/>
                <a:gd name="T42" fmla="*/ 13 w 1712"/>
                <a:gd name="T43" fmla="*/ 5 h 634"/>
                <a:gd name="T44" fmla="*/ 11 w 1712"/>
                <a:gd name="T45" fmla="*/ 5 h 634"/>
                <a:gd name="T46" fmla="*/ 10 w 1712"/>
                <a:gd name="T47" fmla="*/ 4 h 634"/>
                <a:gd name="T48" fmla="*/ 10 w 1712"/>
                <a:gd name="T49" fmla="*/ 3 h 634"/>
                <a:gd name="T50" fmla="*/ 12 w 1712"/>
                <a:gd name="T51" fmla="*/ 2 h 634"/>
                <a:gd name="T52" fmla="*/ 14 w 1712"/>
                <a:gd name="T53" fmla="*/ 2 h 634"/>
                <a:gd name="T54" fmla="*/ 15 w 1712"/>
                <a:gd name="T55" fmla="*/ 3 h 634"/>
                <a:gd name="T56" fmla="*/ 17 w 1712"/>
                <a:gd name="T57" fmla="*/ 4 h 634"/>
                <a:gd name="T58" fmla="*/ 19 w 1712"/>
                <a:gd name="T59" fmla="*/ 5 h 634"/>
                <a:gd name="T60" fmla="*/ 21 w 1712"/>
                <a:gd name="T61" fmla="*/ 6 h 634"/>
                <a:gd name="T62" fmla="*/ 22 w 1712"/>
                <a:gd name="T63" fmla="*/ 6 h 634"/>
                <a:gd name="T64" fmla="*/ 25 w 1712"/>
                <a:gd name="T65" fmla="*/ 6 h 634"/>
                <a:gd name="T66" fmla="*/ 27 w 1712"/>
                <a:gd name="T67" fmla="*/ 5 h 634"/>
                <a:gd name="T68" fmla="*/ 29 w 1712"/>
                <a:gd name="T69" fmla="*/ 2 h 634"/>
                <a:gd name="T70" fmla="*/ 31 w 1712"/>
                <a:gd name="T71" fmla="*/ 2 h 634"/>
                <a:gd name="T72" fmla="*/ 32 w 1712"/>
                <a:gd name="T73" fmla="*/ 2 h 634"/>
                <a:gd name="T74" fmla="*/ 31 w 1712"/>
                <a:gd name="T75" fmla="*/ 4 h 634"/>
                <a:gd name="T76" fmla="*/ 28 w 1712"/>
                <a:gd name="T77" fmla="*/ 6 h 634"/>
                <a:gd name="T78" fmla="*/ 25 w 1712"/>
                <a:gd name="T79" fmla="*/ 7 h 634"/>
                <a:gd name="T80" fmla="*/ 22 w 1712"/>
                <a:gd name="T81" fmla="*/ 9 h 634"/>
                <a:gd name="T82" fmla="*/ 22 w 1712"/>
                <a:gd name="T83" fmla="*/ 11 h 634"/>
                <a:gd name="T84" fmla="*/ 24 w 1712"/>
                <a:gd name="T85" fmla="*/ 11 h 634"/>
                <a:gd name="T86" fmla="*/ 26 w 1712"/>
                <a:gd name="T87" fmla="*/ 10 h 634"/>
                <a:gd name="T88" fmla="*/ 28 w 1712"/>
                <a:gd name="T89" fmla="*/ 9 h 634"/>
                <a:gd name="T90" fmla="*/ 30 w 1712"/>
                <a:gd name="T91" fmla="*/ 10 h 634"/>
                <a:gd name="T92" fmla="*/ 32 w 1712"/>
                <a:gd name="T93" fmla="*/ 10 h 634"/>
                <a:gd name="T94" fmla="*/ 34 w 1712"/>
                <a:gd name="T95" fmla="*/ 10 h 634"/>
                <a:gd name="T96" fmla="*/ 36 w 1712"/>
                <a:gd name="T97" fmla="*/ 8 h 634"/>
                <a:gd name="T98" fmla="*/ 37 w 1712"/>
                <a:gd name="T99" fmla="*/ 7 h 634"/>
                <a:gd name="T100" fmla="*/ 37 w 1712"/>
                <a:gd name="T101" fmla="*/ 4 h 634"/>
                <a:gd name="T102" fmla="*/ 34 w 1712"/>
                <a:gd name="T103" fmla="*/ 4 h 634"/>
                <a:gd name="T104" fmla="*/ 37 w 1712"/>
                <a:gd name="T105" fmla="*/ 4 h 634"/>
                <a:gd name="T106" fmla="*/ 39 w 1712"/>
                <a:gd name="T107" fmla="*/ 6 h 634"/>
                <a:gd name="T108" fmla="*/ 40 w 1712"/>
                <a:gd name="T109" fmla="*/ 6 h 634"/>
                <a:gd name="T110" fmla="*/ 43 w 1712"/>
                <a:gd name="T111" fmla="*/ 4 h 634"/>
                <a:gd name="T112" fmla="*/ 45 w 1712"/>
                <a:gd name="T113" fmla="*/ 2 h 634"/>
                <a:gd name="T114" fmla="*/ 46 w 1712"/>
                <a:gd name="T115" fmla="*/ 1 h 634"/>
                <a:gd name="T116" fmla="*/ 50 w 1712"/>
                <a:gd name="T117" fmla="*/ 1 h 634"/>
                <a:gd name="T118" fmla="*/ 53 w 1712"/>
                <a:gd name="T119" fmla="*/ 0 h 63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712"/>
                <a:gd name="T181" fmla="*/ 0 h 634"/>
                <a:gd name="T182" fmla="*/ 1712 w 1712"/>
                <a:gd name="T183" fmla="*/ 634 h 634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712" h="634">
                  <a:moveTo>
                    <a:pt x="1712" y="0"/>
                  </a:moveTo>
                  <a:lnTo>
                    <a:pt x="1696" y="26"/>
                  </a:lnTo>
                  <a:lnTo>
                    <a:pt x="1681" y="51"/>
                  </a:lnTo>
                  <a:lnTo>
                    <a:pt x="1668" y="76"/>
                  </a:lnTo>
                  <a:lnTo>
                    <a:pt x="1655" y="100"/>
                  </a:lnTo>
                  <a:lnTo>
                    <a:pt x="1643" y="123"/>
                  </a:lnTo>
                  <a:lnTo>
                    <a:pt x="1632" y="145"/>
                  </a:lnTo>
                  <a:lnTo>
                    <a:pt x="1621" y="167"/>
                  </a:lnTo>
                  <a:lnTo>
                    <a:pt x="1611" y="188"/>
                  </a:lnTo>
                  <a:lnTo>
                    <a:pt x="1600" y="208"/>
                  </a:lnTo>
                  <a:lnTo>
                    <a:pt x="1590" y="230"/>
                  </a:lnTo>
                  <a:lnTo>
                    <a:pt x="1581" y="251"/>
                  </a:lnTo>
                  <a:lnTo>
                    <a:pt x="1571" y="273"/>
                  </a:lnTo>
                  <a:lnTo>
                    <a:pt x="1561" y="295"/>
                  </a:lnTo>
                  <a:lnTo>
                    <a:pt x="1550" y="318"/>
                  </a:lnTo>
                  <a:lnTo>
                    <a:pt x="1541" y="341"/>
                  </a:lnTo>
                  <a:lnTo>
                    <a:pt x="1530" y="365"/>
                  </a:lnTo>
                  <a:lnTo>
                    <a:pt x="1410" y="611"/>
                  </a:lnTo>
                  <a:lnTo>
                    <a:pt x="1364" y="625"/>
                  </a:lnTo>
                  <a:lnTo>
                    <a:pt x="1319" y="633"/>
                  </a:lnTo>
                  <a:lnTo>
                    <a:pt x="1275" y="634"/>
                  </a:lnTo>
                  <a:lnTo>
                    <a:pt x="1231" y="630"/>
                  </a:lnTo>
                  <a:lnTo>
                    <a:pt x="1188" y="622"/>
                  </a:lnTo>
                  <a:lnTo>
                    <a:pt x="1147" y="611"/>
                  </a:lnTo>
                  <a:lnTo>
                    <a:pt x="1105" y="599"/>
                  </a:lnTo>
                  <a:lnTo>
                    <a:pt x="1063" y="586"/>
                  </a:lnTo>
                  <a:lnTo>
                    <a:pt x="1023" y="575"/>
                  </a:lnTo>
                  <a:lnTo>
                    <a:pt x="982" y="565"/>
                  </a:lnTo>
                  <a:lnTo>
                    <a:pt x="941" y="558"/>
                  </a:lnTo>
                  <a:lnTo>
                    <a:pt x="901" y="556"/>
                  </a:lnTo>
                  <a:lnTo>
                    <a:pt x="860" y="560"/>
                  </a:lnTo>
                  <a:lnTo>
                    <a:pt x="821" y="569"/>
                  </a:lnTo>
                  <a:lnTo>
                    <a:pt x="780" y="588"/>
                  </a:lnTo>
                  <a:lnTo>
                    <a:pt x="739" y="616"/>
                  </a:lnTo>
                  <a:lnTo>
                    <a:pt x="748" y="585"/>
                  </a:lnTo>
                  <a:lnTo>
                    <a:pt x="759" y="554"/>
                  </a:lnTo>
                  <a:lnTo>
                    <a:pt x="775" y="524"/>
                  </a:lnTo>
                  <a:lnTo>
                    <a:pt x="791" y="496"/>
                  </a:lnTo>
                  <a:lnTo>
                    <a:pt x="807" y="467"/>
                  </a:lnTo>
                  <a:lnTo>
                    <a:pt x="824" y="439"/>
                  </a:lnTo>
                  <a:lnTo>
                    <a:pt x="838" y="411"/>
                  </a:lnTo>
                  <a:lnTo>
                    <a:pt x="851" y="383"/>
                  </a:lnTo>
                  <a:lnTo>
                    <a:pt x="848" y="381"/>
                  </a:lnTo>
                  <a:lnTo>
                    <a:pt x="828" y="407"/>
                  </a:lnTo>
                  <a:lnTo>
                    <a:pt x="809" y="437"/>
                  </a:lnTo>
                  <a:lnTo>
                    <a:pt x="790" y="467"/>
                  </a:lnTo>
                  <a:lnTo>
                    <a:pt x="772" y="498"/>
                  </a:lnTo>
                  <a:lnTo>
                    <a:pt x="755" y="531"/>
                  </a:lnTo>
                  <a:lnTo>
                    <a:pt x="737" y="563"/>
                  </a:lnTo>
                  <a:lnTo>
                    <a:pt x="721" y="594"/>
                  </a:lnTo>
                  <a:lnTo>
                    <a:pt x="704" y="623"/>
                  </a:lnTo>
                  <a:lnTo>
                    <a:pt x="693" y="621"/>
                  </a:lnTo>
                  <a:lnTo>
                    <a:pt x="682" y="617"/>
                  </a:lnTo>
                  <a:lnTo>
                    <a:pt x="670" y="611"/>
                  </a:lnTo>
                  <a:lnTo>
                    <a:pt x="659" y="605"/>
                  </a:lnTo>
                  <a:lnTo>
                    <a:pt x="647" y="599"/>
                  </a:lnTo>
                  <a:lnTo>
                    <a:pt x="635" y="594"/>
                  </a:lnTo>
                  <a:lnTo>
                    <a:pt x="624" y="589"/>
                  </a:lnTo>
                  <a:lnTo>
                    <a:pt x="613" y="587"/>
                  </a:lnTo>
                  <a:lnTo>
                    <a:pt x="577" y="575"/>
                  </a:lnTo>
                  <a:lnTo>
                    <a:pt x="541" y="567"/>
                  </a:lnTo>
                  <a:lnTo>
                    <a:pt x="505" y="562"/>
                  </a:lnTo>
                  <a:lnTo>
                    <a:pt x="468" y="558"/>
                  </a:lnTo>
                  <a:lnTo>
                    <a:pt x="432" y="557"/>
                  </a:lnTo>
                  <a:lnTo>
                    <a:pt x="396" y="558"/>
                  </a:lnTo>
                  <a:lnTo>
                    <a:pt x="360" y="560"/>
                  </a:lnTo>
                  <a:lnTo>
                    <a:pt x="324" y="562"/>
                  </a:lnTo>
                  <a:lnTo>
                    <a:pt x="287" y="565"/>
                  </a:lnTo>
                  <a:lnTo>
                    <a:pt x="250" y="568"/>
                  </a:lnTo>
                  <a:lnTo>
                    <a:pt x="213" y="571"/>
                  </a:lnTo>
                  <a:lnTo>
                    <a:pt x="174" y="572"/>
                  </a:lnTo>
                  <a:lnTo>
                    <a:pt x="136" y="571"/>
                  </a:lnTo>
                  <a:lnTo>
                    <a:pt x="97" y="569"/>
                  </a:lnTo>
                  <a:lnTo>
                    <a:pt x="58" y="564"/>
                  </a:lnTo>
                  <a:lnTo>
                    <a:pt x="17" y="557"/>
                  </a:lnTo>
                  <a:lnTo>
                    <a:pt x="0" y="546"/>
                  </a:lnTo>
                  <a:lnTo>
                    <a:pt x="17" y="530"/>
                  </a:lnTo>
                  <a:lnTo>
                    <a:pt x="34" y="515"/>
                  </a:lnTo>
                  <a:lnTo>
                    <a:pt x="50" y="498"/>
                  </a:lnTo>
                  <a:lnTo>
                    <a:pt x="67" y="482"/>
                  </a:lnTo>
                  <a:lnTo>
                    <a:pt x="83" y="465"/>
                  </a:lnTo>
                  <a:lnTo>
                    <a:pt x="99" y="448"/>
                  </a:lnTo>
                  <a:lnTo>
                    <a:pt x="115" y="431"/>
                  </a:lnTo>
                  <a:lnTo>
                    <a:pt x="130" y="414"/>
                  </a:lnTo>
                  <a:lnTo>
                    <a:pt x="146" y="396"/>
                  </a:lnTo>
                  <a:lnTo>
                    <a:pt x="161" y="378"/>
                  </a:lnTo>
                  <a:lnTo>
                    <a:pt x="176" y="360"/>
                  </a:lnTo>
                  <a:lnTo>
                    <a:pt x="192" y="342"/>
                  </a:lnTo>
                  <a:lnTo>
                    <a:pt x="207" y="323"/>
                  </a:lnTo>
                  <a:lnTo>
                    <a:pt x="223" y="304"/>
                  </a:lnTo>
                  <a:lnTo>
                    <a:pt x="237" y="284"/>
                  </a:lnTo>
                  <a:lnTo>
                    <a:pt x="252" y="264"/>
                  </a:lnTo>
                  <a:lnTo>
                    <a:pt x="260" y="259"/>
                  </a:lnTo>
                  <a:lnTo>
                    <a:pt x="269" y="257"/>
                  </a:lnTo>
                  <a:lnTo>
                    <a:pt x="277" y="259"/>
                  </a:lnTo>
                  <a:lnTo>
                    <a:pt x="287" y="263"/>
                  </a:lnTo>
                  <a:lnTo>
                    <a:pt x="297" y="269"/>
                  </a:lnTo>
                  <a:lnTo>
                    <a:pt x="308" y="274"/>
                  </a:lnTo>
                  <a:lnTo>
                    <a:pt x="319" y="279"/>
                  </a:lnTo>
                  <a:lnTo>
                    <a:pt x="330" y="280"/>
                  </a:lnTo>
                  <a:lnTo>
                    <a:pt x="343" y="279"/>
                  </a:lnTo>
                  <a:lnTo>
                    <a:pt x="356" y="278"/>
                  </a:lnTo>
                  <a:lnTo>
                    <a:pt x="370" y="274"/>
                  </a:lnTo>
                  <a:lnTo>
                    <a:pt x="383" y="269"/>
                  </a:lnTo>
                  <a:lnTo>
                    <a:pt x="394" y="262"/>
                  </a:lnTo>
                  <a:lnTo>
                    <a:pt x="405" y="254"/>
                  </a:lnTo>
                  <a:lnTo>
                    <a:pt x="412" y="245"/>
                  </a:lnTo>
                  <a:lnTo>
                    <a:pt x="418" y="233"/>
                  </a:lnTo>
                  <a:lnTo>
                    <a:pt x="416" y="215"/>
                  </a:lnTo>
                  <a:lnTo>
                    <a:pt x="408" y="203"/>
                  </a:lnTo>
                  <a:lnTo>
                    <a:pt x="397" y="196"/>
                  </a:lnTo>
                  <a:lnTo>
                    <a:pt x="383" y="193"/>
                  </a:lnTo>
                  <a:lnTo>
                    <a:pt x="369" y="192"/>
                  </a:lnTo>
                  <a:lnTo>
                    <a:pt x="353" y="192"/>
                  </a:lnTo>
                  <a:lnTo>
                    <a:pt x="339" y="190"/>
                  </a:lnTo>
                  <a:lnTo>
                    <a:pt x="327" y="186"/>
                  </a:lnTo>
                  <a:lnTo>
                    <a:pt x="317" y="179"/>
                  </a:lnTo>
                  <a:lnTo>
                    <a:pt x="311" y="172"/>
                  </a:lnTo>
                  <a:lnTo>
                    <a:pt x="310" y="168"/>
                  </a:lnTo>
                  <a:lnTo>
                    <a:pt x="311" y="163"/>
                  </a:lnTo>
                  <a:lnTo>
                    <a:pt x="315" y="158"/>
                  </a:lnTo>
                  <a:lnTo>
                    <a:pt x="317" y="151"/>
                  </a:lnTo>
                  <a:lnTo>
                    <a:pt x="319" y="143"/>
                  </a:lnTo>
                  <a:lnTo>
                    <a:pt x="318" y="129"/>
                  </a:lnTo>
                  <a:lnTo>
                    <a:pt x="319" y="125"/>
                  </a:lnTo>
                  <a:lnTo>
                    <a:pt x="324" y="114"/>
                  </a:lnTo>
                  <a:lnTo>
                    <a:pt x="332" y="101"/>
                  </a:lnTo>
                  <a:lnTo>
                    <a:pt x="347" y="89"/>
                  </a:lnTo>
                  <a:lnTo>
                    <a:pt x="359" y="88"/>
                  </a:lnTo>
                  <a:lnTo>
                    <a:pt x="370" y="88"/>
                  </a:lnTo>
                  <a:lnTo>
                    <a:pt x="381" y="88"/>
                  </a:lnTo>
                  <a:lnTo>
                    <a:pt x="390" y="89"/>
                  </a:lnTo>
                  <a:lnTo>
                    <a:pt x="400" y="91"/>
                  </a:lnTo>
                  <a:lnTo>
                    <a:pt x="410" y="93"/>
                  </a:lnTo>
                  <a:lnTo>
                    <a:pt x="419" y="98"/>
                  </a:lnTo>
                  <a:lnTo>
                    <a:pt x="427" y="102"/>
                  </a:lnTo>
                  <a:lnTo>
                    <a:pt x="437" y="110"/>
                  </a:lnTo>
                  <a:lnTo>
                    <a:pt x="446" y="117"/>
                  </a:lnTo>
                  <a:lnTo>
                    <a:pt x="456" y="125"/>
                  </a:lnTo>
                  <a:lnTo>
                    <a:pt x="466" y="133"/>
                  </a:lnTo>
                  <a:lnTo>
                    <a:pt x="476" y="141"/>
                  </a:lnTo>
                  <a:lnTo>
                    <a:pt x="486" y="149"/>
                  </a:lnTo>
                  <a:lnTo>
                    <a:pt x="496" y="157"/>
                  </a:lnTo>
                  <a:lnTo>
                    <a:pt x="506" y="164"/>
                  </a:lnTo>
                  <a:lnTo>
                    <a:pt x="517" y="172"/>
                  </a:lnTo>
                  <a:lnTo>
                    <a:pt x="527" y="179"/>
                  </a:lnTo>
                  <a:lnTo>
                    <a:pt x="539" y="185"/>
                  </a:lnTo>
                  <a:lnTo>
                    <a:pt x="551" y="192"/>
                  </a:lnTo>
                  <a:lnTo>
                    <a:pt x="563" y="199"/>
                  </a:lnTo>
                  <a:lnTo>
                    <a:pt x="576" y="204"/>
                  </a:lnTo>
                  <a:lnTo>
                    <a:pt x="590" y="208"/>
                  </a:lnTo>
                  <a:lnTo>
                    <a:pt x="604" y="213"/>
                  </a:lnTo>
                  <a:lnTo>
                    <a:pt x="617" y="216"/>
                  </a:lnTo>
                  <a:lnTo>
                    <a:pt x="630" y="218"/>
                  </a:lnTo>
                  <a:lnTo>
                    <a:pt x="642" y="220"/>
                  </a:lnTo>
                  <a:lnTo>
                    <a:pt x="654" y="223"/>
                  </a:lnTo>
                  <a:lnTo>
                    <a:pt x="665" y="225"/>
                  </a:lnTo>
                  <a:lnTo>
                    <a:pt x="677" y="226"/>
                  </a:lnTo>
                  <a:lnTo>
                    <a:pt x="688" y="227"/>
                  </a:lnTo>
                  <a:lnTo>
                    <a:pt x="700" y="227"/>
                  </a:lnTo>
                  <a:lnTo>
                    <a:pt x="711" y="226"/>
                  </a:lnTo>
                  <a:lnTo>
                    <a:pt x="723" y="226"/>
                  </a:lnTo>
                  <a:lnTo>
                    <a:pt x="734" y="224"/>
                  </a:lnTo>
                  <a:lnTo>
                    <a:pt x="746" y="222"/>
                  </a:lnTo>
                  <a:lnTo>
                    <a:pt x="757" y="219"/>
                  </a:lnTo>
                  <a:lnTo>
                    <a:pt x="769" y="216"/>
                  </a:lnTo>
                  <a:lnTo>
                    <a:pt x="781" y="212"/>
                  </a:lnTo>
                  <a:lnTo>
                    <a:pt x="793" y="206"/>
                  </a:lnTo>
                  <a:lnTo>
                    <a:pt x="810" y="194"/>
                  </a:lnTo>
                  <a:lnTo>
                    <a:pt x="826" y="181"/>
                  </a:lnTo>
                  <a:lnTo>
                    <a:pt x="841" y="167"/>
                  </a:lnTo>
                  <a:lnTo>
                    <a:pt x="856" y="150"/>
                  </a:lnTo>
                  <a:lnTo>
                    <a:pt x="869" y="133"/>
                  </a:lnTo>
                  <a:lnTo>
                    <a:pt x="880" y="114"/>
                  </a:lnTo>
                  <a:lnTo>
                    <a:pt x="889" y="94"/>
                  </a:lnTo>
                  <a:lnTo>
                    <a:pt x="896" y="74"/>
                  </a:lnTo>
                  <a:lnTo>
                    <a:pt x="906" y="68"/>
                  </a:lnTo>
                  <a:lnTo>
                    <a:pt x="917" y="65"/>
                  </a:lnTo>
                  <a:lnTo>
                    <a:pt x="928" y="65"/>
                  </a:lnTo>
                  <a:lnTo>
                    <a:pt x="939" y="67"/>
                  </a:lnTo>
                  <a:lnTo>
                    <a:pt x="951" y="70"/>
                  </a:lnTo>
                  <a:lnTo>
                    <a:pt x="962" y="74"/>
                  </a:lnTo>
                  <a:lnTo>
                    <a:pt x="973" y="79"/>
                  </a:lnTo>
                  <a:lnTo>
                    <a:pt x="984" y="83"/>
                  </a:lnTo>
                  <a:lnTo>
                    <a:pt x="986" y="95"/>
                  </a:lnTo>
                  <a:lnTo>
                    <a:pt x="984" y="107"/>
                  </a:lnTo>
                  <a:lnTo>
                    <a:pt x="980" y="119"/>
                  </a:lnTo>
                  <a:lnTo>
                    <a:pt x="972" y="130"/>
                  </a:lnTo>
                  <a:lnTo>
                    <a:pt x="963" y="141"/>
                  </a:lnTo>
                  <a:lnTo>
                    <a:pt x="955" y="154"/>
                  </a:lnTo>
                  <a:lnTo>
                    <a:pt x="947" y="166"/>
                  </a:lnTo>
                  <a:lnTo>
                    <a:pt x="939" y="178"/>
                  </a:lnTo>
                  <a:lnTo>
                    <a:pt x="918" y="186"/>
                  </a:lnTo>
                  <a:lnTo>
                    <a:pt x="897" y="197"/>
                  </a:lnTo>
                  <a:lnTo>
                    <a:pt x="876" y="209"/>
                  </a:lnTo>
                  <a:lnTo>
                    <a:pt x="854" y="222"/>
                  </a:lnTo>
                  <a:lnTo>
                    <a:pt x="832" y="235"/>
                  </a:lnTo>
                  <a:lnTo>
                    <a:pt x="811" y="250"/>
                  </a:lnTo>
                  <a:lnTo>
                    <a:pt x="790" y="264"/>
                  </a:lnTo>
                  <a:lnTo>
                    <a:pt x="771" y="281"/>
                  </a:lnTo>
                  <a:lnTo>
                    <a:pt x="753" y="297"/>
                  </a:lnTo>
                  <a:lnTo>
                    <a:pt x="736" y="314"/>
                  </a:lnTo>
                  <a:lnTo>
                    <a:pt x="721" y="330"/>
                  </a:lnTo>
                  <a:lnTo>
                    <a:pt x="708" y="348"/>
                  </a:lnTo>
                  <a:lnTo>
                    <a:pt x="697" y="365"/>
                  </a:lnTo>
                  <a:lnTo>
                    <a:pt x="688" y="383"/>
                  </a:lnTo>
                  <a:lnTo>
                    <a:pt x="682" y="400"/>
                  </a:lnTo>
                  <a:lnTo>
                    <a:pt x="679" y="418"/>
                  </a:lnTo>
                  <a:lnTo>
                    <a:pt x="687" y="429"/>
                  </a:lnTo>
                  <a:lnTo>
                    <a:pt x="697" y="433"/>
                  </a:lnTo>
                  <a:lnTo>
                    <a:pt x="707" y="434"/>
                  </a:lnTo>
                  <a:lnTo>
                    <a:pt x="717" y="431"/>
                  </a:lnTo>
                  <a:lnTo>
                    <a:pt x="728" y="427"/>
                  </a:lnTo>
                  <a:lnTo>
                    <a:pt x="738" y="421"/>
                  </a:lnTo>
                  <a:lnTo>
                    <a:pt x="748" y="416"/>
                  </a:lnTo>
                  <a:lnTo>
                    <a:pt x="756" y="411"/>
                  </a:lnTo>
                  <a:lnTo>
                    <a:pt x="769" y="404"/>
                  </a:lnTo>
                  <a:lnTo>
                    <a:pt x="780" y="394"/>
                  </a:lnTo>
                  <a:lnTo>
                    <a:pt x="792" y="382"/>
                  </a:lnTo>
                  <a:lnTo>
                    <a:pt x="803" y="369"/>
                  </a:lnTo>
                  <a:lnTo>
                    <a:pt x="814" y="358"/>
                  </a:lnTo>
                  <a:lnTo>
                    <a:pt x="826" y="349"/>
                  </a:lnTo>
                  <a:lnTo>
                    <a:pt x="839" y="344"/>
                  </a:lnTo>
                  <a:lnTo>
                    <a:pt x="854" y="346"/>
                  </a:lnTo>
                  <a:lnTo>
                    <a:pt x="857" y="364"/>
                  </a:lnTo>
                  <a:lnTo>
                    <a:pt x="865" y="375"/>
                  </a:lnTo>
                  <a:lnTo>
                    <a:pt x="877" y="383"/>
                  </a:lnTo>
                  <a:lnTo>
                    <a:pt x="892" y="386"/>
                  </a:lnTo>
                  <a:lnTo>
                    <a:pt x="908" y="388"/>
                  </a:lnTo>
                  <a:lnTo>
                    <a:pt x="925" y="391"/>
                  </a:lnTo>
                  <a:lnTo>
                    <a:pt x="940" y="394"/>
                  </a:lnTo>
                  <a:lnTo>
                    <a:pt x="953" y="400"/>
                  </a:lnTo>
                  <a:lnTo>
                    <a:pt x="965" y="399"/>
                  </a:lnTo>
                  <a:lnTo>
                    <a:pt x="979" y="402"/>
                  </a:lnTo>
                  <a:lnTo>
                    <a:pt x="992" y="404"/>
                  </a:lnTo>
                  <a:lnTo>
                    <a:pt x="1005" y="407"/>
                  </a:lnTo>
                  <a:lnTo>
                    <a:pt x="1018" y="408"/>
                  </a:lnTo>
                  <a:lnTo>
                    <a:pt x="1031" y="407"/>
                  </a:lnTo>
                  <a:lnTo>
                    <a:pt x="1042" y="402"/>
                  </a:lnTo>
                  <a:lnTo>
                    <a:pt x="1053" y="392"/>
                  </a:lnTo>
                  <a:lnTo>
                    <a:pt x="1064" y="376"/>
                  </a:lnTo>
                  <a:lnTo>
                    <a:pt x="1073" y="362"/>
                  </a:lnTo>
                  <a:lnTo>
                    <a:pt x="1079" y="346"/>
                  </a:lnTo>
                  <a:lnTo>
                    <a:pt x="1079" y="329"/>
                  </a:lnTo>
                  <a:lnTo>
                    <a:pt x="1094" y="323"/>
                  </a:lnTo>
                  <a:lnTo>
                    <a:pt x="1108" y="316"/>
                  </a:lnTo>
                  <a:lnTo>
                    <a:pt x="1119" y="307"/>
                  </a:lnTo>
                  <a:lnTo>
                    <a:pt x="1130" y="297"/>
                  </a:lnTo>
                  <a:lnTo>
                    <a:pt x="1139" y="286"/>
                  </a:lnTo>
                  <a:lnTo>
                    <a:pt x="1148" y="275"/>
                  </a:lnTo>
                  <a:lnTo>
                    <a:pt x="1155" y="263"/>
                  </a:lnTo>
                  <a:lnTo>
                    <a:pt x="1162" y="250"/>
                  </a:lnTo>
                  <a:lnTo>
                    <a:pt x="1162" y="220"/>
                  </a:lnTo>
                  <a:lnTo>
                    <a:pt x="1151" y="196"/>
                  </a:lnTo>
                  <a:lnTo>
                    <a:pt x="1132" y="175"/>
                  </a:lnTo>
                  <a:lnTo>
                    <a:pt x="1108" y="160"/>
                  </a:lnTo>
                  <a:lnTo>
                    <a:pt x="1084" y="149"/>
                  </a:lnTo>
                  <a:lnTo>
                    <a:pt x="1063" y="140"/>
                  </a:lnTo>
                  <a:lnTo>
                    <a:pt x="1047" y="136"/>
                  </a:lnTo>
                  <a:lnTo>
                    <a:pt x="1041" y="135"/>
                  </a:lnTo>
                  <a:lnTo>
                    <a:pt x="1060" y="128"/>
                  </a:lnTo>
                  <a:lnTo>
                    <a:pt x="1079" y="126"/>
                  </a:lnTo>
                  <a:lnTo>
                    <a:pt x="1097" y="128"/>
                  </a:lnTo>
                  <a:lnTo>
                    <a:pt x="1116" y="134"/>
                  </a:lnTo>
                  <a:lnTo>
                    <a:pt x="1133" y="141"/>
                  </a:lnTo>
                  <a:lnTo>
                    <a:pt x="1151" y="150"/>
                  </a:lnTo>
                  <a:lnTo>
                    <a:pt x="1167" y="161"/>
                  </a:lnTo>
                  <a:lnTo>
                    <a:pt x="1182" y="172"/>
                  </a:lnTo>
                  <a:lnTo>
                    <a:pt x="1194" y="192"/>
                  </a:lnTo>
                  <a:lnTo>
                    <a:pt x="1205" y="220"/>
                  </a:lnTo>
                  <a:lnTo>
                    <a:pt x="1211" y="247"/>
                  </a:lnTo>
                  <a:lnTo>
                    <a:pt x="1214" y="258"/>
                  </a:lnTo>
                  <a:lnTo>
                    <a:pt x="1221" y="256"/>
                  </a:lnTo>
                  <a:lnTo>
                    <a:pt x="1230" y="250"/>
                  </a:lnTo>
                  <a:lnTo>
                    <a:pt x="1242" y="240"/>
                  </a:lnTo>
                  <a:lnTo>
                    <a:pt x="1255" y="228"/>
                  </a:lnTo>
                  <a:lnTo>
                    <a:pt x="1269" y="213"/>
                  </a:lnTo>
                  <a:lnTo>
                    <a:pt x="1284" y="195"/>
                  </a:lnTo>
                  <a:lnTo>
                    <a:pt x="1300" y="177"/>
                  </a:lnTo>
                  <a:lnTo>
                    <a:pt x="1316" y="157"/>
                  </a:lnTo>
                  <a:lnTo>
                    <a:pt x="1331" y="137"/>
                  </a:lnTo>
                  <a:lnTo>
                    <a:pt x="1345" y="116"/>
                  </a:lnTo>
                  <a:lnTo>
                    <a:pt x="1359" y="98"/>
                  </a:lnTo>
                  <a:lnTo>
                    <a:pt x="1372" y="80"/>
                  </a:lnTo>
                  <a:lnTo>
                    <a:pt x="1382" y="64"/>
                  </a:lnTo>
                  <a:lnTo>
                    <a:pt x="1391" y="49"/>
                  </a:lnTo>
                  <a:lnTo>
                    <a:pt x="1397" y="39"/>
                  </a:lnTo>
                  <a:lnTo>
                    <a:pt x="1400" y="32"/>
                  </a:lnTo>
                  <a:lnTo>
                    <a:pt x="1419" y="25"/>
                  </a:lnTo>
                  <a:lnTo>
                    <a:pt x="1437" y="23"/>
                  </a:lnTo>
                  <a:lnTo>
                    <a:pt x="1458" y="24"/>
                  </a:lnTo>
                  <a:lnTo>
                    <a:pt x="1479" y="26"/>
                  </a:lnTo>
                  <a:lnTo>
                    <a:pt x="1501" y="29"/>
                  </a:lnTo>
                  <a:lnTo>
                    <a:pt x="1522" y="32"/>
                  </a:lnTo>
                  <a:lnTo>
                    <a:pt x="1542" y="33"/>
                  </a:lnTo>
                  <a:lnTo>
                    <a:pt x="1560" y="32"/>
                  </a:lnTo>
                  <a:lnTo>
                    <a:pt x="1580" y="28"/>
                  </a:lnTo>
                  <a:lnTo>
                    <a:pt x="1599" y="24"/>
                  </a:lnTo>
                  <a:lnTo>
                    <a:pt x="1617" y="22"/>
                  </a:lnTo>
                  <a:lnTo>
                    <a:pt x="1635" y="19"/>
                  </a:lnTo>
                  <a:lnTo>
                    <a:pt x="1654" y="15"/>
                  </a:lnTo>
                  <a:lnTo>
                    <a:pt x="1672" y="11"/>
                  </a:lnTo>
                  <a:lnTo>
                    <a:pt x="1691" y="5"/>
                  </a:lnTo>
                  <a:lnTo>
                    <a:pt x="1712" y="0"/>
                  </a:lnTo>
                  <a:close/>
                </a:path>
              </a:pathLst>
            </a:custGeom>
            <a:solidFill>
              <a:srgbClr val="F2E8D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20485" name="Picture 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75841" y="4593952"/>
            <a:ext cx="1511300" cy="1728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2"/>
          <p:cNvSpPr>
            <a:spLocks noGrp="1"/>
          </p:cNvSpPr>
          <p:nvPr>
            <p:ph idx="4294967295"/>
          </p:nvPr>
        </p:nvSpPr>
        <p:spPr>
          <a:xfrm>
            <a:off x="179512" y="476672"/>
            <a:ext cx="8650982" cy="4824536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1" dirty="0">
                <a:solidFill>
                  <a:srgbClr val="00B050"/>
                </a:solidFill>
                <a:latin typeface="Bookman Old Style" pitchFamily="18" charset="0"/>
              </a:rPr>
              <a:t>Домашнее </a:t>
            </a:r>
            <a:r>
              <a:rPr lang="ru-RU" sz="4000" b="1" dirty="0" smtClean="0">
                <a:solidFill>
                  <a:srgbClr val="00B050"/>
                </a:solidFill>
                <a:latin typeface="Bookman Old Style" pitchFamily="18" charset="0"/>
              </a:rPr>
              <a:t>задание</a:t>
            </a:r>
          </a:p>
          <a:p>
            <a:pPr marL="0" indent="0" algn="ctr">
              <a:buNone/>
            </a:pPr>
            <a:r>
              <a:rPr lang="ru-RU" sz="2800" dirty="0" smtClean="0">
                <a:latin typeface="Bookman Old Style" pitchFamily="18" charset="0"/>
              </a:rPr>
              <a:t>  </a:t>
            </a:r>
          </a:p>
          <a:p>
            <a:pPr marL="0" indent="0" algn="ctr">
              <a:buNone/>
            </a:pPr>
            <a:endParaRPr lang="ru-RU" sz="2800" dirty="0" smtClean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ru-RU" sz="2800" b="1" i="1" dirty="0" smtClean="0">
                <a:solidFill>
                  <a:srgbClr val="8E0407"/>
                </a:solidFill>
                <a:latin typeface="Bookman Old Style" pitchFamily="18" charset="0"/>
              </a:rPr>
              <a:t>1</a:t>
            </a:r>
            <a:r>
              <a:rPr lang="ru-RU" sz="2800" b="1" i="1" dirty="0">
                <a:solidFill>
                  <a:srgbClr val="8E0407"/>
                </a:solidFill>
                <a:latin typeface="Bookman Old Style" pitchFamily="18" charset="0"/>
              </a:rPr>
              <a:t>)  п.6.10, №</a:t>
            </a:r>
            <a:r>
              <a:rPr lang="ru-RU" sz="2800" b="1" i="1" dirty="0" smtClean="0">
                <a:solidFill>
                  <a:srgbClr val="8E0407"/>
                </a:solidFill>
                <a:latin typeface="Bookman Old Style" pitchFamily="18" charset="0"/>
              </a:rPr>
              <a:t>277 - 279 </a:t>
            </a:r>
            <a:r>
              <a:rPr lang="ru-RU" sz="2800" b="1" i="1" dirty="0">
                <a:solidFill>
                  <a:srgbClr val="8E0407"/>
                </a:solidFill>
                <a:latin typeface="Bookman Old Style" pitchFamily="18" charset="0"/>
              </a:rPr>
              <a:t>(II столбик</a:t>
            </a:r>
            <a:r>
              <a:rPr lang="ru-RU" sz="2800" b="1" i="1" dirty="0" smtClean="0">
                <a:solidFill>
                  <a:srgbClr val="8E0407"/>
                </a:solidFill>
                <a:latin typeface="Bookman Old Style" pitchFamily="18" charset="0"/>
              </a:rPr>
              <a:t>);</a:t>
            </a:r>
          </a:p>
          <a:p>
            <a:pPr marL="0" indent="0">
              <a:buNone/>
            </a:pPr>
            <a:endParaRPr lang="ru-RU" sz="2800" dirty="0">
              <a:solidFill>
                <a:srgbClr val="8E0407"/>
              </a:solidFill>
            </a:endParaRPr>
          </a:p>
          <a:p>
            <a:pPr marL="0" indent="0">
              <a:buNone/>
            </a:pPr>
            <a:r>
              <a:rPr lang="ru-RU" b="1" i="1" dirty="0" smtClean="0">
                <a:solidFill>
                  <a:srgbClr val="7030A0"/>
                </a:solidFill>
                <a:latin typeface="Bookman Old Style" pitchFamily="18" charset="0"/>
              </a:rPr>
              <a:t>2</a:t>
            </a:r>
            <a:r>
              <a:rPr lang="ru-RU" b="1" i="1" dirty="0">
                <a:solidFill>
                  <a:srgbClr val="7030A0"/>
                </a:solidFill>
                <a:latin typeface="Bookman Old Style" pitchFamily="18" charset="0"/>
              </a:rPr>
              <a:t>) дополнительное задание  -  </a:t>
            </a:r>
            <a:r>
              <a:rPr lang="ru-RU" b="1" i="1" dirty="0">
                <a:solidFill>
                  <a:schemeClr val="accent6"/>
                </a:solidFill>
                <a:latin typeface="Bookman Old Style" pitchFamily="18" charset="0"/>
              </a:rPr>
              <a:t>№942</a:t>
            </a:r>
            <a:r>
              <a:rPr lang="ru-RU" b="1" i="1" dirty="0">
                <a:solidFill>
                  <a:schemeClr val="accent6"/>
                </a:solidFill>
              </a:rPr>
              <a:t>.</a:t>
            </a:r>
          </a:p>
          <a:p>
            <a:pPr marL="0" indent="0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1947</TotalTime>
  <Words>222</Words>
  <Application>Microsoft Office PowerPoint</Application>
  <PresentationFormat>Экран (4:3)</PresentationFormat>
  <Paragraphs>91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Bookman Old Style</vt:lpstr>
      <vt:lpstr>Calibri</vt:lpstr>
      <vt:lpstr>Franklin Gothic Book</vt:lpstr>
      <vt:lpstr>Franklin Gothic Medium</vt:lpstr>
      <vt:lpstr>Times New Roman</vt:lpstr>
      <vt:lpstr>Wingdings 2</vt:lpstr>
      <vt:lpstr>Трек</vt:lpstr>
      <vt:lpstr>АЛГЕБРА  7 КЛАСС    «Применение различных способов разложения многочлена на множители»       </vt:lpstr>
      <vt:lpstr>Презентация PowerPoint</vt:lpstr>
      <vt:lpstr>Работа по вариантам</vt:lpstr>
      <vt:lpstr>Презентация PowerPoint</vt:lpstr>
      <vt:lpstr>Презентация PowerPoint</vt:lpstr>
      <vt:lpstr>Презентация PowerPoint</vt:lpstr>
      <vt:lpstr>                           Инструкция               «Разложение многочлена на                                   множители»   1. вынести общий множитель за скобки      (если он есть);  2. применить формулы сокращенного      умножения (если возможно);  3. применить способ группировки;  4. проверить полученный результат       умножением. </vt:lpstr>
      <vt:lpstr>Презентация PowerPoint</vt:lpstr>
      <vt:lpstr>Презентация PowerPoint</vt:lpstr>
      <vt:lpstr>Рефлексия</vt:lpstr>
    </vt:vector>
  </TitlesOfParts>
  <Company>Лицей №419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Харламова В.Г.</dc:creator>
  <cp:lastModifiedBy>Пользователь</cp:lastModifiedBy>
  <cp:revision>178</cp:revision>
  <dcterms:created xsi:type="dcterms:W3CDTF">2011-12-20T09:31:47Z</dcterms:created>
  <dcterms:modified xsi:type="dcterms:W3CDTF">2020-03-27T07:11:16Z</dcterms:modified>
</cp:coreProperties>
</file>