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3" r:id="rId4"/>
    <p:sldId id="270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142900"/>
            <a:ext cx="9501254" cy="7143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4929222"/>
          </a:xfrm>
        </p:spPr>
        <p:txBody>
          <a:bodyPr>
            <a:normAutofit/>
          </a:bodyPr>
          <a:lstStyle/>
          <a:p>
            <a:r>
              <a:rPr lang="ru-RU" sz="5300" b="1" dirty="0" err="1">
                <a:solidFill>
                  <a:srgbClr val="FF0000"/>
                </a:solidFill>
              </a:rPr>
              <a:t>Дарсны</a:t>
            </a:r>
            <a:r>
              <a:rPr lang="ru-RU" sz="5300" b="1" dirty="0">
                <a:solidFill>
                  <a:srgbClr val="FF0000"/>
                </a:solidFill>
              </a:rPr>
              <a:t> </a:t>
            </a:r>
            <a:r>
              <a:rPr lang="ru-RU" sz="5300" b="1" dirty="0" err="1">
                <a:solidFill>
                  <a:srgbClr val="FF0000"/>
                </a:solidFill>
              </a:rPr>
              <a:t>темасы</a:t>
            </a:r>
            <a:r>
              <a:rPr lang="ru-RU" sz="5300" b="1" dirty="0">
                <a:solidFill>
                  <a:srgbClr val="FF0000"/>
                </a:solidFill>
              </a:rPr>
              <a:t>: 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Генглешген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ва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генглешмеген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жумлалар</a:t>
            </a:r>
            <a:r>
              <a:rPr lang="ru-RU" sz="5300" b="1" dirty="0" smtClean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8627" y="-99392"/>
            <a:ext cx="9572691" cy="72866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68760"/>
            <a:ext cx="7429552" cy="2520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b="1" dirty="0" err="1" smtClean="0"/>
              <a:t>Биз</a:t>
            </a:r>
            <a:r>
              <a:rPr lang="ru-RU" b="1" dirty="0" smtClean="0"/>
              <a:t> </a:t>
            </a:r>
            <a:r>
              <a:rPr lang="ru-RU" b="1" dirty="0" err="1" smtClean="0"/>
              <a:t>театргъа</a:t>
            </a:r>
            <a:r>
              <a:rPr lang="ru-RU" b="1" dirty="0" smtClean="0"/>
              <a:t> </a:t>
            </a:r>
            <a:r>
              <a:rPr lang="ru-RU" b="1" dirty="0" err="1" smtClean="0"/>
              <a:t>бардыкъ</a:t>
            </a:r>
            <a:r>
              <a:rPr lang="ru-RU" b="1" dirty="0" smtClean="0"/>
              <a:t>.</a:t>
            </a:r>
          </a:p>
          <a:p>
            <a:pPr algn="ctr">
              <a:buNone/>
            </a:pPr>
            <a:r>
              <a:rPr lang="ru-RU" b="1" dirty="0" smtClean="0"/>
              <a:t>Руслан </a:t>
            </a:r>
            <a:r>
              <a:rPr lang="ru-RU" b="1" dirty="0" err="1" smtClean="0"/>
              <a:t>дертюгчю</a:t>
            </a:r>
            <a:r>
              <a:rPr lang="ru-RU" b="1" dirty="0" smtClean="0"/>
              <a:t> </a:t>
            </a:r>
            <a:r>
              <a:rPr lang="ru-RU" b="1" dirty="0" err="1" smtClean="0"/>
              <a:t>класда</a:t>
            </a:r>
            <a:r>
              <a:rPr lang="ru-RU" b="1" dirty="0" smtClean="0"/>
              <a:t> </a:t>
            </a:r>
            <a:r>
              <a:rPr lang="ru-RU" b="1" dirty="0" err="1" smtClean="0"/>
              <a:t>охуй</a:t>
            </a:r>
            <a:r>
              <a:rPr lang="ru-RU" b="1" dirty="0" smtClean="0"/>
              <a:t>.</a:t>
            </a:r>
          </a:p>
          <a:p>
            <a:pPr algn="ctr">
              <a:buNone/>
            </a:pPr>
            <a:r>
              <a:rPr lang="ru-RU" b="1" dirty="0" err="1" smtClean="0"/>
              <a:t>Беш</a:t>
            </a:r>
            <a:r>
              <a:rPr lang="ru-RU" b="1" dirty="0" smtClean="0"/>
              <a:t> </a:t>
            </a:r>
            <a:r>
              <a:rPr lang="ru-RU" b="1" dirty="0" err="1" smtClean="0"/>
              <a:t>керен</a:t>
            </a:r>
            <a:r>
              <a:rPr lang="ru-RU" b="1" dirty="0" smtClean="0"/>
              <a:t> </a:t>
            </a:r>
            <a:r>
              <a:rPr lang="ru-RU" b="1" dirty="0" err="1" smtClean="0"/>
              <a:t>беш</a:t>
            </a:r>
            <a:r>
              <a:rPr lang="ru-RU" b="1" dirty="0" smtClean="0"/>
              <a:t> –</a:t>
            </a:r>
            <a:r>
              <a:rPr lang="ru-RU" b="1" dirty="0" err="1" smtClean="0"/>
              <a:t>йигирма</a:t>
            </a:r>
            <a:r>
              <a:rPr lang="ru-RU" b="1" dirty="0" smtClean="0"/>
              <a:t> </a:t>
            </a:r>
            <a:r>
              <a:rPr lang="ru-RU" b="1" dirty="0" err="1" smtClean="0"/>
              <a:t>беш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500174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/>
              <a:t>  </a:t>
            </a:r>
            <a:endParaRPr lang="ru-RU" sz="3200" dirty="0" smtClean="0">
              <a:solidFill>
                <a:srgbClr val="0070C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2693981"/>
            <a:ext cx="7786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85786" y="3342200"/>
            <a:ext cx="7643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25" grpId="0"/>
      <p:bldP spid="10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214338"/>
            <a:ext cx="9572692" cy="72152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42918"/>
            <a:ext cx="7959258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	</a:t>
            </a:r>
            <a:r>
              <a:rPr lang="ru-RU" b="1" i="1" dirty="0" err="1" smtClean="0"/>
              <a:t>Янгыз</a:t>
            </a:r>
            <a:r>
              <a:rPr lang="ru-RU" b="1" i="1" dirty="0" smtClean="0"/>
              <a:t> баш </a:t>
            </a:r>
            <a:r>
              <a:rPr lang="ru-RU" b="1" i="1" dirty="0" err="1" smtClean="0"/>
              <a:t>уьюрлеоден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этилген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жумлалагъа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генглешмеген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жумла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деп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айтыла</a:t>
            </a:r>
            <a:r>
              <a:rPr lang="ru-RU" b="1" i="1" dirty="0" smtClean="0"/>
              <a:t>. </a:t>
            </a:r>
            <a:r>
              <a:rPr lang="ru-RU" i="1" dirty="0" err="1" smtClean="0"/>
              <a:t>Гюн</a:t>
            </a:r>
            <a:r>
              <a:rPr lang="ru-RU" i="1" dirty="0" smtClean="0"/>
              <a:t> </a:t>
            </a:r>
            <a:r>
              <a:rPr lang="ru-RU" i="1" dirty="0" err="1" smtClean="0"/>
              <a:t>чыкъды</a:t>
            </a:r>
            <a:r>
              <a:rPr lang="ru-RU" i="1" dirty="0" smtClean="0"/>
              <a:t>. </a:t>
            </a:r>
            <a:r>
              <a:rPr lang="ru-RU" i="1" dirty="0" err="1" smtClean="0"/>
              <a:t>Боран</a:t>
            </a:r>
            <a:r>
              <a:rPr lang="ru-RU" i="1" dirty="0" smtClean="0"/>
              <a:t> </a:t>
            </a:r>
            <a:r>
              <a:rPr lang="ru-RU" i="1" dirty="0" err="1" smtClean="0"/>
              <a:t>токътады</a:t>
            </a:r>
            <a:r>
              <a:rPr lang="ru-RU" i="1" dirty="0" smtClean="0"/>
              <a:t>.</a:t>
            </a:r>
            <a:endParaRPr lang="ru-RU" i="1" dirty="0" smtClean="0"/>
          </a:p>
          <a:p>
            <a:pPr>
              <a:buNone/>
            </a:pPr>
            <a:r>
              <a:rPr lang="ru-RU" b="1" i="1" dirty="0" smtClean="0"/>
              <a:t>Баш </a:t>
            </a:r>
            <a:r>
              <a:rPr lang="ru-RU" b="1" i="1" dirty="0" err="1" smtClean="0"/>
              <a:t>уьюрлерден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къайры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экинчи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даражалы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уьюрлер</a:t>
            </a:r>
            <a:r>
              <a:rPr lang="ru-RU" b="1" i="1" dirty="0" smtClean="0"/>
              <a:t> де бар </a:t>
            </a:r>
            <a:r>
              <a:rPr lang="ru-RU" b="1" i="1" dirty="0" err="1" smtClean="0"/>
              <a:t>жумлагъа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генглешген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жумла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деп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айтыла</a:t>
            </a:r>
            <a:r>
              <a:rPr lang="ru-RU" b="1" i="1" dirty="0" smtClean="0"/>
              <a:t>.</a:t>
            </a:r>
          </a:p>
          <a:p>
            <a:pPr>
              <a:buNone/>
            </a:pPr>
            <a:r>
              <a:rPr lang="ru-RU" i="1" dirty="0" smtClean="0"/>
              <a:t>            </a:t>
            </a:r>
            <a:r>
              <a:rPr lang="ru-RU" i="1" dirty="0" err="1" smtClean="0"/>
              <a:t>Гюн</a:t>
            </a:r>
            <a:r>
              <a:rPr lang="ru-RU" i="1" dirty="0" smtClean="0"/>
              <a:t> </a:t>
            </a:r>
            <a:r>
              <a:rPr lang="ru-RU" i="1" dirty="0" err="1" smtClean="0"/>
              <a:t>геч</a:t>
            </a:r>
            <a:r>
              <a:rPr lang="ru-RU" i="1" dirty="0" smtClean="0"/>
              <a:t> </a:t>
            </a:r>
            <a:r>
              <a:rPr lang="ru-RU" i="1" dirty="0" err="1" smtClean="0"/>
              <a:t>чыкъды</a:t>
            </a:r>
            <a:r>
              <a:rPr lang="ru-RU" i="1" dirty="0" smtClean="0"/>
              <a:t>.</a:t>
            </a:r>
          </a:p>
          <a:p>
            <a:pPr>
              <a:buNone/>
            </a:pPr>
            <a:r>
              <a:rPr lang="ru-RU" i="1" dirty="0" smtClean="0"/>
              <a:t>               </a:t>
            </a:r>
            <a:r>
              <a:rPr lang="ru-RU" i="1" dirty="0" err="1" smtClean="0"/>
              <a:t>Тюшге</a:t>
            </a:r>
            <a:r>
              <a:rPr lang="ru-RU" i="1" dirty="0" smtClean="0"/>
              <a:t> </a:t>
            </a:r>
            <a:r>
              <a:rPr lang="ru-RU" i="1" dirty="0" err="1" smtClean="0"/>
              <a:t>боран</a:t>
            </a:r>
            <a:r>
              <a:rPr lang="ru-RU" i="1" dirty="0" smtClean="0"/>
              <a:t> </a:t>
            </a:r>
            <a:r>
              <a:rPr lang="ru-RU" i="1" dirty="0" err="1" smtClean="0"/>
              <a:t>токътады</a:t>
            </a:r>
            <a:r>
              <a:rPr lang="ru-RU" i="1" dirty="0" smtClean="0"/>
              <a:t>.</a:t>
            </a:r>
            <a:endParaRPr lang="en-US" dirty="0" smtClean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572692" cy="70723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642919"/>
            <a:ext cx="7572428" cy="5000660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  </a:t>
            </a:r>
            <a:r>
              <a:rPr lang="ru-RU" b="1" i="1" dirty="0" err="1" smtClean="0"/>
              <a:t>Тюпде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берилген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генглешмеген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жумлаланы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генглешдирип</a:t>
            </a:r>
            <a:r>
              <a:rPr lang="ru-RU" b="1" i="1" dirty="0" smtClean="0"/>
              <a:t> </a:t>
            </a:r>
            <a:r>
              <a:rPr lang="ru-RU" b="1" i="1" dirty="0" err="1" smtClean="0"/>
              <a:t>языгъыз</a:t>
            </a:r>
            <a:r>
              <a:rPr lang="ru-RU" b="1" i="1" dirty="0" smtClean="0"/>
              <a:t>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2800" b="1" i="1" dirty="0" err="1" smtClean="0"/>
              <a:t>Анам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айтды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Биз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гирдик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Исси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болду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Янгур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явду</a:t>
            </a:r>
            <a:r>
              <a:rPr lang="ru-RU" sz="2800" b="1" i="1" dirty="0" smtClean="0"/>
              <a:t>. Ел </a:t>
            </a:r>
            <a:r>
              <a:rPr lang="ru-RU" sz="2800" b="1" i="1" dirty="0" err="1" smtClean="0"/>
              <a:t>чыкъды</a:t>
            </a:r>
            <a:r>
              <a:rPr lang="ru-RU" sz="2800" b="1" i="1" dirty="0" smtClean="0"/>
              <a:t>. Учитель </a:t>
            </a:r>
            <a:r>
              <a:rPr lang="ru-RU" sz="2800" b="1" i="1" dirty="0" err="1" smtClean="0"/>
              <a:t>англата</a:t>
            </a:r>
            <a:r>
              <a:rPr lang="ru-RU" sz="2800" b="1" i="1" dirty="0" smtClean="0"/>
              <a:t>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амка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-214338"/>
            <a:ext cx="9572692" cy="742955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785794"/>
            <a:ext cx="6166468" cy="56675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   </a:t>
            </a:r>
            <a:r>
              <a:rPr lang="ru-RU" sz="1800" b="1" i="1" dirty="0" err="1" smtClean="0">
                <a:solidFill>
                  <a:srgbClr val="FF0000"/>
                </a:solidFill>
              </a:rPr>
              <a:t>Ш</a:t>
            </a:r>
            <a:r>
              <a:rPr lang="ru-RU" sz="1800" b="1" i="1" dirty="0" err="1" smtClean="0">
                <a:solidFill>
                  <a:srgbClr val="FF0000"/>
                </a:solidFill>
              </a:rPr>
              <a:t>иъруну</a:t>
            </a:r>
            <a:r>
              <a:rPr lang="ru-RU" sz="1800" b="1" i="1" dirty="0" smtClean="0">
                <a:solidFill>
                  <a:srgbClr val="FF0000"/>
                </a:solidFill>
              </a:rPr>
              <a:t> </a:t>
            </a:r>
            <a:r>
              <a:rPr lang="ru-RU" sz="1800" b="1" i="1" dirty="0" err="1" smtClean="0">
                <a:solidFill>
                  <a:srgbClr val="FF0000"/>
                </a:solidFill>
              </a:rPr>
              <a:t>охуп</a:t>
            </a:r>
            <a:r>
              <a:rPr lang="ru-RU" sz="1800" b="1" i="1" dirty="0" smtClean="0">
                <a:solidFill>
                  <a:srgbClr val="FF0000"/>
                </a:solidFill>
              </a:rPr>
              <a:t>, </a:t>
            </a:r>
            <a:r>
              <a:rPr lang="ru-RU" sz="1800" b="1" i="1" dirty="0" err="1" smtClean="0">
                <a:solidFill>
                  <a:srgbClr val="FF0000"/>
                </a:solidFill>
              </a:rPr>
              <a:t>жумлаланы</a:t>
            </a:r>
            <a:r>
              <a:rPr lang="ru-RU" sz="1800" b="1" i="1" dirty="0" smtClean="0">
                <a:solidFill>
                  <a:srgbClr val="FF0000"/>
                </a:solidFill>
              </a:rPr>
              <a:t> баш </a:t>
            </a:r>
            <a:r>
              <a:rPr lang="ru-RU" sz="1800" b="1" i="1" dirty="0" err="1" smtClean="0">
                <a:solidFill>
                  <a:srgbClr val="FF0000"/>
                </a:solidFill>
              </a:rPr>
              <a:t>уьюрлерин</a:t>
            </a:r>
            <a:r>
              <a:rPr lang="ru-RU" sz="1800" b="1" i="1" dirty="0" smtClean="0">
                <a:solidFill>
                  <a:srgbClr val="FF0000"/>
                </a:solidFill>
              </a:rPr>
              <a:t> </a:t>
            </a:r>
            <a:r>
              <a:rPr lang="ru-RU" sz="1800" b="1" i="1" dirty="0" err="1" smtClean="0">
                <a:solidFill>
                  <a:srgbClr val="FF0000"/>
                </a:solidFill>
              </a:rPr>
              <a:t>табыгъыз</a:t>
            </a:r>
            <a:r>
              <a:rPr lang="ru-RU" sz="1800" b="1" i="1" dirty="0" smtClean="0">
                <a:solidFill>
                  <a:srgbClr val="FF0000"/>
                </a:solidFill>
              </a:rPr>
              <a:t>.  </a:t>
            </a:r>
          </a:p>
          <a:p>
            <a:pPr>
              <a:buNone/>
            </a:pPr>
            <a:r>
              <a:rPr lang="ru-RU" dirty="0" err="1" smtClean="0"/>
              <a:t>Къотанда</a:t>
            </a:r>
            <a:r>
              <a:rPr lang="ru-RU" dirty="0" smtClean="0"/>
              <a:t> </a:t>
            </a:r>
            <a:r>
              <a:rPr lang="ru-RU" dirty="0" err="1" smtClean="0"/>
              <a:t>къомузчуман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Тавда </a:t>
            </a:r>
            <a:r>
              <a:rPr lang="ru-RU" dirty="0" err="1" smtClean="0"/>
              <a:t>йырав</a:t>
            </a:r>
            <a:r>
              <a:rPr lang="ru-RU" dirty="0" smtClean="0"/>
              <a:t> </a:t>
            </a:r>
            <a:r>
              <a:rPr lang="ru-RU" dirty="0" err="1" smtClean="0"/>
              <a:t>къойчуман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Сав </a:t>
            </a:r>
            <a:r>
              <a:rPr lang="ru-RU" dirty="0" err="1" smtClean="0"/>
              <a:t>районгъа</a:t>
            </a:r>
            <a:r>
              <a:rPr lang="ru-RU" dirty="0" smtClean="0"/>
              <a:t> </a:t>
            </a:r>
            <a:r>
              <a:rPr lang="ru-RU" dirty="0" err="1" smtClean="0"/>
              <a:t>танывлу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err="1" smtClean="0"/>
              <a:t>Одаман,къойчуман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Сен </a:t>
            </a:r>
            <a:r>
              <a:rPr lang="ru-RU" dirty="0" err="1" smtClean="0"/>
              <a:t>къойчу</a:t>
            </a:r>
            <a:r>
              <a:rPr lang="ru-RU" dirty="0" smtClean="0"/>
              <a:t> ,мен </a:t>
            </a:r>
            <a:r>
              <a:rPr lang="ru-RU" dirty="0" err="1" smtClean="0"/>
              <a:t>савунчу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err="1" smtClean="0"/>
              <a:t>Артдырайыкъ</a:t>
            </a:r>
            <a:r>
              <a:rPr lang="ru-RU" dirty="0" smtClean="0"/>
              <a:t> </a:t>
            </a:r>
            <a:r>
              <a:rPr lang="ru-RU" dirty="0" err="1" smtClean="0"/>
              <a:t>гелимни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Къайратлы</a:t>
            </a:r>
            <a:r>
              <a:rPr lang="ru-RU" dirty="0" smtClean="0"/>
              <a:t> </a:t>
            </a:r>
            <a:r>
              <a:rPr lang="ru-RU" dirty="0" err="1" smtClean="0"/>
              <a:t>загьмат</a:t>
            </a:r>
            <a:r>
              <a:rPr lang="ru-RU" dirty="0" smtClean="0"/>
              <a:t> </a:t>
            </a:r>
            <a:r>
              <a:rPr lang="ru-RU" dirty="0" err="1" smtClean="0"/>
              <a:t>булан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Бай </a:t>
            </a:r>
            <a:r>
              <a:rPr lang="ru-RU" dirty="0" err="1" smtClean="0"/>
              <a:t>этейик</a:t>
            </a:r>
            <a:r>
              <a:rPr lang="ru-RU" dirty="0" smtClean="0"/>
              <a:t> </a:t>
            </a:r>
            <a:r>
              <a:rPr lang="ru-RU" dirty="0" err="1" smtClean="0"/>
              <a:t>элимни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рамка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715568" cy="72866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6572296" cy="51974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err="1" smtClean="0"/>
              <a:t>Уьйге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иш</a:t>
            </a:r>
            <a:r>
              <a:rPr lang="ru-RU" sz="2800" b="1" dirty="0" smtClean="0"/>
              <a:t>.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endParaRPr lang="ru-RU" sz="20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78761" y="2235642"/>
            <a:ext cx="592935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Ярыкъ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болду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Боран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тынды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Къушлар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сарнай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Жумлалар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къуруп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языгъыз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104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Дарсны темасы:   Генглешген ва генглешмеген жумлалар.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Дарсны темасы:   Экинчи  даражалы  уьюрлер (гьал).</dc:title>
  <dc:creator>Admin</dc:creator>
  <cp:lastModifiedBy>Admin</cp:lastModifiedBy>
  <cp:revision>28</cp:revision>
  <dcterms:created xsi:type="dcterms:W3CDTF">2020-03-12T11:49:32Z</dcterms:created>
  <dcterms:modified xsi:type="dcterms:W3CDTF">2020-04-24T16:27:34Z</dcterms:modified>
</cp:coreProperties>
</file>