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63" r:id="rId4"/>
    <p:sldId id="270" r:id="rId5"/>
    <p:sldId id="265" r:id="rId6"/>
    <p:sldId id="266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F1ECA-B14B-42EB-ADE5-B13B2596B6B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1EC83-F6FB-452A-BEA1-3D21545F12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F1ECA-B14B-42EB-ADE5-B13B2596B6B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1EC83-F6FB-452A-BEA1-3D21545F12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F1ECA-B14B-42EB-ADE5-B13B2596B6B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1EC83-F6FB-452A-BEA1-3D21545F12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F1ECA-B14B-42EB-ADE5-B13B2596B6B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1EC83-F6FB-452A-BEA1-3D21545F12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F1ECA-B14B-42EB-ADE5-B13B2596B6B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1EC83-F6FB-452A-BEA1-3D21545F12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F1ECA-B14B-42EB-ADE5-B13B2596B6B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1EC83-F6FB-452A-BEA1-3D21545F12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F1ECA-B14B-42EB-ADE5-B13B2596B6B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1EC83-F6FB-452A-BEA1-3D21545F12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F1ECA-B14B-42EB-ADE5-B13B2596B6B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1EC83-F6FB-452A-BEA1-3D21545F12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F1ECA-B14B-42EB-ADE5-B13B2596B6B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1EC83-F6FB-452A-BEA1-3D21545F12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F1ECA-B14B-42EB-ADE5-B13B2596B6B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1EC83-F6FB-452A-BEA1-3D21545F12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F1ECA-B14B-42EB-ADE5-B13B2596B6B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1EC83-F6FB-452A-BEA1-3D21545F12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F1ECA-B14B-42EB-ADE5-B13B2596B6B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81EC83-F6FB-452A-BEA1-3D21545F121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ramka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42908" y="-142900"/>
            <a:ext cx="9501254" cy="71438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00042"/>
            <a:ext cx="7772400" cy="4929222"/>
          </a:xfrm>
        </p:spPr>
        <p:txBody>
          <a:bodyPr>
            <a:normAutofit/>
          </a:bodyPr>
          <a:lstStyle/>
          <a:p>
            <a:r>
              <a:rPr lang="ru-RU" sz="5300" b="1" dirty="0" err="1">
                <a:solidFill>
                  <a:srgbClr val="FF0000"/>
                </a:solidFill>
              </a:rPr>
              <a:t>Дарсны</a:t>
            </a:r>
            <a:r>
              <a:rPr lang="ru-RU" sz="5300" b="1" dirty="0">
                <a:solidFill>
                  <a:srgbClr val="FF0000"/>
                </a:solidFill>
              </a:rPr>
              <a:t> </a:t>
            </a:r>
            <a:r>
              <a:rPr lang="ru-RU" sz="5300" b="1" dirty="0" err="1">
                <a:solidFill>
                  <a:srgbClr val="FF0000"/>
                </a:solidFill>
              </a:rPr>
              <a:t>темасы</a:t>
            </a:r>
            <a:r>
              <a:rPr lang="ru-RU" sz="5300" b="1" dirty="0">
                <a:solidFill>
                  <a:srgbClr val="FF0000"/>
                </a:solidFill>
              </a:rPr>
              <a:t>: </a:t>
            </a:r>
            <a:r>
              <a:rPr lang="ru-RU" sz="5300" b="1" dirty="0" smtClean="0">
                <a:solidFill>
                  <a:srgbClr val="FF0000"/>
                </a:solidFill>
              </a:rPr>
              <a:t/>
            </a:r>
            <a:br>
              <a:rPr lang="ru-RU" sz="5300" b="1" dirty="0" smtClean="0">
                <a:solidFill>
                  <a:srgbClr val="FF0000"/>
                </a:solidFill>
              </a:rPr>
            </a:br>
            <a:r>
              <a:rPr lang="ru-RU" sz="5300" b="1" dirty="0" smtClean="0">
                <a:solidFill>
                  <a:srgbClr val="FF0000"/>
                </a:solidFill>
              </a:rPr>
              <a:t> </a:t>
            </a:r>
            <a:r>
              <a:rPr lang="ru-RU" sz="5300" b="1" dirty="0" err="1" smtClean="0">
                <a:solidFill>
                  <a:srgbClr val="FF0000"/>
                </a:solidFill>
              </a:rPr>
              <a:t>Генглешген</a:t>
            </a:r>
            <a:r>
              <a:rPr lang="ru-RU" sz="5300" b="1" dirty="0" smtClean="0">
                <a:solidFill>
                  <a:srgbClr val="FF0000"/>
                </a:solidFill>
              </a:rPr>
              <a:t> </a:t>
            </a:r>
            <a:r>
              <a:rPr lang="ru-RU" sz="5300" b="1" dirty="0" err="1" smtClean="0">
                <a:solidFill>
                  <a:srgbClr val="FF0000"/>
                </a:solidFill>
              </a:rPr>
              <a:t>ва</a:t>
            </a:r>
            <a:r>
              <a:rPr lang="ru-RU" sz="5300" b="1" dirty="0" smtClean="0">
                <a:solidFill>
                  <a:srgbClr val="FF0000"/>
                </a:solidFill>
              </a:rPr>
              <a:t> </a:t>
            </a:r>
            <a:r>
              <a:rPr lang="ru-RU" sz="5300" b="1" dirty="0" err="1" smtClean="0">
                <a:solidFill>
                  <a:srgbClr val="FF0000"/>
                </a:solidFill>
              </a:rPr>
              <a:t>генглешмеген</a:t>
            </a:r>
            <a:r>
              <a:rPr lang="ru-RU" sz="5300" b="1" dirty="0" smtClean="0">
                <a:solidFill>
                  <a:srgbClr val="FF0000"/>
                </a:solidFill>
              </a:rPr>
              <a:t> </a:t>
            </a:r>
            <a:r>
              <a:rPr lang="ru-RU" sz="5300" b="1" dirty="0" err="1" smtClean="0">
                <a:solidFill>
                  <a:srgbClr val="FF0000"/>
                </a:solidFill>
              </a:rPr>
              <a:t>жумлалар</a:t>
            </a:r>
            <a:r>
              <a:rPr lang="ru-RU" sz="5300" b="1" dirty="0" smtClean="0">
                <a:solidFill>
                  <a:srgbClr val="FF0000"/>
                </a:solidFill>
              </a:rPr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_html_6cabd9d1 - копия - копия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78627" y="-99392"/>
            <a:ext cx="9572691" cy="7286676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268760"/>
            <a:ext cx="7429552" cy="252028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/>
              <a:t>   </a:t>
            </a:r>
            <a:r>
              <a:rPr lang="ru-RU" b="1" dirty="0" err="1" smtClean="0"/>
              <a:t>Биз</a:t>
            </a:r>
            <a:r>
              <a:rPr lang="ru-RU" b="1" dirty="0" smtClean="0"/>
              <a:t> </a:t>
            </a:r>
            <a:r>
              <a:rPr lang="ru-RU" b="1" dirty="0" err="1" smtClean="0"/>
              <a:t>театргъа</a:t>
            </a:r>
            <a:r>
              <a:rPr lang="ru-RU" b="1" dirty="0" smtClean="0"/>
              <a:t> </a:t>
            </a:r>
            <a:r>
              <a:rPr lang="ru-RU" b="1" dirty="0" err="1" smtClean="0"/>
              <a:t>бардыкъ</a:t>
            </a:r>
            <a:r>
              <a:rPr lang="ru-RU" b="1" dirty="0" smtClean="0"/>
              <a:t>.</a:t>
            </a:r>
          </a:p>
          <a:p>
            <a:pPr algn="ctr">
              <a:buNone/>
            </a:pPr>
            <a:r>
              <a:rPr lang="ru-RU" b="1" dirty="0" smtClean="0"/>
              <a:t>Руслан </a:t>
            </a:r>
            <a:r>
              <a:rPr lang="ru-RU" b="1" dirty="0" err="1" smtClean="0"/>
              <a:t>дертюгчю</a:t>
            </a:r>
            <a:r>
              <a:rPr lang="ru-RU" b="1" dirty="0" smtClean="0"/>
              <a:t> </a:t>
            </a:r>
            <a:r>
              <a:rPr lang="ru-RU" b="1" dirty="0" err="1" smtClean="0"/>
              <a:t>класда</a:t>
            </a:r>
            <a:r>
              <a:rPr lang="ru-RU" b="1" dirty="0" smtClean="0"/>
              <a:t> </a:t>
            </a:r>
            <a:r>
              <a:rPr lang="ru-RU" b="1" dirty="0" err="1" smtClean="0"/>
              <a:t>охуй</a:t>
            </a:r>
            <a:r>
              <a:rPr lang="ru-RU" b="1" dirty="0" smtClean="0"/>
              <a:t>.</a:t>
            </a:r>
          </a:p>
          <a:p>
            <a:pPr algn="ctr">
              <a:buNone/>
            </a:pPr>
            <a:r>
              <a:rPr lang="ru-RU" b="1" dirty="0" err="1" smtClean="0"/>
              <a:t>Беш</a:t>
            </a:r>
            <a:r>
              <a:rPr lang="ru-RU" b="1" dirty="0" smtClean="0"/>
              <a:t> </a:t>
            </a:r>
            <a:r>
              <a:rPr lang="ru-RU" b="1" dirty="0" err="1" smtClean="0"/>
              <a:t>керен</a:t>
            </a:r>
            <a:r>
              <a:rPr lang="ru-RU" b="1" dirty="0" smtClean="0"/>
              <a:t> </a:t>
            </a:r>
            <a:r>
              <a:rPr lang="ru-RU" b="1" dirty="0" err="1" smtClean="0"/>
              <a:t>беш</a:t>
            </a:r>
            <a:r>
              <a:rPr lang="ru-RU" b="1" dirty="0" smtClean="0"/>
              <a:t> –</a:t>
            </a:r>
            <a:r>
              <a:rPr lang="ru-RU" b="1" dirty="0" err="1" smtClean="0"/>
              <a:t>йигирма</a:t>
            </a:r>
            <a:r>
              <a:rPr lang="ru-RU" b="1" dirty="0" smtClean="0"/>
              <a:t> </a:t>
            </a:r>
            <a:r>
              <a:rPr lang="ru-RU" b="1" dirty="0" err="1" smtClean="0"/>
              <a:t>беш</a:t>
            </a:r>
            <a:r>
              <a:rPr lang="ru-RU" b="1" dirty="0" smtClean="0"/>
              <a:t>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1500174"/>
            <a:ext cx="76438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3200" b="1" dirty="0" smtClean="0"/>
              <a:t>  </a:t>
            </a:r>
            <a:endParaRPr lang="ru-RU" sz="3200" dirty="0" smtClean="0">
              <a:solidFill>
                <a:srgbClr val="0070C0"/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42910" y="2693981"/>
            <a:ext cx="778674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785786" y="3342200"/>
            <a:ext cx="764386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1025" grpId="0"/>
      <p:bldP spid="10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ramka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42908" y="-214338"/>
            <a:ext cx="9572692" cy="7215238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642918"/>
            <a:ext cx="7959258" cy="521497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i="1" dirty="0"/>
              <a:t> </a:t>
            </a:r>
            <a:r>
              <a:rPr lang="ru-RU" b="1" i="1" dirty="0" smtClean="0"/>
              <a:t> 	</a:t>
            </a:r>
            <a:r>
              <a:rPr lang="ru-RU" b="1" i="1" dirty="0" err="1" smtClean="0"/>
              <a:t>Янгыз</a:t>
            </a:r>
            <a:r>
              <a:rPr lang="ru-RU" b="1" i="1" dirty="0" smtClean="0"/>
              <a:t> баш </a:t>
            </a:r>
            <a:r>
              <a:rPr lang="ru-RU" b="1" i="1" dirty="0" err="1" smtClean="0"/>
              <a:t>уьюрлеоден</a:t>
            </a:r>
            <a:r>
              <a:rPr lang="ru-RU" b="1" i="1" dirty="0" smtClean="0"/>
              <a:t> </a:t>
            </a:r>
            <a:r>
              <a:rPr lang="ru-RU" b="1" i="1" dirty="0" err="1" smtClean="0"/>
              <a:t>этилген</a:t>
            </a:r>
            <a:r>
              <a:rPr lang="ru-RU" b="1" i="1" dirty="0" smtClean="0"/>
              <a:t> </a:t>
            </a:r>
            <a:r>
              <a:rPr lang="ru-RU" b="1" i="1" dirty="0" err="1" smtClean="0"/>
              <a:t>жумлалагъа</a:t>
            </a:r>
            <a:r>
              <a:rPr lang="ru-RU" b="1" i="1" dirty="0" smtClean="0"/>
              <a:t> </a:t>
            </a:r>
            <a:r>
              <a:rPr lang="ru-RU" b="1" i="1" dirty="0" err="1" smtClean="0"/>
              <a:t>генглешмеген</a:t>
            </a:r>
            <a:r>
              <a:rPr lang="ru-RU" b="1" i="1" dirty="0" smtClean="0"/>
              <a:t> </a:t>
            </a:r>
            <a:r>
              <a:rPr lang="ru-RU" b="1" i="1" dirty="0" err="1" smtClean="0"/>
              <a:t>жумла</a:t>
            </a:r>
            <a:r>
              <a:rPr lang="ru-RU" b="1" i="1" dirty="0" smtClean="0"/>
              <a:t> </a:t>
            </a:r>
            <a:r>
              <a:rPr lang="ru-RU" b="1" i="1" dirty="0" err="1" smtClean="0"/>
              <a:t>деп</a:t>
            </a:r>
            <a:r>
              <a:rPr lang="ru-RU" b="1" i="1" dirty="0" smtClean="0"/>
              <a:t> </a:t>
            </a:r>
            <a:r>
              <a:rPr lang="ru-RU" b="1" i="1" dirty="0" err="1" smtClean="0"/>
              <a:t>айтыла</a:t>
            </a:r>
            <a:r>
              <a:rPr lang="ru-RU" b="1" i="1" dirty="0" smtClean="0"/>
              <a:t>. </a:t>
            </a:r>
            <a:r>
              <a:rPr lang="ru-RU" i="1" dirty="0" err="1" smtClean="0"/>
              <a:t>Гюн</a:t>
            </a:r>
            <a:r>
              <a:rPr lang="ru-RU" i="1" dirty="0" smtClean="0"/>
              <a:t> </a:t>
            </a:r>
            <a:r>
              <a:rPr lang="ru-RU" i="1" dirty="0" err="1" smtClean="0"/>
              <a:t>чыкъды</a:t>
            </a:r>
            <a:r>
              <a:rPr lang="ru-RU" i="1" dirty="0" smtClean="0"/>
              <a:t>. </a:t>
            </a:r>
            <a:r>
              <a:rPr lang="ru-RU" i="1" dirty="0" err="1" smtClean="0"/>
              <a:t>Боран</a:t>
            </a:r>
            <a:r>
              <a:rPr lang="ru-RU" i="1" dirty="0" smtClean="0"/>
              <a:t> </a:t>
            </a:r>
            <a:r>
              <a:rPr lang="ru-RU" i="1" dirty="0" err="1" smtClean="0"/>
              <a:t>токътады</a:t>
            </a:r>
            <a:r>
              <a:rPr lang="ru-RU" i="1" dirty="0" smtClean="0"/>
              <a:t>.</a:t>
            </a:r>
            <a:endParaRPr lang="ru-RU" i="1" dirty="0" smtClean="0"/>
          </a:p>
          <a:p>
            <a:pPr>
              <a:buNone/>
            </a:pPr>
            <a:r>
              <a:rPr lang="ru-RU" b="1" i="1" dirty="0" smtClean="0"/>
              <a:t>Баш </a:t>
            </a:r>
            <a:r>
              <a:rPr lang="ru-RU" b="1" i="1" dirty="0" err="1" smtClean="0"/>
              <a:t>уьюрлерден</a:t>
            </a:r>
            <a:r>
              <a:rPr lang="ru-RU" b="1" i="1" dirty="0" smtClean="0"/>
              <a:t> </a:t>
            </a:r>
            <a:r>
              <a:rPr lang="ru-RU" b="1" i="1" dirty="0" err="1" smtClean="0"/>
              <a:t>къайры</a:t>
            </a:r>
            <a:r>
              <a:rPr lang="ru-RU" b="1" i="1" dirty="0" smtClean="0"/>
              <a:t> </a:t>
            </a:r>
            <a:r>
              <a:rPr lang="ru-RU" b="1" i="1" dirty="0" err="1" smtClean="0"/>
              <a:t>экинчи</a:t>
            </a:r>
            <a:r>
              <a:rPr lang="ru-RU" b="1" i="1" dirty="0" smtClean="0"/>
              <a:t> </a:t>
            </a:r>
            <a:r>
              <a:rPr lang="ru-RU" b="1" i="1" dirty="0" err="1" smtClean="0"/>
              <a:t>даражалы</a:t>
            </a:r>
            <a:r>
              <a:rPr lang="ru-RU" b="1" i="1" dirty="0" smtClean="0"/>
              <a:t> </a:t>
            </a:r>
            <a:r>
              <a:rPr lang="ru-RU" b="1" i="1" dirty="0" err="1" smtClean="0"/>
              <a:t>уьюрлер</a:t>
            </a:r>
            <a:r>
              <a:rPr lang="ru-RU" b="1" i="1" dirty="0" smtClean="0"/>
              <a:t> де бар </a:t>
            </a:r>
            <a:r>
              <a:rPr lang="ru-RU" b="1" i="1" dirty="0" err="1" smtClean="0"/>
              <a:t>жумлагъа</a:t>
            </a:r>
            <a:r>
              <a:rPr lang="ru-RU" b="1" i="1" dirty="0" smtClean="0"/>
              <a:t> </a:t>
            </a:r>
            <a:r>
              <a:rPr lang="ru-RU" b="1" i="1" dirty="0" err="1" smtClean="0"/>
              <a:t>генглешген</a:t>
            </a:r>
            <a:r>
              <a:rPr lang="ru-RU" b="1" i="1" dirty="0" smtClean="0"/>
              <a:t> </a:t>
            </a:r>
            <a:r>
              <a:rPr lang="ru-RU" b="1" i="1" dirty="0" err="1" smtClean="0"/>
              <a:t>жумла</a:t>
            </a:r>
            <a:r>
              <a:rPr lang="ru-RU" b="1" i="1" dirty="0" smtClean="0"/>
              <a:t> </a:t>
            </a:r>
            <a:r>
              <a:rPr lang="ru-RU" b="1" i="1" dirty="0" err="1" smtClean="0"/>
              <a:t>деп</a:t>
            </a:r>
            <a:r>
              <a:rPr lang="ru-RU" b="1" i="1" dirty="0" smtClean="0"/>
              <a:t> </a:t>
            </a:r>
            <a:r>
              <a:rPr lang="ru-RU" b="1" i="1" dirty="0" err="1" smtClean="0"/>
              <a:t>айтыла</a:t>
            </a:r>
            <a:r>
              <a:rPr lang="ru-RU" b="1" i="1" dirty="0" smtClean="0"/>
              <a:t>.</a:t>
            </a:r>
          </a:p>
          <a:p>
            <a:pPr>
              <a:buNone/>
            </a:pPr>
            <a:r>
              <a:rPr lang="ru-RU" i="1" dirty="0" smtClean="0"/>
              <a:t>            </a:t>
            </a:r>
            <a:r>
              <a:rPr lang="ru-RU" i="1" dirty="0" err="1" smtClean="0"/>
              <a:t>Гюн</a:t>
            </a:r>
            <a:r>
              <a:rPr lang="ru-RU" i="1" dirty="0" smtClean="0"/>
              <a:t> </a:t>
            </a:r>
            <a:r>
              <a:rPr lang="ru-RU" i="1" dirty="0" err="1" smtClean="0"/>
              <a:t>геч</a:t>
            </a:r>
            <a:r>
              <a:rPr lang="ru-RU" i="1" dirty="0" smtClean="0"/>
              <a:t> </a:t>
            </a:r>
            <a:r>
              <a:rPr lang="ru-RU" i="1" dirty="0" err="1" smtClean="0"/>
              <a:t>чыкъды</a:t>
            </a:r>
            <a:r>
              <a:rPr lang="ru-RU" i="1" dirty="0" smtClean="0"/>
              <a:t>.</a:t>
            </a:r>
          </a:p>
          <a:p>
            <a:pPr>
              <a:buNone/>
            </a:pPr>
            <a:r>
              <a:rPr lang="ru-RU" i="1" dirty="0" smtClean="0"/>
              <a:t>               </a:t>
            </a:r>
            <a:r>
              <a:rPr lang="ru-RU" i="1" dirty="0" err="1" smtClean="0"/>
              <a:t>Тюшге</a:t>
            </a:r>
            <a:r>
              <a:rPr lang="ru-RU" i="1" dirty="0" smtClean="0"/>
              <a:t> </a:t>
            </a:r>
            <a:r>
              <a:rPr lang="ru-RU" i="1" dirty="0" err="1" smtClean="0"/>
              <a:t>боран</a:t>
            </a:r>
            <a:r>
              <a:rPr lang="ru-RU" i="1" dirty="0" smtClean="0"/>
              <a:t> </a:t>
            </a:r>
            <a:r>
              <a:rPr lang="ru-RU" i="1" dirty="0" err="1" smtClean="0"/>
              <a:t>токътады</a:t>
            </a:r>
            <a:r>
              <a:rPr lang="ru-RU" i="1" dirty="0" smtClean="0"/>
              <a:t>.</a:t>
            </a:r>
            <a:endParaRPr lang="en-US" dirty="0" smtClean="0"/>
          </a:p>
          <a:p>
            <a:pPr>
              <a:buNone/>
            </a:pP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ramka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14346" y="-214338"/>
            <a:ext cx="9572692" cy="7072338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642919"/>
            <a:ext cx="7572428" cy="5000660"/>
          </a:xfrm>
        </p:spPr>
        <p:txBody>
          <a:bodyPr/>
          <a:lstStyle/>
          <a:p>
            <a:pPr>
              <a:buNone/>
            </a:pPr>
            <a:r>
              <a:rPr lang="ru-RU" b="1" i="1" dirty="0" smtClean="0"/>
              <a:t>     </a:t>
            </a:r>
            <a:r>
              <a:rPr lang="ru-RU" b="1" i="1" dirty="0" err="1" smtClean="0"/>
              <a:t>Тюпде</a:t>
            </a:r>
            <a:r>
              <a:rPr lang="ru-RU" b="1" i="1" dirty="0" smtClean="0"/>
              <a:t> </a:t>
            </a:r>
            <a:r>
              <a:rPr lang="ru-RU" b="1" i="1" dirty="0" err="1" smtClean="0"/>
              <a:t>берилген</a:t>
            </a:r>
            <a:r>
              <a:rPr lang="ru-RU" b="1" i="1" dirty="0" smtClean="0"/>
              <a:t> </a:t>
            </a:r>
            <a:r>
              <a:rPr lang="ru-RU" b="1" i="1" dirty="0" err="1" smtClean="0"/>
              <a:t>генглешмеген</a:t>
            </a:r>
            <a:r>
              <a:rPr lang="ru-RU" b="1" i="1" dirty="0" smtClean="0"/>
              <a:t> </a:t>
            </a:r>
            <a:r>
              <a:rPr lang="ru-RU" b="1" i="1" dirty="0" err="1" smtClean="0"/>
              <a:t>жумлаланы</a:t>
            </a:r>
            <a:r>
              <a:rPr lang="ru-RU" b="1" i="1" dirty="0" smtClean="0"/>
              <a:t> </a:t>
            </a:r>
            <a:r>
              <a:rPr lang="ru-RU" b="1" i="1" dirty="0" err="1" smtClean="0"/>
              <a:t>генглешдирип</a:t>
            </a:r>
            <a:r>
              <a:rPr lang="ru-RU" b="1" i="1" dirty="0" smtClean="0"/>
              <a:t> </a:t>
            </a:r>
            <a:r>
              <a:rPr lang="ru-RU" b="1" i="1" dirty="0" err="1" smtClean="0"/>
              <a:t>языгъыз</a:t>
            </a:r>
            <a:r>
              <a:rPr lang="ru-RU" b="1" i="1" dirty="0" smtClean="0"/>
              <a:t>.</a:t>
            </a:r>
          </a:p>
          <a:p>
            <a:pPr>
              <a:buNone/>
            </a:pPr>
            <a:endParaRPr lang="ru-RU" b="1" i="1" dirty="0" smtClean="0"/>
          </a:p>
          <a:p>
            <a:pPr>
              <a:buNone/>
            </a:pPr>
            <a:r>
              <a:rPr lang="ru-RU" sz="2800" b="1" i="1" dirty="0" err="1" smtClean="0"/>
              <a:t>Анам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айтды</a:t>
            </a:r>
            <a:r>
              <a:rPr lang="ru-RU" sz="2800" b="1" i="1" dirty="0" smtClean="0"/>
              <a:t>. </a:t>
            </a:r>
            <a:r>
              <a:rPr lang="ru-RU" sz="2800" b="1" i="1" dirty="0" err="1" smtClean="0"/>
              <a:t>Биз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гирдик</a:t>
            </a:r>
            <a:r>
              <a:rPr lang="ru-RU" sz="2800" b="1" i="1" dirty="0" smtClean="0"/>
              <a:t>. </a:t>
            </a:r>
            <a:r>
              <a:rPr lang="ru-RU" sz="2800" b="1" i="1" dirty="0" err="1" smtClean="0"/>
              <a:t>Исси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болду</a:t>
            </a:r>
            <a:r>
              <a:rPr lang="ru-RU" sz="2800" b="1" i="1" dirty="0" smtClean="0"/>
              <a:t>. </a:t>
            </a:r>
            <a:r>
              <a:rPr lang="ru-RU" sz="2800" b="1" i="1" dirty="0" err="1" smtClean="0"/>
              <a:t>Янгур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явду</a:t>
            </a:r>
            <a:r>
              <a:rPr lang="ru-RU" sz="2800" b="1" i="1" dirty="0" smtClean="0"/>
              <a:t>. Ел </a:t>
            </a:r>
            <a:r>
              <a:rPr lang="ru-RU" sz="2800" b="1" i="1" dirty="0" err="1" smtClean="0"/>
              <a:t>чыкъды</a:t>
            </a:r>
            <a:r>
              <a:rPr lang="ru-RU" sz="2800" b="1" i="1" dirty="0" smtClean="0"/>
              <a:t>. Учитель </a:t>
            </a:r>
            <a:r>
              <a:rPr lang="ru-RU" sz="2800" b="1" i="1" dirty="0" err="1" smtClean="0"/>
              <a:t>англата</a:t>
            </a:r>
            <a:r>
              <a:rPr lang="ru-RU" sz="2800" b="1" i="1" dirty="0" smtClean="0"/>
              <a:t>.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амка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85784" y="-214338"/>
            <a:ext cx="9572692" cy="7429552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91680" y="785794"/>
            <a:ext cx="6166468" cy="566754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b="1" i="1" dirty="0" smtClean="0">
                <a:solidFill>
                  <a:srgbClr val="FF0000"/>
                </a:solidFill>
              </a:rPr>
              <a:t>   </a:t>
            </a:r>
            <a:r>
              <a:rPr lang="ru-RU" sz="1800" b="1" i="1" dirty="0" err="1" smtClean="0">
                <a:solidFill>
                  <a:srgbClr val="FF0000"/>
                </a:solidFill>
              </a:rPr>
              <a:t>Ш</a:t>
            </a:r>
            <a:r>
              <a:rPr lang="ru-RU" sz="1800" b="1" i="1" dirty="0" err="1" smtClean="0">
                <a:solidFill>
                  <a:srgbClr val="FF0000"/>
                </a:solidFill>
              </a:rPr>
              <a:t>иъруну</a:t>
            </a:r>
            <a:r>
              <a:rPr lang="ru-RU" sz="1800" b="1" i="1" dirty="0" smtClean="0">
                <a:solidFill>
                  <a:srgbClr val="FF0000"/>
                </a:solidFill>
              </a:rPr>
              <a:t> </a:t>
            </a:r>
            <a:r>
              <a:rPr lang="ru-RU" sz="1800" b="1" i="1" dirty="0" err="1" smtClean="0">
                <a:solidFill>
                  <a:srgbClr val="FF0000"/>
                </a:solidFill>
              </a:rPr>
              <a:t>охуп</a:t>
            </a:r>
            <a:r>
              <a:rPr lang="ru-RU" sz="1800" b="1" i="1" dirty="0" smtClean="0">
                <a:solidFill>
                  <a:srgbClr val="FF0000"/>
                </a:solidFill>
              </a:rPr>
              <a:t>, </a:t>
            </a:r>
            <a:r>
              <a:rPr lang="ru-RU" sz="1800" b="1" i="1" dirty="0" err="1" smtClean="0">
                <a:solidFill>
                  <a:srgbClr val="FF0000"/>
                </a:solidFill>
              </a:rPr>
              <a:t>жумлаланы</a:t>
            </a:r>
            <a:r>
              <a:rPr lang="ru-RU" sz="1800" b="1" i="1" dirty="0" smtClean="0">
                <a:solidFill>
                  <a:srgbClr val="FF0000"/>
                </a:solidFill>
              </a:rPr>
              <a:t> баш </a:t>
            </a:r>
            <a:r>
              <a:rPr lang="ru-RU" sz="1800" b="1" i="1" dirty="0" err="1" smtClean="0">
                <a:solidFill>
                  <a:srgbClr val="FF0000"/>
                </a:solidFill>
              </a:rPr>
              <a:t>уьюрлерин</a:t>
            </a:r>
            <a:r>
              <a:rPr lang="ru-RU" sz="1800" b="1" i="1" dirty="0" smtClean="0">
                <a:solidFill>
                  <a:srgbClr val="FF0000"/>
                </a:solidFill>
              </a:rPr>
              <a:t> </a:t>
            </a:r>
            <a:r>
              <a:rPr lang="ru-RU" sz="1800" b="1" i="1" dirty="0" err="1" smtClean="0">
                <a:solidFill>
                  <a:srgbClr val="FF0000"/>
                </a:solidFill>
              </a:rPr>
              <a:t>табыгъыз</a:t>
            </a:r>
            <a:r>
              <a:rPr lang="ru-RU" sz="1800" b="1" i="1" dirty="0" smtClean="0">
                <a:solidFill>
                  <a:srgbClr val="FF0000"/>
                </a:solidFill>
              </a:rPr>
              <a:t>.  </a:t>
            </a:r>
          </a:p>
          <a:p>
            <a:pPr>
              <a:buNone/>
            </a:pPr>
            <a:r>
              <a:rPr lang="ru-RU" dirty="0" err="1" smtClean="0"/>
              <a:t>Къотанда</a:t>
            </a:r>
            <a:r>
              <a:rPr lang="ru-RU" dirty="0" smtClean="0"/>
              <a:t> </a:t>
            </a:r>
            <a:r>
              <a:rPr lang="ru-RU" dirty="0" err="1" smtClean="0"/>
              <a:t>къомузчуман</a:t>
            </a:r>
            <a:r>
              <a:rPr lang="ru-RU" dirty="0" smtClean="0"/>
              <a:t>,</a:t>
            </a:r>
          </a:p>
          <a:p>
            <a:pPr>
              <a:buNone/>
            </a:pPr>
            <a:r>
              <a:rPr lang="ru-RU" dirty="0" smtClean="0"/>
              <a:t>Тавда </a:t>
            </a:r>
            <a:r>
              <a:rPr lang="ru-RU" dirty="0" err="1" smtClean="0"/>
              <a:t>йырав</a:t>
            </a:r>
            <a:r>
              <a:rPr lang="ru-RU" dirty="0" smtClean="0"/>
              <a:t> </a:t>
            </a:r>
            <a:r>
              <a:rPr lang="ru-RU" dirty="0" err="1" smtClean="0"/>
              <a:t>къойчуман</a:t>
            </a:r>
            <a:r>
              <a:rPr lang="ru-RU" dirty="0" smtClean="0"/>
              <a:t>,</a:t>
            </a:r>
          </a:p>
          <a:p>
            <a:pPr>
              <a:buNone/>
            </a:pPr>
            <a:r>
              <a:rPr lang="ru-RU" dirty="0" smtClean="0"/>
              <a:t>Сав </a:t>
            </a:r>
            <a:r>
              <a:rPr lang="ru-RU" dirty="0" err="1" smtClean="0"/>
              <a:t>районгъа</a:t>
            </a:r>
            <a:r>
              <a:rPr lang="ru-RU" dirty="0" smtClean="0"/>
              <a:t> </a:t>
            </a:r>
            <a:r>
              <a:rPr lang="ru-RU" dirty="0" err="1" smtClean="0"/>
              <a:t>танывлу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err="1" smtClean="0"/>
              <a:t>Одаман,къойчуман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Сен </a:t>
            </a:r>
            <a:r>
              <a:rPr lang="ru-RU" dirty="0" err="1" smtClean="0"/>
              <a:t>къойчу</a:t>
            </a:r>
            <a:r>
              <a:rPr lang="ru-RU" dirty="0" smtClean="0"/>
              <a:t> ,мен </a:t>
            </a:r>
            <a:r>
              <a:rPr lang="ru-RU" dirty="0" err="1" smtClean="0"/>
              <a:t>савунчу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err="1" smtClean="0"/>
              <a:t>Артдырайыкъ</a:t>
            </a:r>
            <a:r>
              <a:rPr lang="ru-RU" dirty="0" smtClean="0"/>
              <a:t> </a:t>
            </a:r>
            <a:r>
              <a:rPr lang="ru-RU" dirty="0" err="1" smtClean="0"/>
              <a:t>гелимни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err="1" smtClean="0"/>
              <a:t>Къайратлы</a:t>
            </a:r>
            <a:r>
              <a:rPr lang="ru-RU" dirty="0" smtClean="0"/>
              <a:t> </a:t>
            </a:r>
            <a:r>
              <a:rPr lang="ru-RU" dirty="0" err="1" smtClean="0"/>
              <a:t>загьмат</a:t>
            </a:r>
            <a:r>
              <a:rPr lang="ru-RU" dirty="0" smtClean="0"/>
              <a:t> </a:t>
            </a:r>
            <a:r>
              <a:rPr lang="ru-RU" dirty="0" err="1" smtClean="0"/>
              <a:t>булан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Бай </a:t>
            </a:r>
            <a:r>
              <a:rPr lang="ru-RU" dirty="0" err="1" smtClean="0"/>
              <a:t>этейик</a:t>
            </a:r>
            <a:r>
              <a:rPr lang="ru-RU" dirty="0" smtClean="0"/>
              <a:t> </a:t>
            </a:r>
            <a:r>
              <a:rPr lang="ru-RU" dirty="0" err="1" smtClean="0"/>
              <a:t>элимни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 descr="рамка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14346" y="-214338"/>
            <a:ext cx="9715568" cy="7286676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0" y="928670"/>
            <a:ext cx="6572296" cy="519749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b="1" dirty="0" err="1" smtClean="0"/>
              <a:t>Уьйге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иш</a:t>
            </a:r>
            <a:r>
              <a:rPr lang="ru-RU" sz="2800" b="1" dirty="0" smtClean="0"/>
              <a:t>.</a:t>
            </a:r>
          </a:p>
          <a:p>
            <a:pPr algn="ctr">
              <a:buNone/>
            </a:pPr>
            <a:r>
              <a:rPr lang="ru-RU" sz="2800" dirty="0" smtClean="0"/>
              <a:t> </a:t>
            </a:r>
            <a:endParaRPr lang="ru-RU" sz="2000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678761" y="2235642"/>
            <a:ext cx="592935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Ярыкъ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болду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. </a:t>
            </a:r>
            <a:r>
              <a:rPr kumimoji="0" lang="ru-RU" sz="24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Боран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тынды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Къушлар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сарнай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Жумлалар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къуруп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языгъыз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)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502</TotalTime>
  <Words>104</Words>
  <Application>Microsoft Office PowerPoint</Application>
  <PresentationFormat>Экран (4:3)</PresentationFormat>
  <Paragraphs>29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Тема Office</vt:lpstr>
      <vt:lpstr>Дарсны темасы:   Генглешген ва генглешмеген жумлалар.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Дарсны темасы:   Экинчи  даражалы  уьюрлер (гьал).</dc:title>
  <dc:creator>Admin</dc:creator>
  <cp:lastModifiedBy>Admin</cp:lastModifiedBy>
  <cp:revision>28</cp:revision>
  <dcterms:created xsi:type="dcterms:W3CDTF">2020-03-12T11:49:32Z</dcterms:created>
  <dcterms:modified xsi:type="dcterms:W3CDTF">2020-04-24T16:27:34Z</dcterms:modified>
</cp:coreProperties>
</file>