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3" r:id="rId5"/>
    <p:sldId id="259" r:id="rId6"/>
    <p:sldId id="260" r:id="rId7"/>
    <p:sldId id="262" r:id="rId8"/>
    <p:sldId id="261" r:id="rId9"/>
    <p:sldId id="265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0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7756-66DB-4000-AD60-40CA196FD74E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51B5-9B5B-4B1D-9839-7BB5EBC50A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7756-66DB-4000-AD60-40CA196FD74E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51B5-9B5B-4B1D-9839-7BB5EBC50A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7756-66DB-4000-AD60-40CA196FD74E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51B5-9B5B-4B1D-9839-7BB5EBC50A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7756-66DB-4000-AD60-40CA196FD74E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51B5-9B5B-4B1D-9839-7BB5EBC50A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7756-66DB-4000-AD60-40CA196FD74E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51B5-9B5B-4B1D-9839-7BB5EBC50A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7756-66DB-4000-AD60-40CA196FD74E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51B5-9B5B-4B1D-9839-7BB5EBC50A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7756-66DB-4000-AD60-40CA196FD74E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51B5-9B5B-4B1D-9839-7BB5EBC50A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7756-66DB-4000-AD60-40CA196FD74E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51B5-9B5B-4B1D-9839-7BB5EBC50A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7756-66DB-4000-AD60-40CA196FD74E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51B5-9B5B-4B1D-9839-7BB5EBC50A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7756-66DB-4000-AD60-40CA196FD74E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51B5-9B5B-4B1D-9839-7BB5EBC50A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7756-66DB-4000-AD60-40CA196FD74E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51B5-9B5B-4B1D-9839-7BB5EBC50A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97756-66DB-4000-AD60-40CA196FD74E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51B5-9B5B-4B1D-9839-7BB5EBC50A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675/0008575c-ba3bff17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ayfun.ru/wp-content/uploads/2012/08/%D1%80%D0%B8%D1%81%D1%83%D0%BD%D0%BE%D0%BA-%D1%81%D0%BA%D0%B2%D0%BE%D1%80%D1%86%D0%B0-470x3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36" cy="4643470"/>
          </a:xfrm>
          <a:prstGeom prst="rect">
            <a:avLst/>
          </a:prstGeom>
          <a:noFill/>
        </p:spPr>
      </p:pic>
      <p:pic>
        <p:nvPicPr>
          <p:cNvPr id="25606" name="Picture 6" descr="http://www.proza.ru/pics/2015/07/11/6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857496"/>
            <a:ext cx="5572132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900igr.net/up/datai/86914/0005-005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900igr.net/datai/okruzhajuschij-mir/Detjam-o-ptitsakh/0004-001-Uchite-rebenka-risovat-ptitsu-v-etoj-posledovatelno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642918"/>
            <a:ext cx="6215106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4.bp.blogspot.com/-BOp05_rowfE/Ux8IfINbpRI/AAAAAAAABSg/iXJ7JpzEJKg/s1600/82859_html_m4466ed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429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214422"/>
            <a:ext cx="7643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</a:rPr>
              <a:t>ВЕСТНИК - это тот, кто приносит какие-нибудь вести</a:t>
            </a:r>
          </a:p>
          <a:p>
            <a:pPr algn="ctr">
              <a:lnSpc>
                <a:spcPct val="200000"/>
              </a:lnSpc>
              <a:defRPr/>
            </a:pPr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</a:rPr>
              <a:t>(Толковый словарь Ожегова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endParaRPr lang="ru-RU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2.infourok.ru/uploads/ex/015b/00082b32-f8dfa90b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rhivurokov.ru/multiurok/c/9/3/c932ab585f6b18b8a7ca6580ae6af9cc6589a3e9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71543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28671"/>
            <a:ext cx="357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575656"/>
              </a:buClr>
              <a:buSzPts val="1200"/>
            </a:pPr>
            <a:r>
              <a:rPr lang="ru-RU" sz="3200" b="1" i="1" dirty="0" smtClean="0">
                <a:solidFill>
                  <a:srgbClr val="B00000"/>
                </a:solidFill>
              </a:rPr>
              <a:t>На шесте дворец,</a:t>
            </a:r>
          </a:p>
          <a:p>
            <a:r>
              <a:rPr lang="ru-RU" sz="3200" b="1" i="1" dirty="0" smtClean="0">
                <a:solidFill>
                  <a:srgbClr val="B00000"/>
                </a:solidFill>
                <a:cs typeface="Calibri" pitchFamily="34" charset="0"/>
              </a:rPr>
              <a:t>В том дворце </a:t>
            </a:r>
            <a:r>
              <a:rPr lang="ru-RU" sz="3200" b="1" i="1" dirty="0" smtClean="0">
                <a:solidFill>
                  <a:srgbClr val="B00000"/>
                </a:solidFill>
                <a:cs typeface="Calibri" pitchFamily="34" charset="0"/>
              </a:rPr>
              <a:t>…</a:t>
            </a:r>
            <a:r>
              <a:rPr lang="ru-RU" sz="3200" b="1" i="1" dirty="0" smtClean="0">
                <a:solidFill>
                  <a:srgbClr val="B00000"/>
                </a:solidFill>
                <a:cs typeface="Calibri" pitchFamily="34" charset="0"/>
              </a:rPr>
              <a:t> </a:t>
            </a:r>
            <a:endParaRPr lang="ru-RU" sz="3200" dirty="0"/>
          </a:p>
        </p:txBody>
      </p:sp>
      <p:pic>
        <p:nvPicPr>
          <p:cNvPr id="3" name="Picture 5" descr="http://webmandry.com/images/stories/2015/01/913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3643338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http://ic.pics.livejournal.com/asaratov/25113347/2409867/2409867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86058"/>
            <a:ext cx="4286280" cy="335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57752" y="1000109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Взад-вперед по пашне вскачь.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А зовется птица …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5" descr="http://ic.pics.livejournal.com/asaratov/25113347/2409867/2409867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714620"/>
            <a:ext cx="4286280" cy="335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t4web.ru/images/115/16482/640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4.infourok.ru/uploads/ex/0587/000387f6-10011eec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s://ds03.infourok.ru/uploads/ex/0c05/0006611c-1b199f87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4.bp.blogspot.com/-BOp05_rowfE/Ux8IfINbpRI/AAAAAAAABSg/iXJ7JpzEJKg/s1600/82859_html_m4466ed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429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27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2018-04-11T14:51:52Z</dcterms:created>
  <dcterms:modified xsi:type="dcterms:W3CDTF">2018-04-11T15:31:49Z</dcterms:modified>
</cp:coreProperties>
</file>