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4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72A5D-FE30-468F-ACBB-C3E710C9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таблицы</a:t>
            </a: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6394F-5280-4BC0-9217-1B5B277C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5046" y="4748539"/>
            <a:ext cx="6400800" cy="1947333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табличным процессором 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</p:txBody>
      </p:sp>
    </p:spTree>
    <p:extLst>
      <p:ext uri="{BB962C8B-B14F-4D97-AF65-F5344CB8AC3E}">
        <p14:creationId xmlns:p14="http://schemas.microsoft.com/office/powerpoint/2010/main" val="211579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280DBBA-138B-4805-9014-F12D4F3F4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61205"/>
              </p:ext>
            </p:extLst>
          </p:nvPr>
        </p:nvGraphicFramePr>
        <p:xfrm>
          <a:off x="1691666" y="519726"/>
          <a:ext cx="8999031" cy="4207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837">
                  <a:extLst>
                    <a:ext uri="{9D8B030D-6E8A-4147-A177-3AD203B41FA5}">
                      <a16:colId xmlns:a16="http://schemas.microsoft.com/office/drawing/2014/main" val="333169191"/>
                    </a:ext>
                  </a:extLst>
                </a:gridCol>
                <a:gridCol w="1933659">
                  <a:extLst>
                    <a:ext uri="{9D8B030D-6E8A-4147-A177-3AD203B41FA5}">
                      <a16:colId xmlns:a16="http://schemas.microsoft.com/office/drawing/2014/main" val="1858223614"/>
                    </a:ext>
                  </a:extLst>
                </a:gridCol>
                <a:gridCol w="1978963">
                  <a:extLst>
                    <a:ext uri="{9D8B030D-6E8A-4147-A177-3AD203B41FA5}">
                      <a16:colId xmlns:a16="http://schemas.microsoft.com/office/drawing/2014/main" val="231037762"/>
                    </a:ext>
                  </a:extLst>
                </a:gridCol>
                <a:gridCol w="1736998">
                  <a:extLst>
                    <a:ext uri="{9D8B030D-6E8A-4147-A177-3AD203B41FA5}">
                      <a16:colId xmlns:a16="http://schemas.microsoft.com/office/drawing/2014/main" val="637121961"/>
                    </a:ext>
                  </a:extLst>
                </a:gridCol>
                <a:gridCol w="2486574">
                  <a:extLst>
                    <a:ext uri="{9D8B030D-6E8A-4147-A177-3AD203B41FA5}">
                      <a16:colId xmlns:a16="http://schemas.microsoft.com/office/drawing/2014/main" val="2673390825"/>
                    </a:ext>
                  </a:extLst>
                </a:gridCol>
              </a:tblGrid>
              <a:tr h="632126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Расходы на продукты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58424"/>
                  </a:ext>
                </a:extLst>
              </a:tr>
              <a:tr h="1046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Продукт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1 кг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кг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extLst>
                  <a:ext uri="{0D108BD9-81ED-4DB2-BD59-A6C34878D82A}">
                    <a16:rowId xmlns:a16="http://schemas.microsoft.com/office/drawing/2014/main" val="253899908"/>
                  </a:ext>
                </a:extLst>
              </a:tr>
              <a:tr h="632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Мясо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extLst>
                  <a:ext uri="{0D108BD9-81ED-4DB2-BD59-A6C34878D82A}">
                    <a16:rowId xmlns:a16="http://schemas.microsoft.com/office/drawing/2014/main" val="3678685716"/>
                  </a:ext>
                </a:extLst>
              </a:tr>
              <a:tr h="632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Картофель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extLst>
                  <a:ext uri="{0D108BD9-81ED-4DB2-BD59-A6C34878D82A}">
                    <a16:rowId xmlns:a16="http://schemas.microsoft.com/office/drawing/2014/main" val="146074400"/>
                  </a:ext>
                </a:extLst>
              </a:tr>
              <a:tr h="632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Лук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22,5</a:t>
                      </a:r>
                      <a:endParaRPr lang="ru-RU" sz="11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/>
                </a:tc>
                <a:extLst>
                  <a:ext uri="{0D108BD9-81ED-4DB2-BD59-A6C34878D82A}">
                    <a16:rowId xmlns:a16="http://schemas.microsoft.com/office/drawing/2014/main" val="2870703819"/>
                  </a:ext>
                </a:extLst>
              </a:tr>
              <a:tr h="632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432,5</a:t>
                      </a:r>
                      <a:endParaRPr lang="ru-RU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5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77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0F6F76-D45C-4064-9E2B-05F3E287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7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A1E8A-F2F5-4BDD-B493-7E39D49BA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46" b="6246"/>
          <a:stretch>
            <a:fillRect/>
          </a:stretch>
        </p:blipFill>
        <p:spPr>
          <a:xfrm>
            <a:off x="74612" y="158749"/>
            <a:ext cx="9805466" cy="482661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F4DAAB0-2E16-4B35-9AE8-3559F118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831" y="5141934"/>
            <a:ext cx="6551114" cy="15444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элементарный объект электронной таблицы, расположенный на пересечении столбца и строки. </a:t>
            </a:r>
          </a:p>
        </p:txBody>
      </p:sp>
    </p:spTree>
    <p:extLst>
      <p:ext uri="{BB962C8B-B14F-4D97-AF65-F5344CB8AC3E}">
        <p14:creationId xmlns:p14="http://schemas.microsoft.com/office/powerpoint/2010/main" val="272418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F7134-A790-490B-9492-D8220E79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46" y="4577998"/>
            <a:ext cx="8534400" cy="1968718"/>
          </a:xfrm>
        </p:spPr>
        <p:txBody>
          <a:bodyPr>
            <a:normAutofit fontScale="90000"/>
          </a:bodyPr>
          <a:lstStyle/>
          <a:p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ячейки, расположенные на одном горизонтальном уровне. 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строк представлены в виде целых чисел, начиная с 1.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ячейки, расположенные в одном вертикальном ряду таблицы.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столбцов задаются буквами латинского алфавита сначала от A до Z</a:t>
            </a:r>
            <a:br>
              <a:rPr lang="ru-RU" cap="none" dirty="0"/>
            </a:br>
            <a:endParaRPr lang="ru-RU" cap="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25C85A-5B3A-4470-9D8C-22974F1A41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62" y="34876"/>
            <a:ext cx="5957887" cy="335131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A80F51-537B-4706-B616-73F723287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4649" y="0"/>
            <a:ext cx="6019889" cy="33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0CF263-FF36-447E-8850-EFDE2213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DDEAE0-B10C-4865-ABC5-A50F19AD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5E6E8B-424E-49D5-824E-C241AC43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721CC-9AD5-4225-86E6-82064599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915" y="0"/>
            <a:ext cx="2902085" cy="1655862"/>
          </a:xfrm>
        </p:spPr>
        <p:txBody>
          <a:bodyPr>
            <a:normAutofit/>
          </a:bodyPr>
          <a:lstStyle/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диапазона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E628BF-A19B-434A-847B-5A77142E2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079149" cy="51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457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67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Электронные таблицы </vt:lpstr>
      <vt:lpstr>Презентация PowerPoint</vt:lpstr>
      <vt:lpstr>Презентация PowerPoint</vt:lpstr>
      <vt:lpstr>Презентация PowerPoint</vt:lpstr>
      <vt:lpstr>Строка – все ячейки, расположенные на одном горизонтальном уровне.  Заголовки строк представлены в виде целых чисел, начиная с 1.  Столбец – все ячейки, расположенные в одном вертикальном ряду таблицы. Заголовки столбцов задаются буквами латинского алфавита сначала от A до Z </vt:lpstr>
      <vt:lpstr>Презентация PowerPoint</vt:lpstr>
      <vt:lpstr>Презентация PowerPoint</vt:lpstr>
      <vt:lpstr>Презентация PowerPoint</vt:lpstr>
      <vt:lpstr>Пример диапазона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таблицы</dc:title>
  <dc:creator>Людмила Матвеева</dc:creator>
  <cp:lastModifiedBy>Людмила Матвеева</cp:lastModifiedBy>
  <cp:revision>5</cp:revision>
  <dcterms:created xsi:type="dcterms:W3CDTF">2018-05-26T06:05:40Z</dcterms:created>
  <dcterms:modified xsi:type="dcterms:W3CDTF">2018-05-26T06:51:20Z</dcterms:modified>
</cp:coreProperties>
</file>