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3" r:id="rId6"/>
    <p:sldId id="260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98" d="100"/>
          <a:sy n="98" d="100"/>
        </p:scale>
        <p:origin x="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chemeClr val="accent4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D72A5D-FE30-468F-ACBB-C3E710C932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таблицы</a:t>
            </a:r>
            <a:r>
              <a:rPr lang="ru-RU" dirty="0"/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96394F-5280-4BC0-9217-1B5B277C1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5046" y="4748539"/>
            <a:ext cx="6400800" cy="1947333"/>
          </a:xfrm>
        </p:spPr>
        <p:txBody>
          <a:bodyPr/>
          <a:lstStyle/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табличным процессором </a:t>
            </a:r>
          </a:p>
          <a:p>
            <a:pPr algn="r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класс</a:t>
            </a:r>
          </a:p>
        </p:txBody>
      </p:sp>
    </p:spTree>
    <p:extLst>
      <p:ext uri="{BB962C8B-B14F-4D97-AF65-F5344CB8AC3E}">
        <p14:creationId xmlns:p14="http://schemas.microsoft.com/office/powerpoint/2010/main" val="2115790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280DBBA-138B-4805-9014-F12D4F3F46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061205"/>
              </p:ext>
            </p:extLst>
          </p:nvPr>
        </p:nvGraphicFramePr>
        <p:xfrm>
          <a:off x="1691666" y="519726"/>
          <a:ext cx="8999031" cy="4207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2837">
                  <a:extLst>
                    <a:ext uri="{9D8B030D-6E8A-4147-A177-3AD203B41FA5}">
                      <a16:colId xmlns:a16="http://schemas.microsoft.com/office/drawing/2014/main" val="333169191"/>
                    </a:ext>
                  </a:extLst>
                </a:gridCol>
                <a:gridCol w="1933659">
                  <a:extLst>
                    <a:ext uri="{9D8B030D-6E8A-4147-A177-3AD203B41FA5}">
                      <a16:colId xmlns:a16="http://schemas.microsoft.com/office/drawing/2014/main" val="1858223614"/>
                    </a:ext>
                  </a:extLst>
                </a:gridCol>
                <a:gridCol w="1978963">
                  <a:extLst>
                    <a:ext uri="{9D8B030D-6E8A-4147-A177-3AD203B41FA5}">
                      <a16:colId xmlns:a16="http://schemas.microsoft.com/office/drawing/2014/main" val="231037762"/>
                    </a:ext>
                  </a:extLst>
                </a:gridCol>
                <a:gridCol w="1736998">
                  <a:extLst>
                    <a:ext uri="{9D8B030D-6E8A-4147-A177-3AD203B41FA5}">
                      <a16:colId xmlns:a16="http://schemas.microsoft.com/office/drawing/2014/main" val="637121961"/>
                    </a:ext>
                  </a:extLst>
                </a:gridCol>
                <a:gridCol w="2486574">
                  <a:extLst>
                    <a:ext uri="{9D8B030D-6E8A-4147-A177-3AD203B41FA5}">
                      <a16:colId xmlns:a16="http://schemas.microsoft.com/office/drawing/2014/main" val="2673390825"/>
                    </a:ext>
                  </a:extLst>
                </a:gridCol>
              </a:tblGrid>
              <a:tr h="632126">
                <a:tc grid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Расходы на продукты</a:t>
                      </a:r>
                      <a:endParaRPr lang="ru-RU" sz="1100" b="1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358424"/>
                  </a:ext>
                </a:extLst>
              </a:tr>
              <a:tr h="10463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100" b="1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Продукт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Стоимость 1 кг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Количество кг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Всего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extLst>
                  <a:ext uri="{0D108BD9-81ED-4DB2-BD59-A6C34878D82A}">
                    <a16:rowId xmlns:a16="http://schemas.microsoft.com/office/drawing/2014/main" val="253899908"/>
                  </a:ext>
                </a:extLst>
              </a:tr>
              <a:tr h="6323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100" b="1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Мясо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330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330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extLst>
                  <a:ext uri="{0D108BD9-81ED-4DB2-BD59-A6C34878D82A}">
                    <a16:rowId xmlns:a16="http://schemas.microsoft.com/office/drawing/2014/main" val="3678685716"/>
                  </a:ext>
                </a:extLst>
              </a:tr>
              <a:tr h="6323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100" b="1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Картофель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40</a:t>
                      </a:r>
                      <a:endParaRPr lang="ru-RU" sz="1100" b="1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80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extLst>
                  <a:ext uri="{0D108BD9-81ED-4DB2-BD59-A6C34878D82A}">
                    <a16:rowId xmlns:a16="http://schemas.microsoft.com/office/drawing/2014/main" val="146074400"/>
                  </a:ext>
                </a:extLst>
              </a:tr>
              <a:tr h="6323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100" b="1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Лук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1,5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22,5</a:t>
                      </a:r>
                      <a:endParaRPr lang="ru-RU" sz="1100" b="1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/>
                </a:tc>
                <a:extLst>
                  <a:ext uri="{0D108BD9-81ED-4DB2-BD59-A6C34878D82A}">
                    <a16:rowId xmlns:a16="http://schemas.microsoft.com/office/drawing/2014/main" val="2870703819"/>
                  </a:ext>
                </a:extLst>
              </a:tr>
              <a:tr h="6323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Итого:</a:t>
                      </a:r>
                      <a:endParaRPr lang="ru-RU" sz="1100" b="1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432,5</a:t>
                      </a:r>
                      <a:endParaRPr lang="ru-RU" sz="1100" b="1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66040" marB="6604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351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773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0F6F76-D45C-4064-9E2B-05F3E2878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72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7A1E8A-F2F5-4BDD-B493-7E39D49BAC0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6246" b="6246"/>
          <a:stretch>
            <a:fillRect/>
          </a:stretch>
        </p:blipFill>
        <p:spPr>
          <a:xfrm>
            <a:off x="74612" y="158749"/>
            <a:ext cx="9805466" cy="4826610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3F4DAAB0-2E16-4B35-9AE8-3559F1181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0831" y="5141934"/>
            <a:ext cx="6551114" cy="154441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Ячейка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элементарный объект электронной таблицы, расположенный на пересечении столбца и строки. </a:t>
            </a:r>
          </a:p>
        </p:txBody>
      </p:sp>
    </p:spTree>
    <p:extLst>
      <p:ext uri="{BB962C8B-B14F-4D97-AF65-F5344CB8AC3E}">
        <p14:creationId xmlns:p14="http://schemas.microsoft.com/office/powerpoint/2010/main" val="2724184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F7134-A790-490B-9492-D8220E79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446" y="4577998"/>
            <a:ext cx="8534400" cy="1968718"/>
          </a:xfrm>
        </p:spPr>
        <p:txBody>
          <a:bodyPr>
            <a:normAutofit fontScale="90000"/>
          </a:bodyPr>
          <a:lstStyle/>
          <a:p>
            <a:r>
              <a:rPr lang="ru-RU" sz="20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Строка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все ячейки, расположенные на одном горизонтальном уровне. </a:t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Заголовки строк представлены в виде целых чисел, начиная с 1.</a:t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Столбец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все ячейки, расположенные в одном вертикальном ряду таблицы.</a:t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Заголовки столбцов задаются буквами латинского алфавита сначала от A до Z</a:t>
            </a:r>
            <a:br>
              <a:rPr lang="ru-RU" cap="none" dirty="0"/>
            </a:br>
            <a:endParaRPr lang="ru-RU" cap="none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D25C85A-5B3A-4470-9D8C-22974F1A412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462" y="34876"/>
            <a:ext cx="5957887" cy="3351311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DBA80F51-537B-4706-B616-73F7232876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54649" y="0"/>
            <a:ext cx="6019889" cy="338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48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0CF263-FF36-447E-8850-EFDE2213C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48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DDEAE0-B10C-4865-ABC5-A50F19AD3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32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5E6E8B-424E-49D5-824E-C241AC435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258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721CC-9AD5-4225-86E6-82064599B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9915" y="0"/>
            <a:ext cx="2902085" cy="1655862"/>
          </a:xfrm>
        </p:spPr>
        <p:txBody>
          <a:bodyPr>
            <a:normAutofit/>
          </a:bodyPr>
          <a:lstStyle/>
          <a:p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диапазона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BE628BF-A19B-434A-847B-5A77142E2E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9079149" cy="510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04573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45</TotalTime>
  <Words>67</Words>
  <Application>Microsoft Office PowerPoint</Application>
  <PresentationFormat>Широкоэкранный</PresentationFormat>
  <Paragraphs>34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Times New Roman</vt:lpstr>
      <vt:lpstr>Wingdings 3</vt:lpstr>
      <vt:lpstr>Сектор</vt:lpstr>
      <vt:lpstr>Электронные таблицы </vt:lpstr>
      <vt:lpstr>Презентация PowerPoint</vt:lpstr>
      <vt:lpstr>Презентация PowerPoint</vt:lpstr>
      <vt:lpstr>Презентация PowerPoint</vt:lpstr>
      <vt:lpstr>Строка – все ячейки, расположенные на одном горизонтальном уровне.  Заголовки строк представлены в виде целых чисел, начиная с 1.  Столбец – все ячейки, расположенные в одном вертикальном ряду таблицы. Заголовки столбцов задаются буквами латинского алфавита сначала от A до Z </vt:lpstr>
      <vt:lpstr>Презентация PowerPoint</vt:lpstr>
      <vt:lpstr>Презентация PowerPoint</vt:lpstr>
      <vt:lpstr>Презентация PowerPoint</vt:lpstr>
      <vt:lpstr>Пример диапазона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Электронные таблицы</dc:title>
  <dc:creator>Людмила Матвеева</dc:creator>
  <cp:lastModifiedBy>Людмила Матвеева</cp:lastModifiedBy>
  <cp:revision>5</cp:revision>
  <dcterms:created xsi:type="dcterms:W3CDTF">2018-05-26T06:05:40Z</dcterms:created>
  <dcterms:modified xsi:type="dcterms:W3CDTF">2018-05-26T06:51:20Z</dcterms:modified>
</cp:coreProperties>
</file>