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20" r:id="rId2"/>
    <p:sldId id="334" r:id="rId3"/>
    <p:sldId id="265" r:id="rId4"/>
    <p:sldId id="317" r:id="rId5"/>
    <p:sldId id="318" r:id="rId6"/>
    <p:sldId id="319" r:id="rId7"/>
    <p:sldId id="316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5" r:id="rId18"/>
    <p:sldId id="337" r:id="rId19"/>
    <p:sldId id="33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4242" autoAdjust="0"/>
  </p:normalViewPr>
  <p:slideViewPr>
    <p:cSldViewPr>
      <p:cViewPr>
        <p:scale>
          <a:sx n="66" d="100"/>
          <a:sy n="66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F536-AFDE-4EE4-9F87-8D176B5EA0F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D71DD-4416-4FD5-A282-DF2B240C1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3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D71DD-4416-4FD5-A282-DF2B240C1F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5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D71DD-4416-4FD5-A282-DF2B240C1F0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1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3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8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9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7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4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4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1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5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6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3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на тему: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«Музыка в отечественном кино»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s://ds03.infourok.ru/uploads/ex/0f22/000308d9-db9fe8ff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1358" b="22287"/>
          <a:stretch/>
        </p:blipFill>
        <p:spPr bwMode="auto">
          <a:xfrm>
            <a:off x="971600" y="1479594"/>
            <a:ext cx="7344816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662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f22/000308d9-db9fe8ff/640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75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f22/000308d9-db9fe8ff/640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96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f22/000308d9-db9fe8ff/640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03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f22/000308d9-db9fe8ff/640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69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f22/000308d9-db9fe8ff/640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7812360" cy="674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езентация &quot;Музыка в советском кино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8"/>
          <a:stretch/>
        </p:blipFill>
        <p:spPr bwMode="auto">
          <a:xfrm>
            <a:off x="4644007" y="3212976"/>
            <a:ext cx="4485089" cy="364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89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f22/000308d9-db9fe8ff/640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28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7/1128661/slides/slide_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72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Не </a:t>
            </a:r>
            <a:r>
              <a:rPr lang="ru-RU" sz="3600" b="1" dirty="0">
                <a:solidFill>
                  <a:srgbClr val="FF0000"/>
                </a:solidFill>
              </a:rPr>
              <a:t>думай о секундах свысока.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2000" dirty="0" err="1" smtClean="0"/>
              <a:t>Муз.М.Таривердиева</a:t>
            </a:r>
            <a:r>
              <a:rPr lang="ru-RU" sz="2000" dirty="0" smtClean="0"/>
              <a:t>, </a:t>
            </a:r>
            <a:r>
              <a:rPr lang="ru-RU" sz="2000" dirty="0" err="1" smtClean="0"/>
              <a:t>сл.Р.Рождественского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25000" lnSpcReduction="20000"/>
          </a:bodyPr>
          <a:lstStyle/>
          <a:p>
            <a:endParaRPr lang="ru-RU" sz="7200" dirty="0"/>
          </a:p>
          <a:p>
            <a:r>
              <a:rPr lang="ru-RU" sz="7200" dirty="0"/>
              <a:t>Не думай о секундах свысока.</a:t>
            </a:r>
            <a:br>
              <a:rPr lang="ru-RU" sz="7200" dirty="0"/>
            </a:br>
            <a:r>
              <a:rPr lang="ru-RU" sz="7200" dirty="0"/>
              <a:t>Наступит время - сам поймешь, наверное:</a:t>
            </a:r>
            <a:br>
              <a:rPr lang="ru-RU" sz="7200" dirty="0"/>
            </a:br>
            <a:r>
              <a:rPr lang="ru-RU" sz="7200" dirty="0"/>
              <a:t>Свистят они, как пули у виска,</a:t>
            </a:r>
            <a:br>
              <a:rPr lang="ru-RU" sz="7200" dirty="0"/>
            </a:br>
            <a:r>
              <a:rPr lang="ru-RU" sz="7200" dirty="0"/>
              <a:t>Мгновения, мгновения, мгновения.</a:t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>Мгновения спрессованы в года.</a:t>
            </a:r>
            <a:br>
              <a:rPr lang="ru-RU" sz="7200" dirty="0"/>
            </a:br>
            <a:r>
              <a:rPr lang="ru-RU" sz="7200" dirty="0"/>
              <a:t>Мгновения спрессованы в столетия.</a:t>
            </a:r>
            <a:br>
              <a:rPr lang="ru-RU" sz="7200" dirty="0"/>
            </a:br>
            <a:r>
              <a:rPr lang="ru-RU" sz="7200" dirty="0"/>
              <a:t>И я не понимаю иногда,</a:t>
            </a:r>
            <a:br>
              <a:rPr lang="ru-RU" sz="7200" dirty="0"/>
            </a:br>
            <a:r>
              <a:rPr lang="ru-RU" sz="7200" dirty="0"/>
              <a:t>Где первое мгновенье, где последнее.</a:t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>У каждого мгновенья свой резон,</a:t>
            </a:r>
            <a:br>
              <a:rPr lang="ru-RU" sz="7200" dirty="0"/>
            </a:br>
            <a:r>
              <a:rPr lang="ru-RU" sz="7200" dirty="0"/>
              <a:t>Свои колокола, своя отметина.</a:t>
            </a:r>
            <a:br>
              <a:rPr lang="ru-RU" sz="7200" dirty="0"/>
            </a:br>
            <a:r>
              <a:rPr lang="ru-RU" sz="7200" dirty="0"/>
              <a:t>Мгновенья раздают: кому - позор,</a:t>
            </a:r>
            <a:br>
              <a:rPr lang="ru-RU" sz="7200" dirty="0"/>
            </a:br>
            <a:r>
              <a:rPr lang="ru-RU" sz="7200" dirty="0"/>
              <a:t>Кому - бесславье, а кому - бессмертие.</a:t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328592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Из </a:t>
            </a:r>
            <a:r>
              <a:rPr lang="ru-RU" sz="1600" dirty="0"/>
              <a:t>крохотных мгновений соткан дождь.</a:t>
            </a:r>
            <a:br>
              <a:rPr lang="ru-RU" sz="1600" dirty="0"/>
            </a:br>
            <a:r>
              <a:rPr lang="ru-RU" sz="1600" dirty="0"/>
              <a:t>Течет с небес вода обыкновенная,</a:t>
            </a:r>
            <a:br>
              <a:rPr lang="ru-RU" sz="1600" dirty="0"/>
            </a:br>
            <a:r>
              <a:rPr lang="ru-RU" sz="1600" dirty="0"/>
              <a:t>И ты порой почти полжизни ждешь,</a:t>
            </a:r>
            <a:br>
              <a:rPr lang="ru-RU" sz="1600" dirty="0"/>
            </a:br>
            <a:r>
              <a:rPr lang="ru-RU" sz="1600" dirty="0"/>
              <a:t>Когда оно придет, твое мгновение.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Придет оно, большое, как глоток,</a:t>
            </a:r>
            <a:br>
              <a:rPr lang="ru-RU" sz="1600" dirty="0"/>
            </a:br>
            <a:r>
              <a:rPr lang="ru-RU" sz="1600" dirty="0"/>
              <a:t>Глоток воды во время зноя летнего.</a:t>
            </a:r>
            <a:br>
              <a:rPr lang="ru-RU" sz="1600" dirty="0"/>
            </a:br>
            <a:r>
              <a:rPr lang="ru-RU" sz="1600" dirty="0"/>
              <a:t>А в общем, надо просто помнить долг</a:t>
            </a:r>
            <a:br>
              <a:rPr lang="ru-RU" sz="1600" dirty="0"/>
            </a:br>
            <a:r>
              <a:rPr lang="ru-RU" sz="1600" dirty="0"/>
              <a:t>От первого мгновенья до последнего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Мгновения, мгновения, </a:t>
            </a:r>
            <a:r>
              <a:rPr lang="ru-RU" sz="1600" dirty="0" smtClean="0"/>
              <a:t>мгновения.</a:t>
            </a:r>
          </a:p>
          <a:p>
            <a:endParaRPr lang="ru-RU" sz="1600" dirty="0" smtClean="0"/>
          </a:p>
          <a:p>
            <a:r>
              <a:rPr lang="ru-RU" sz="1600" dirty="0" smtClean="0"/>
              <a:t>Не </a:t>
            </a:r>
            <a:r>
              <a:rPr lang="ru-RU" sz="1600" dirty="0"/>
              <a:t>думай о секундах свысока.</a:t>
            </a:r>
            <a:br>
              <a:rPr lang="ru-RU" sz="1600" dirty="0"/>
            </a:br>
            <a:r>
              <a:rPr lang="ru-RU" sz="1600" dirty="0" smtClean="0"/>
              <a:t>Наступит </a:t>
            </a:r>
            <a:r>
              <a:rPr lang="ru-RU" sz="1600" dirty="0"/>
              <a:t>время, сам поймешь, наверное:</a:t>
            </a:r>
            <a:br>
              <a:rPr lang="ru-RU" sz="1600" dirty="0"/>
            </a:br>
            <a:r>
              <a:rPr lang="ru-RU" sz="1600" dirty="0"/>
              <a:t>Свистят они, как пули у виска,</a:t>
            </a:r>
            <a:br>
              <a:rPr lang="ru-RU" sz="1600" dirty="0"/>
            </a:br>
            <a:r>
              <a:rPr lang="ru-RU" sz="1600" dirty="0"/>
              <a:t>Мгновения, мгновения, мгновения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dirty="0" smtClean="0"/>
              <a:t>Домашнее задание(Скачать </a:t>
            </a:r>
            <a:r>
              <a:rPr lang="ru-RU" sz="1600" b="1" dirty="0" err="1"/>
              <a:t>песню,переписать</a:t>
            </a:r>
            <a:r>
              <a:rPr lang="ru-RU" sz="1600" b="1" dirty="0"/>
              <a:t> и петь)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33323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9006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Блиц-опрос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021286"/>
            <a:ext cx="7859216" cy="50405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600" dirty="0" smtClean="0"/>
              <a:t>Песни «Не думай о секундах с высока»</a:t>
            </a:r>
            <a:endParaRPr lang="ru-RU" sz="5600" dirty="0"/>
          </a:p>
        </p:txBody>
      </p:sp>
      <p:pic>
        <p:nvPicPr>
          <p:cNvPr id="4" name="Рисунок 3" descr="Презентация для урока музыки &quot;Музыка кино&quot; в 6 класс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6"/>
          <a:stretch/>
        </p:blipFill>
        <p:spPr bwMode="auto">
          <a:xfrm>
            <a:off x="899591" y="812800"/>
            <a:ext cx="7596335" cy="5208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4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3.infourok.ru/uploads/ex/0781/00049b60-09dc3c57/img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60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к уроку МХК &quot;Синтез искусств в кино&quot; (9 класс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78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3.infourok.ru/uploads/ex/0f22/000308d9-db9fe8ff/640/im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3.infourok.ru/uploads/ex/0f22/000308d9-db9fe8ff/640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55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3.infourok.ru/uploads/ex/0f22/000308d9-db9fe8ff/640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86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3.infourok.ru/uploads/ex/0f22/000308d9-db9fe8ff/640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31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по музыке на тему &quot;Музыка в кино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7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f22/000308d9-db9fe8ff/640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33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f22/000308d9-db9fe8ff/640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427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28</Words>
  <Application>Microsoft Office PowerPoint</Application>
  <PresentationFormat>Экран (4:3)</PresentationFormat>
  <Paragraphs>14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на тему:  «Музыка в отечественном кино»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Не думай о секундах свысока. Муз.М.Таривердиева, сл.Р.Рождественского </vt:lpstr>
      <vt:lpstr>Блиц-опрос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Acer</cp:lastModifiedBy>
  <cp:revision>101</cp:revision>
  <dcterms:created xsi:type="dcterms:W3CDTF">2018-10-16T20:37:20Z</dcterms:created>
  <dcterms:modified xsi:type="dcterms:W3CDTF">2020-05-18T19:25:14Z</dcterms:modified>
</cp:coreProperties>
</file>