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1"/>
  </p:notesMasterIdLst>
  <p:sldIdLst>
    <p:sldId id="320" r:id="rId2"/>
    <p:sldId id="334" r:id="rId3"/>
    <p:sldId id="265" r:id="rId4"/>
    <p:sldId id="317" r:id="rId5"/>
    <p:sldId id="318" r:id="rId6"/>
    <p:sldId id="319" r:id="rId7"/>
    <p:sldId id="316" r:id="rId8"/>
    <p:sldId id="321" r:id="rId9"/>
    <p:sldId id="322" r:id="rId10"/>
    <p:sldId id="323" r:id="rId11"/>
    <p:sldId id="324" r:id="rId12"/>
    <p:sldId id="325" r:id="rId13"/>
    <p:sldId id="326" r:id="rId14"/>
    <p:sldId id="327" r:id="rId15"/>
    <p:sldId id="328" r:id="rId16"/>
    <p:sldId id="329" r:id="rId17"/>
    <p:sldId id="335" r:id="rId18"/>
    <p:sldId id="337" r:id="rId19"/>
    <p:sldId id="331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35" autoAdjust="0"/>
    <p:restoredTop sz="94242" autoAdjust="0"/>
  </p:normalViewPr>
  <p:slideViewPr>
    <p:cSldViewPr>
      <p:cViewPr>
        <p:scale>
          <a:sx n="66" d="100"/>
          <a:sy n="66" d="100"/>
        </p:scale>
        <p:origin x="-129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50" d="100"/>
        <a:sy n="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EAF536-AFDE-4EE4-9F87-8D176B5EA0FF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CD71DD-4416-4FD5-A282-DF2B240C1F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733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CD71DD-4416-4FD5-A282-DF2B240C1F0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28527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CD71DD-4416-4FD5-A282-DF2B240C1F07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118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338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985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895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374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170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843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541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2917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9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550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063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333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Урок на тему: </a:t>
            </a:r>
            <a:br>
              <a:rPr lang="ru-RU" dirty="0" smtClean="0"/>
            </a:br>
            <a:r>
              <a:rPr lang="ru-RU" b="1" dirty="0" smtClean="0">
                <a:solidFill>
                  <a:srgbClr val="FF0000"/>
                </a:solidFill>
              </a:rPr>
              <a:t>«Музыка в отечественном кино»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 descr="https://ds03.infourok.ru/uploads/ex/0f22/000308d9-db9fe8ff/640/img2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" t="1358" b="22287"/>
          <a:stretch/>
        </p:blipFill>
        <p:spPr bwMode="auto">
          <a:xfrm>
            <a:off x="971600" y="1479594"/>
            <a:ext cx="7344816" cy="48965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266248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3.infourok.ru/uploads/ex/0f22/000308d9-db9fe8ff/640/img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1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27504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3.infourok.ru/uploads/ex/0f22/000308d9-db9fe8ff/640/img1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46963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3.infourok.ru/uploads/ex/0f22/000308d9-db9fe8ff/640/img1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70363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3.infourok.ru/uploads/ex/0f22/000308d9-db9fe8ff/640/img1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06992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3.infourok.ru/uploads/ex/0f22/000308d9-db9fe8ff/640/img1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7812360" cy="6741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Презентация &quot;Музыка в советском кино&quot;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88"/>
          <a:stretch/>
        </p:blipFill>
        <p:spPr bwMode="auto">
          <a:xfrm>
            <a:off x="4644007" y="3212976"/>
            <a:ext cx="4485089" cy="36450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58972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3.infourok.ru/uploads/ex/0f22/000308d9-db9fe8ff/640/img1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32891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layer.myshared.ru/17/1128661/slides/slide_1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27275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4000" b="1" dirty="0" smtClean="0">
                <a:solidFill>
                  <a:srgbClr val="FF0000"/>
                </a:solidFill>
              </a:rPr>
              <a:t>Не </a:t>
            </a:r>
            <a:r>
              <a:rPr lang="ru-RU" sz="3600" b="1" dirty="0">
                <a:solidFill>
                  <a:srgbClr val="FF0000"/>
                </a:solidFill>
              </a:rPr>
              <a:t>думай о секундах свысока.</a:t>
            </a:r>
            <a:r>
              <a:rPr lang="ru-RU" sz="3600" dirty="0">
                <a:solidFill>
                  <a:srgbClr val="FF0000"/>
                </a:solidFill>
              </a:rPr>
              <a:t/>
            </a:r>
            <a:br>
              <a:rPr lang="ru-RU" sz="3600" dirty="0">
                <a:solidFill>
                  <a:srgbClr val="FF0000"/>
                </a:solidFill>
              </a:rPr>
            </a:br>
            <a:r>
              <a:rPr lang="ru-RU" sz="2000" dirty="0" err="1" smtClean="0"/>
              <a:t>Муз.М.Таривердиева</a:t>
            </a:r>
            <a:r>
              <a:rPr lang="ru-RU" sz="2000" dirty="0" smtClean="0"/>
              <a:t>, </a:t>
            </a:r>
            <a:r>
              <a:rPr lang="ru-RU" sz="2000" dirty="0" err="1" smtClean="0"/>
              <a:t>сл.Р.Рождественского</a:t>
            </a:r>
            <a:r>
              <a:rPr lang="ru-RU" u="sng" dirty="0"/>
              <a:t/>
            </a:r>
            <a:br>
              <a:rPr lang="ru-RU" u="sng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>
            <a:normAutofit fontScale="25000" lnSpcReduction="20000"/>
          </a:bodyPr>
          <a:lstStyle/>
          <a:p>
            <a:endParaRPr lang="ru-RU" sz="7200" dirty="0"/>
          </a:p>
          <a:p>
            <a:r>
              <a:rPr lang="ru-RU" sz="7200" dirty="0"/>
              <a:t>Не думай о секундах свысока.</a:t>
            </a:r>
            <a:br>
              <a:rPr lang="ru-RU" sz="7200" dirty="0"/>
            </a:br>
            <a:r>
              <a:rPr lang="ru-RU" sz="7200" dirty="0"/>
              <a:t>Наступит время - сам поймешь, наверное:</a:t>
            </a:r>
            <a:br>
              <a:rPr lang="ru-RU" sz="7200" dirty="0"/>
            </a:br>
            <a:r>
              <a:rPr lang="ru-RU" sz="7200" dirty="0"/>
              <a:t>Свистят они, как пули у виска,</a:t>
            </a:r>
            <a:br>
              <a:rPr lang="ru-RU" sz="7200" dirty="0"/>
            </a:br>
            <a:r>
              <a:rPr lang="ru-RU" sz="7200" dirty="0"/>
              <a:t>Мгновения, мгновения, мгновения.</a:t>
            </a:r>
            <a:br>
              <a:rPr lang="ru-RU" sz="7200" dirty="0"/>
            </a:br>
            <a:r>
              <a:rPr lang="ru-RU" sz="7200" dirty="0"/>
              <a:t/>
            </a:r>
            <a:br>
              <a:rPr lang="ru-RU" sz="7200" dirty="0"/>
            </a:br>
            <a:r>
              <a:rPr lang="ru-RU" sz="7200" dirty="0"/>
              <a:t>Мгновения спрессованы в года.</a:t>
            </a:r>
            <a:br>
              <a:rPr lang="ru-RU" sz="7200" dirty="0"/>
            </a:br>
            <a:r>
              <a:rPr lang="ru-RU" sz="7200" dirty="0"/>
              <a:t>Мгновения спрессованы в столетия.</a:t>
            </a:r>
            <a:br>
              <a:rPr lang="ru-RU" sz="7200" dirty="0"/>
            </a:br>
            <a:r>
              <a:rPr lang="ru-RU" sz="7200" dirty="0"/>
              <a:t>И я не понимаю иногда,</a:t>
            </a:r>
            <a:br>
              <a:rPr lang="ru-RU" sz="7200" dirty="0"/>
            </a:br>
            <a:r>
              <a:rPr lang="ru-RU" sz="7200" dirty="0"/>
              <a:t>Где первое мгновенье, где последнее.</a:t>
            </a:r>
            <a:br>
              <a:rPr lang="ru-RU" sz="7200" dirty="0"/>
            </a:br>
            <a:r>
              <a:rPr lang="ru-RU" sz="7200" dirty="0"/>
              <a:t/>
            </a:r>
            <a:br>
              <a:rPr lang="ru-RU" sz="7200" dirty="0"/>
            </a:br>
            <a:r>
              <a:rPr lang="ru-RU" sz="7200" dirty="0"/>
              <a:t>У каждого мгновенья свой резон,</a:t>
            </a:r>
            <a:br>
              <a:rPr lang="ru-RU" sz="7200" dirty="0"/>
            </a:br>
            <a:r>
              <a:rPr lang="ru-RU" sz="7200" dirty="0"/>
              <a:t>Свои колокола, своя отметина.</a:t>
            </a:r>
            <a:br>
              <a:rPr lang="ru-RU" sz="7200" dirty="0"/>
            </a:br>
            <a:r>
              <a:rPr lang="ru-RU" sz="7200" dirty="0"/>
              <a:t>Мгновенья раздают: кому - позор,</a:t>
            </a:r>
            <a:br>
              <a:rPr lang="ru-RU" sz="7200" dirty="0"/>
            </a:br>
            <a:r>
              <a:rPr lang="ru-RU" sz="7200" dirty="0"/>
              <a:t>Кому - бесславье, а кому - бессмертие.</a:t>
            </a:r>
            <a:br>
              <a:rPr lang="ru-RU" sz="7200" dirty="0"/>
            </a:br>
            <a:r>
              <a:rPr lang="ru-RU" sz="7200" dirty="0"/>
              <a:t/>
            </a:r>
            <a:br>
              <a:rPr lang="ru-RU" sz="7200" dirty="0"/>
            </a:br>
            <a:r>
              <a:rPr lang="ru-RU" dirty="0"/>
              <a:t> 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68760"/>
            <a:ext cx="4038600" cy="5328592"/>
          </a:xfrm>
        </p:spPr>
        <p:txBody>
          <a:bodyPr>
            <a:noAutofit/>
          </a:bodyPr>
          <a:lstStyle/>
          <a:p>
            <a:endParaRPr lang="ru-RU" sz="1600" dirty="0" smtClean="0"/>
          </a:p>
          <a:p>
            <a:r>
              <a:rPr lang="ru-RU" sz="1600" dirty="0" smtClean="0"/>
              <a:t>Из </a:t>
            </a:r>
            <a:r>
              <a:rPr lang="ru-RU" sz="1600" dirty="0"/>
              <a:t>крохотных мгновений соткан дождь.</a:t>
            </a:r>
            <a:br>
              <a:rPr lang="ru-RU" sz="1600" dirty="0"/>
            </a:br>
            <a:r>
              <a:rPr lang="ru-RU" sz="1600" dirty="0"/>
              <a:t>Течет с небес вода обыкновенная,</a:t>
            </a:r>
            <a:br>
              <a:rPr lang="ru-RU" sz="1600" dirty="0"/>
            </a:br>
            <a:r>
              <a:rPr lang="ru-RU" sz="1600" dirty="0"/>
              <a:t>И ты порой почти полжизни ждешь,</a:t>
            </a:r>
            <a:br>
              <a:rPr lang="ru-RU" sz="1600" dirty="0"/>
            </a:br>
            <a:r>
              <a:rPr lang="ru-RU" sz="1600" dirty="0"/>
              <a:t>Когда оно придет, твое мгновение.</a:t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Придет оно, большое, как глоток,</a:t>
            </a:r>
            <a:br>
              <a:rPr lang="ru-RU" sz="1600" dirty="0"/>
            </a:br>
            <a:r>
              <a:rPr lang="ru-RU" sz="1600" dirty="0"/>
              <a:t>Глоток воды во время зноя летнего.</a:t>
            </a:r>
            <a:br>
              <a:rPr lang="ru-RU" sz="1600" dirty="0"/>
            </a:br>
            <a:r>
              <a:rPr lang="ru-RU" sz="1600" dirty="0"/>
              <a:t>А в общем, надо просто помнить долг</a:t>
            </a:r>
            <a:br>
              <a:rPr lang="ru-RU" sz="1600" dirty="0"/>
            </a:br>
            <a:r>
              <a:rPr lang="ru-RU" sz="1600" dirty="0"/>
              <a:t>От первого мгновенья до последнего</a:t>
            </a:r>
            <a:r>
              <a:rPr lang="ru-RU" sz="1600" dirty="0" smtClean="0"/>
              <a:t>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Мгновения, мгновения, </a:t>
            </a:r>
            <a:r>
              <a:rPr lang="ru-RU" sz="1600" dirty="0" smtClean="0"/>
              <a:t>мгновения.</a:t>
            </a:r>
          </a:p>
          <a:p>
            <a:endParaRPr lang="ru-RU" sz="1600" dirty="0" smtClean="0"/>
          </a:p>
          <a:p>
            <a:r>
              <a:rPr lang="ru-RU" sz="1600" dirty="0" smtClean="0"/>
              <a:t>Не </a:t>
            </a:r>
            <a:r>
              <a:rPr lang="ru-RU" sz="1600" dirty="0"/>
              <a:t>думай о секундах свысока.</a:t>
            </a:r>
            <a:br>
              <a:rPr lang="ru-RU" sz="1600" dirty="0"/>
            </a:br>
            <a:r>
              <a:rPr lang="ru-RU" sz="1600" dirty="0" smtClean="0"/>
              <a:t>Наступит </a:t>
            </a:r>
            <a:r>
              <a:rPr lang="ru-RU" sz="1600" dirty="0"/>
              <a:t>время, сам поймешь, наверное:</a:t>
            </a:r>
            <a:br>
              <a:rPr lang="ru-RU" sz="1600" dirty="0"/>
            </a:br>
            <a:r>
              <a:rPr lang="ru-RU" sz="1600" dirty="0"/>
              <a:t>Свистят они, как пули у виска,</a:t>
            </a:r>
            <a:br>
              <a:rPr lang="ru-RU" sz="1600" dirty="0"/>
            </a:br>
            <a:r>
              <a:rPr lang="ru-RU" sz="1600" dirty="0"/>
              <a:t>Мгновения, мгновения, мгновения</a:t>
            </a:r>
            <a:r>
              <a:rPr lang="ru-RU" sz="1600" dirty="0" smtClean="0"/>
              <a:t>.</a:t>
            </a:r>
          </a:p>
          <a:p>
            <a:endParaRPr lang="ru-RU" sz="1600" dirty="0"/>
          </a:p>
          <a:p>
            <a:r>
              <a:rPr lang="ru-RU" sz="1600" b="1" dirty="0" smtClean="0"/>
              <a:t>Домашнее задание(Скачать </a:t>
            </a:r>
            <a:r>
              <a:rPr lang="ru-RU" sz="1600" b="1" dirty="0" err="1"/>
              <a:t>песню,переписать</a:t>
            </a:r>
            <a:r>
              <a:rPr lang="ru-RU" sz="1600" b="1" dirty="0"/>
              <a:t> и петь)</a:t>
            </a:r>
            <a:endParaRPr 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val="13332375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931224" cy="490066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Блиц-опрос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6021286"/>
            <a:ext cx="7859216" cy="504057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5600" dirty="0" smtClean="0"/>
              <a:t>Песни «Не думай о секундах с высока»</a:t>
            </a:r>
            <a:endParaRPr lang="ru-RU" sz="5600" dirty="0"/>
          </a:p>
        </p:txBody>
      </p:sp>
      <p:pic>
        <p:nvPicPr>
          <p:cNvPr id="4" name="Рисунок 3" descr="Презентация для урока музыки &quot;Музыка кино&quot; в 6 классе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46"/>
          <a:stretch/>
        </p:blipFill>
        <p:spPr bwMode="auto">
          <a:xfrm>
            <a:off x="899591" y="812800"/>
            <a:ext cx="7596335" cy="52084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9406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ds03.infourok.ru/uploads/ex/0781/00049b60-09dc3c57/img2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928991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6600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езентация к уроку МХК &quot;Синтез искусств в кино&quot; (9 класс)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0788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ds03.infourok.ru/uploads/ex/0f22/000308d9-db9fe8ff/640/img3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856983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ds03.infourok.ru/uploads/ex/0f22/000308d9-db9fe8ff/640/img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85557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ds03.infourok.ru/uploads/ex/0f22/000308d9-db9fe8ff/640/img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2862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ds03.infourok.ru/uploads/ex/0f22/000308d9-db9fe8ff/640/img6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7319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Презентация по музыке на тему &quot;Музыка в кино&quo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271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3.infourok.ru/uploads/ex/0f22/000308d9-db9fe8ff/640/img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2331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3.infourok.ru/uploads/ex/0f22/000308d9-db9fe8ff/640/img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14272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1649</TotalTime>
  <Words>28</Words>
  <Application>Microsoft Office PowerPoint</Application>
  <PresentationFormat>Экран (4:3)</PresentationFormat>
  <Paragraphs>14</Paragraphs>
  <Slides>19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Урок на тему:  «Музыка в отечественном кино»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Не думай о секундах свысока. Муз.М.Таривердиева, сл.Р.Рождественского </vt:lpstr>
      <vt:lpstr>Блиц-опрос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Acer</cp:lastModifiedBy>
  <cp:revision>101</cp:revision>
  <dcterms:created xsi:type="dcterms:W3CDTF">2018-10-16T20:37:20Z</dcterms:created>
  <dcterms:modified xsi:type="dcterms:W3CDTF">2020-05-18T19:25:14Z</dcterms:modified>
</cp:coreProperties>
</file>