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7" r:id="rId6"/>
    <p:sldId id="257" r:id="rId7"/>
    <p:sldId id="270" r:id="rId8"/>
    <p:sldId id="272" r:id="rId9"/>
    <p:sldId id="280" r:id="rId10"/>
    <p:sldId id="279" r:id="rId11"/>
    <p:sldId id="278" r:id="rId12"/>
    <p:sldId id="285" r:id="rId13"/>
    <p:sldId id="284" r:id="rId14"/>
    <p:sldId id="283" r:id="rId15"/>
    <p:sldId id="282" r:id="rId16"/>
    <p:sldId id="281" r:id="rId17"/>
    <p:sldId id="286" r:id="rId18"/>
    <p:sldId id="287" r:id="rId19"/>
    <p:sldId id="290" r:id="rId20"/>
    <p:sldId id="289" r:id="rId21"/>
    <p:sldId id="269" r:id="rId2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7713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Hello!</a:t>
            </a:r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0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16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UNDERGROUND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07" y="1700808"/>
            <a:ext cx="6358086" cy="40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20688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MOPED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44018"/>
            <a:ext cx="4536504" cy="45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48680"/>
            <a:ext cx="3714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MOTORBIKE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43" y="1472010"/>
            <a:ext cx="5400600" cy="44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76672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FERRY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76672"/>
            <a:ext cx="214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BARGE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56" y="1426383"/>
            <a:ext cx="6258114" cy="45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25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HOT-AIR BALOON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75" y="16288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8680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CABLE CAR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65794" cy="35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8"/>
            <a:ext cx="2843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 FOOT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18" y="1988840"/>
            <a:ext cx="3655665" cy="18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189562" cy="3850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797152"/>
            <a:ext cx="6802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 travel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plane, but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foot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2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762500" cy="3895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8040" y="476672"/>
            <a:ext cx="704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If I go to London, I will…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2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115" y="260648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en-US" sz="2400" dirty="0"/>
              <a:t>1. </a:t>
            </a:r>
            <a:r>
              <a:rPr lang="en-US" sz="2400" dirty="0" smtClean="0"/>
              <a:t>If Peter comes to my place, we’ll go to play in the yard.</a:t>
            </a:r>
            <a:endParaRPr lang="ru-RU" sz="2400" dirty="0"/>
          </a:p>
          <a:p>
            <a:r>
              <a:rPr lang="en-US" sz="2400" dirty="0"/>
              <a:t>2. </a:t>
            </a:r>
            <a:r>
              <a:rPr lang="en-US" sz="2400" dirty="0" smtClean="0"/>
              <a:t>If Peter doesn’t come to my place, I will watch TV</a:t>
            </a:r>
          </a:p>
          <a:p>
            <a:r>
              <a:rPr lang="en-US" sz="2400" dirty="0" smtClean="0"/>
              <a:t>3</a:t>
            </a:r>
            <a:r>
              <a:rPr lang="en-US" sz="2400" dirty="0"/>
              <a:t>. </a:t>
            </a:r>
            <a:r>
              <a:rPr lang="en-US" sz="2400" dirty="0" smtClean="0"/>
              <a:t>If Frank’s parents have their holidays in summer, they’ll go to the seaside.</a:t>
            </a:r>
          </a:p>
          <a:p>
            <a:r>
              <a:rPr lang="en-US" sz="2400" dirty="0" smtClean="0"/>
              <a:t>4. If they have their holidays in winter, they’ll stay at home.</a:t>
            </a:r>
          </a:p>
          <a:p>
            <a:r>
              <a:rPr lang="en-US" sz="2400" dirty="0" smtClean="0"/>
              <a:t>5. If the fog thickens, Harold will put up the tent for the night.</a:t>
            </a:r>
          </a:p>
          <a:p>
            <a:r>
              <a:rPr lang="en-US" sz="2400" dirty="0" smtClean="0"/>
              <a:t>6. When I finish my work, I’ll go to the cinema.</a:t>
            </a:r>
          </a:p>
          <a:p>
            <a:r>
              <a:rPr lang="en-US" sz="2400" dirty="0" smtClean="0"/>
              <a:t>7. we’ll buy this book as soon as our mother gives us some money.</a:t>
            </a:r>
          </a:p>
          <a:p>
            <a:r>
              <a:rPr lang="en-US" sz="2400" dirty="0" smtClean="0"/>
              <a:t>8. When we come to your place you’ll show us your present.</a:t>
            </a:r>
          </a:p>
          <a:p>
            <a:r>
              <a:rPr lang="en-US" sz="2400" dirty="0" smtClean="0"/>
              <a:t>9. I’ll return you your ring when you ask me.</a:t>
            </a:r>
          </a:p>
          <a:p>
            <a:r>
              <a:rPr lang="en-US" sz="2400" dirty="0" smtClean="0"/>
              <a:t>10. I’ll wait for my friend until he comes from the shop.</a:t>
            </a:r>
          </a:p>
        </p:txBody>
      </p:sp>
    </p:spTree>
    <p:extLst>
      <p:ext uri="{BB962C8B-B14F-4D97-AF65-F5344CB8AC3E}">
        <p14:creationId xmlns:p14="http://schemas.microsoft.com/office/powerpoint/2010/main" val="3012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416519" cy="2592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836712"/>
            <a:ext cx="289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Checklist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9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5736" y="0"/>
            <a:ext cx="4104456" cy="11247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First Conditional</a:t>
            </a:r>
            <a:endParaRPr lang="ru-RU" sz="3200" dirty="0"/>
          </a:p>
        </p:txBody>
      </p:sp>
      <p:cxnSp>
        <p:nvCxnSpPr>
          <p:cNvPr id="4" name="Прямая со стрелкой 3"/>
          <p:cNvCxnSpPr>
            <a:endCxn id="7" idx="7"/>
          </p:cNvCxnSpPr>
          <p:nvPr/>
        </p:nvCxnSpPr>
        <p:spPr>
          <a:xfrm flipH="1">
            <a:off x="2381623" y="1089207"/>
            <a:ext cx="678209" cy="66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1168149"/>
            <a:ext cx="526651" cy="591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504" y="1628800"/>
            <a:ext cx="2664296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If-clause 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5458691" y="1647737"/>
            <a:ext cx="3096344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Main clause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087" y="3457809"/>
            <a:ext cx="1584176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Present Simple</a:t>
            </a:r>
            <a:endParaRPr lang="ru-RU" sz="32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043608" y="2583841"/>
            <a:ext cx="247823" cy="701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32481" y="3458310"/>
            <a:ext cx="2019839" cy="10076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Future Simple</a:t>
            </a:r>
            <a:endParaRPr lang="ru-RU" sz="28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6804248" y="2780928"/>
            <a:ext cx="202615" cy="676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888" y="1340768"/>
            <a:ext cx="432048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483768" y="4797152"/>
            <a:ext cx="2686891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Possible situations in the future and their consequences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45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5" grpId="0" animBg="1"/>
      <p:bldP spid="2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7713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Imagine that it’s summer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If it is summer, where will you go?</a:t>
            </a:r>
            <a:endParaRPr lang="ru-RU" sz="5400" dirty="0">
              <a:solidFill>
                <a:srgbClr val="FF0000"/>
              </a:solidFill>
            </a:endParaRPr>
          </a:p>
          <a:p>
            <a:pPr algn="ctr"/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99112"/>
            <a:ext cx="3024336" cy="20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7713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The world is the book. 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And </a:t>
            </a:r>
            <a:r>
              <a:rPr lang="en-US" sz="5400" dirty="0">
                <a:solidFill>
                  <a:srgbClr val="FF0000"/>
                </a:solidFill>
              </a:rPr>
              <a:t>those who do not travel read only one page. </a:t>
            </a:r>
            <a:endParaRPr lang="ru-RU" sz="5400" dirty="0">
              <a:solidFill>
                <a:srgbClr val="FF0000"/>
              </a:solidFill>
            </a:endParaRPr>
          </a:p>
          <a:p>
            <a:pPr algn="ctr"/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99112"/>
            <a:ext cx="3024336" cy="20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354471" cy="22322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44086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354471" cy="1969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1961"/>
            <a:ext cx="3440868" cy="19802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1379" y="201414"/>
            <a:ext cx="3717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TRAVELLING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4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19043"/>
            <a:ext cx="623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OF TRAVELLING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7584" y="1484784"/>
            <a:ext cx="144016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843808" y="1700808"/>
            <a:ext cx="43204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1844824"/>
            <a:ext cx="14401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2240" y="1628800"/>
            <a:ext cx="122413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56167" y="2247275"/>
            <a:ext cx="1963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PLACE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485979"/>
            <a:ext cx="368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TRANSPORT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04072" y="4104414"/>
            <a:ext cx="2858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CLOTHES AND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OTHER STAFF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4923" y="3502241"/>
            <a:ext cx="2468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ACTIVITIES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0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222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35080" cy="43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92696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TRAM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48" y="1772816"/>
            <a:ext cx="4932040" cy="36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96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Nonik</dc:creator>
  <cp:lastModifiedBy>учитель</cp:lastModifiedBy>
  <cp:revision>39</cp:revision>
  <cp:lastPrinted>2018-02-28T07:43:18Z</cp:lastPrinted>
  <dcterms:created xsi:type="dcterms:W3CDTF">2018-02-25T10:55:31Z</dcterms:created>
  <dcterms:modified xsi:type="dcterms:W3CDTF">2018-04-18T07:34:30Z</dcterms:modified>
</cp:coreProperties>
</file>