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20277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936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6816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44470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0949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1899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8930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119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659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615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651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015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190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300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213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52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61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0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НАСТЕННЫХ ПРЕДМЕТОВ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836837" y="5281382"/>
            <a:ext cx="7512060" cy="550333"/>
          </a:xfrm>
        </p:spPr>
        <p:txBody>
          <a:bodyPr/>
          <a:lstStyle/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9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7796030" cy="3311189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помещениях на стенах размещают зеркала, полки, картины, карнизы для штор и другие предметы. Способ их крепления зависит от веса предмета и материала стены. В деревянную стену нетрудно забить гвоздь или завернуть шуруп, надо только предварительно разметить место расположения шилом.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6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отверстий в кирпичной или бетонной стене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1" y="332656"/>
            <a:ext cx="7797662" cy="54734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998" y="154291"/>
            <a:ext cx="7916477" cy="56503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4764" y="154291"/>
            <a:ext cx="9144000" cy="63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7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980728"/>
            <a:ext cx="7796030" cy="3311189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представлено три самых распространенных инструмента.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что делать если нет возможности использовать эти инструменты или их просто нет?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44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Пробойник и шлямбур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Это инструменты для пробивания отверстий в кирпичной или бетонной стене.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140968"/>
            <a:ext cx="4106811" cy="33128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315" y="3140968"/>
            <a:ext cx="4750173" cy="331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38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836712"/>
            <a:ext cx="7796030" cy="3311189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полученное отверстие устанавливают деревянную или пластмассовую пробку.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пробку ввертывают подходящий по длине и диаметру шуруп. Он должен выступать из стены на 2….3 мм.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8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34</TotalTime>
  <Words>122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Главное мероприятие</vt:lpstr>
      <vt:lpstr>ЗАКРЕПЛЕНИЕ НАСТЕННЫХ ПРЕДМЕТОВ</vt:lpstr>
      <vt:lpstr>Слайд 2</vt:lpstr>
      <vt:lpstr>Получение отверстий в кирпичной или бетонной стене</vt:lpstr>
      <vt:lpstr>Слайд 4</vt:lpstr>
      <vt:lpstr>Пробойник и шлямбур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ЗАКРЕПЛЕНИЕ НАСТЕННЫХ ПРЕДМЕТОВ</dc:title>
  <dc:creator>Admin</dc:creator>
  <cp:lastModifiedBy>user</cp:lastModifiedBy>
  <cp:revision>6</cp:revision>
  <dcterms:created xsi:type="dcterms:W3CDTF">2018-04-09T18:10:30Z</dcterms:created>
  <dcterms:modified xsi:type="dcterms:W3CDTF">2020-03-27T07:04:29Z</dcterms:modified>
</cp:coreProperties>
</file>