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5FA425-1092-4261-A4C4-A608204035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395D1-1E94-4A48-8254-DB02AF6C82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21100-AC10-467F-B72A-B521A0A97F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53E91-83E0-4A19-B627-CC365D91D8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4A19-D4AE-4B09-9BAF-1B97730219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CB8E7-A0D6-40D2-B729-C3D214D69E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431C9-9AAA-4E6E-9D64-DE979BAA97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0F4FB-D01B-4CFB-911C-99D2132115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7D6A6-8C8C-41E9-9BD7-264DCD9E68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4A5A1-CFFF-4E8F-9452-9ED8644003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EEDC4-3B56-4808-A496-0BA5E5543E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4E9455D-024F-4999-B837-00FBCFC789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019999" cy="2088183"/>
          </a:xfrm>
        </p:spPr>
        <p:txBody>
          <a:bodyPr/>
          <a:lstStyle/>
          <a:p>
            <a:r>
              <a:rPr lang="ru-RU" dirty="0" smtClean="0"/>
              <a:t>2 урока. </a:t>
            </a:r>
            <a:br>
              <a:rPr lang="ru-RU" dirty="0" smtClean="0"/>
            </a:br>
            <a:r>
              <a:rPr lang="ru-RU" dirty="0" smtClean="0"/>
              <a:t>Невыдуманный </a:t>
            </a:r>
            <a:r>
              <a:rPr lang="ru-RU" dirty="0" smtClean="0"/>
              <a:t>рассказ (о себе).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папой на рыбалке;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любимая игрушка;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счастливый день;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раз в музее истории;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Семейный вечер;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4482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Возьмите </a:t>
            </a:r>
            <a:r>
              <a:rPr lang="ru-RU" sz="4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корень однокоренных слов </a:t>
            </a:r>
            <a:r>
              <a:rPr lang="ru-RU" sz="4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«сказывать», «сказка». </a:t>
            </a:r>
            <a:r>
              <a:rPr lang="ru-RU" sz="4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Добавьте к нему приставку от слов </a:t>
            </a:r>
            <a:r>
              <a:rPr lang="ru-RU" sz="4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«рассудительный», «расценить</a:t>
            </a:r>
            <a:r>
              <a:rPr lang="ru-RU" sz="4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8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/>
                </a:solidFill>
                <a:latin typeface="+mj-lt"/>
              </a:rPr>
              <a:t>Отгадайте тему урока</a:t>
            </a:r>
            <a:endParaRPr lang="ru-RU" sz="60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925"/>
            <a:ext cx="9144000" cy="1143000"/>
          </a:xfrm>
        </p:spPr>
        <p:txBody>
          <a:bodyPr/>
          <a:lstStyle/>
          <a:p>
            <a:pPr algn="ctr"/>
            <a:r>
              <a:rPr lang="ru-RU" sz="4400" dirty="0" smtClean="0"/>
              <a:t>Композиционная схема рассказа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Завязка;</a:t>
            </a:r>
          </a:p>
          <a:p>
            <a:pPr algn="ctr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Развитие действия;</a:t>
            </a:r>
          </a:p>
          <a:p>
            <a:pPr algn="ctr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Кульминация действия;</a:t>
            </a:r>
          </a:p>
          <a:p>
            <a:pPr algn="ctr"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Развязка.</a:t>
            </a:r>
            <a:endParaRPr lang="ru-RU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293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  <a:latin typeface="+mj-lt"/>
              </a:rPr>
              <a:t>Н</a:t>
            </a:r>
            <a:r>
              <a:rPr lang="ru-RU" sz="6000" b="1" dirty="0" smtClean="0">
                <a:solidFill>
                  <a:schemeClr val="accent2"/>
                </a:solidFill>
                <a:latin typeface="+mj-lt"/>
              </a:rPr>
              <a:t>евыдуманный </a:t>
            </a:r>
            <a:r>
              <a:rPr lang="ru-RU" sz="6000" b="1" dirty="0">
                <a:solidFill>
                  <a:schemeClr val="accent2"/>
                </a:solidFill>
                <a:latin typeface="+mj-lt"/>
              </a:rPr>
              <a:t>рассказ о </a:t>
            </a:r>
            <a:r>
              <a:rPr lang="ru-RU" sz="6000" b="1" dirty="0" smtClean="0">
                <a:solidFill>
                  <a:schemeClr val="accent2"/>
                </a:solidFill>
                <a:latin typeface="+mj-lt"/>
              </a:rPr>
              <a:t>себе</a:t>
            </a:r>
            <a:endParaRPr lang="ru-RU" sz="6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925"/>
            <a:ext cx="9144000" cy="818803"/>
          </a:xfrm>
        </p:spPr>
        <p:txBody>
          <a:bodyPr/>
          <a:lstStyle/>
          <a:p>
            <a:pPr algn="ctr"/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Невыдуманный рассказ о себе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8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Какое событие подняло настроение одному из героев? Почему?</a:t>
            </a:r>
            <a:endParaRPr lang="ru-RU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412776"/>
            <a:ext cx="6296025" cy="1470025"/>
          </a:xfrm>
        </p:spPr>
        <p:txBody>
          <a:bodyPr/>
          <a:lstStyle/>
          <a:p>
            <a:pPr algn="ctr"/>
            <a:r>
              <a:rPr lang="ru-RU" sz="4800" dirty="0" smtClean="0"/>
              <a:t>Домашнее задание</a:t>
            </a:r>
            <a:endParaRPr lang="ru-RU" sz="480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59632" y="2874422"/>
            <a:ext cx="66247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Написать рассказ о случае, происшедшем с вами (от первого лица) упр. 652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pl-Shablon1</Template>
  <TotalTime>13</TotalTime>
  <Words>95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pl-Shablon1</vt:lpstr>
      <vt:lpstr>2 урока.  Невыдуманный рассказ (о себе).</vt:lpstr>
      <vt:lpstr>Слайд 2</vt:lpstr>
      <vt:lpstr>Слайд 3</vt:lpstr>
      <vt:lpstr>Композиционная схема рассказа</vt:lpstr>
      <vt:lpstr>Слайд 5</vt:lpstr>
      <vt:lpstr> Невыдуманный рассказ о себе</vt:lpstr>
      <vt:lpstr>Домашнее задание</vt:lpstr>
    </vt:vector>
  </TitlesOfParts>
  <Company>Hewlett-Packard</Company>
  <LinksUpToDate>false</LinksUpToDate>
  <SharedDoc>false</SharedDoc>
  <HyperlinkBase>http://www.powerlexis.ru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keywords>"PowerLexis" - Презентационное агентство</cp:keywords>
  <cp:lastModifiedBy>Sony</cp:lastModifiedBy>
  <cp:revision>3</cp:revision>
  <dcterms:created xsi:type="dcterms:W3CDTF">2016-04-13T07:07:32Z</dcterms:created>
  <dcterms:modified xsi:type="dcterms:W3CDTF">2020-04-14T15:54:36Z</dcterms:modified>
</cp:coreProperties>
</file>