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74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5" r:id="rId11"/>
    <p:sldId id="271" r:id="rId12"/>
    <p:sldId id="272" r:id="rId13"/>
    <p:sldId id="273" r:id="rId14"/>
  </p:sldIdLst>
  <p:sldSz cx="9144000" cy="6858000" type="screen4x3"/>
  <p:notesSz cx="6858000" cy="9144000"/>
  <p:embeddedFontLst>
    <p:embeddedFont>
      <p:font typeface="English Rose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04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971600" y="1700808"/>
            <a:ext cx="7200800" cy="3566835"/>
            <a:chOff x="1115616" y="2146448"/>
            <a:chExt cx="7165477" cy="314717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5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nglish Rose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32164" y="5022056"/>
              <a:ext cx="5732382" cy="271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nglish Rose" pitchFamily="2" charset="0"/>
                <a:cs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Рик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smtClean="0">
                <a:solidFill>
                  <a:srgbClr val="7030A0"/>
                </a:solidFill>
              </a:rPr>
              <a:t>к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еналъул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морфологияб</a:t>
            </a:r>
            <a:r>
              <a:rPr lang="ru-RU" b="1" dirty="0" smtClean="0">
                <a:solidFill>
                  <a:srgbClr val="7030A0"/>
                </a:solidFill>
              </a:rPr>
              <a:t> разбор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6 класс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Авар </a:t>
            </a:r>
            <a:r>
              <a:rPr lang="ru-RU" i="1" dirty="0" err="1" smtClean="0">
                <a:solidFill>
                  <a:srgbClr val="FF0000"/>
                </a:solidFill>
              </a:rPr>
              <a:t>мац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школа\Desktop\Школьные фоны\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684588"/>
            <a:ext cx="1133475" cy="73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школа\Desktop\Школьные фоны\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050"/>
            <a:ext cx="1555527" cy="1008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школа\Desktop\Школьные фоны\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1492845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школа\Desktop\Школьные фоны\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800200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200421-WA0097.jpeg"/>
          <p:cNvPicPr>
            <a:picLocks noChangeAspect="1" noChangeArrowheads="1"/>
          </p:cNvPicPr>
          <p:nvPr/>
        </p:nvPicPr>
        <p:blipFill>
          <a:blip r:embed="rId2" cstate="print"/>
          <a:srcRect t="17182" b="5629"/>
          <a:stretch>
            <a:fillRect/>
          </a:stretch>
        </p:blipFill>
        <p:spPr bwMode="auto">
          <a:xfrm rot="10800000">
            <a:off x="611560" y="1124744"/>
            <a:ext cx="7848873" cy="3024336"/>
          </a:xfrm>
          <a:prstGeom prst="rect">
            <a:avLst/>
          </a:prstGeom>
          <a:noFill/>
        </p:spPr>
      </p:pic>
      <p:pic>
        <p:nvPicPr>
          <p:cNvPr id="1027" name="Picture 3" descr="C:\Users\User\Desktop\IMG_20200421_13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23837" y="936803"/>
            <a:ext cx="1424317" cy="784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 smtClean="0"/>
              <a:t>Малъараб</a:t>
            </a:r>
            <a:r>
              <a:rPr lang="ru-RU" dirty="0" smtClean="0"/>
              <a:t> материал </a:t>
            </a:r>
            <a:r>
              <a:rPr lang="ru-RU" dirty="0" err="1" smtClean="0"/>
              <a:t>щула</a:t>
            </a:r>
            <a:r>
              <a:rPr lang="ru-RU" dirty="0" smtClean="0"/>
              <a:t> </a:t>
            </a:r>
            <a:r>
              <a:rPr lang="ru-RU" dirty="0" err="1" smtClean="0"/>
              <a:t>гьаби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Анц1авго вас </a:t>
            </a:r>
            <a:r>
              <a:rPr lang="ru-RU" sz="2800" b="1" dirty="0" err="1" smtClean="0">
                <a:solidFill>
                  <a:srgbClr val="7030A0"/>
                </a:solidFill>
              </a:rPr>
              <a:t>векерун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ана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К1иго-лъабго </a:t>
            </a:r>
            <a:r>
              <a:rPr lang="ru-RU" sz="2800" b="1" dirty="0" err="1" smtClean="0">
                <a:solidFill>
                  <a:srgbClr val="7030A0"/>
                </a:solidFill>
              </a:rPr>
              <a:t>къо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нижер</a:t>
            </a:r>
            <a:r>
              <a:rPr lang="ru-RU" sz="2800" b="1" dirty="0" smtClean="0">
                <a:solidFill>
                  <a:srgbClr val="7030A0"/>
                </a:solidFill>
              </a:rPr>
              <a:t> г1ака </a:t>
            </a:r>
            <a:r>
              <a:rPr lang="ru-RU" sz="2800" b="1" dirty="0" err="1" smtClean="0">
                <a:solidFill>
                  <a:srgbClr val="7030A0"/>
                </a:solidFill>
              </a:rPr>
              <a:t>балагьулаго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err="1" smtClean="0">
                <a:solidFill>
                  <a:srgbClr val="7030A0"/>
                </a:solidFill>
              </a:rPr>
              <a:t>Анлъабилеб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классалъул</a:t>
            </a:r>
            <a:r>
              <a:rPr lang="ru-RU" sz="2800" b="1" dirty="0" smtClean="0">
                <a:solidFill>
                  <a:srgbClr val="7030A0"/>
                </a:solidFill>
              </a:rPr>
              <a:t> ц1алдохъаби </a:t>
            </a:r>
            <a:r>
              <a:rPr lang="ru-RU" sz="2800" b="1" dirty="0" err="1" smtClean="0">
                <a:solidFill>
                  <a:srgbClr val="7030A0"/>
                </a:solidFill>
              </a:rPr>
              <a:t>ахикье</a:t>
            </a:r>
            <a:r>
              <a:rPr lang="ru-RU" sz="2800" b="1" dirty="0" smtClean="0">
                <a:solidFill>
                  <a:srgbClr val="7030A0"/>
                </a:solidFill>
              </a:rPr>
              <a:t> рак базе </a:t>
            </a:r>
            <a:r>
              <a:rPr lang="ru-RU" sz="2800" b="1" dirty="0" err="1" smtClean="0">
                <a:solidFill>
                  <a:srgbClr val="7030A0"/>
                </a:solidFill>
              </a:rPr>
              <a:t>ана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err="1" smtClean="0">
                <a:solidFill>
                  <a:srgbClr val="7030A0"/>
                </a:solidFill>
              </a:rPr>
              <a:t>Цо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чиясул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щуго</a:t>
            </a:r>
            <a:r>
              <a:rPr lang="ru-RU" sz="2800" b="1" dirty="0" smtClean="0">
                <a:solidFill>
                  <a:srgbClr val="7030A0"/>
                </a:solidFill>
              </a:rPr>
              <a:t> вас, </a:t>
            </a:r>
            <a:r>
              <a:rPr lang="ru-RU" sz="2800" b="1" dirty="0" err="1" smtClean="0">
                <a:solidFill>
                  <a:srgbClr val="7030A0"/>
                </a:solidFill>
              </a:rPr>
              <a:t>щуясулго</a:t>
            </a:r>
            <a:r>
              <a:rPr lang="ru-RU" sz="2800" b="1" dirty="0" smtClean="0">
                <a:solidFill>
                  <a:srgbClr val="7030A0"/>
                </a:solidFill>
              </a:rPr>
              <a:t> хъах1аб т1агъур.</a:t>
            </a: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Кьурал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предложениязулъ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ругел</a:t>
            </a:r>
            <a:r>
              <a:rPr lang="ru-RU" b="1" i="1" dirty="0" smtClean="0">
                <a:solidFill>
                  <a:srgbClr val="FF0000"/>
                </a:solidFill>
              </a:rPr>
              <a:t> рик1к1еназул </a:t>
            </a:r>
            <a:r>
              <a:rPr lang="ru-RU" b="1" i="1" dirty="0" err="1" smtClean="0">
                <a:solidFill>
                  <a:srgbClr val="FF0000"/>
                </a:solidFill>
              </a:rPr>
              <a:t>морфологияб</a:t>
            </a:r>
            <a:r>
              <a:rPr lang="ru-RU" b="1" i="1" dirty="0" smtClean="0">
                <a:solidFill>
                  <a:srgbClr val="FF0000"/>
                </a:solidFill>
              </a:rPr>
              <a:t> разбор </a:t>
            </a:r>
            <a:r>
              <a:rPr lang="ru-RU" b="1" i="1" dirty="0" err="1" smtClean="0">
                <a:solidFill>
                  <a:srgbClr val="FF0000"/>
                </a:solidFill>
              </a:rPr>
              <a:t>гьабе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школа\Desktop\Школьные фоны\анимашки 2\37189705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869160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Desktop\Школьные фоны\анимашки 2\37189705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59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кола\Desktop\Школьные фоны\анимашки 2\37189705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645025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737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ай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002060"/>
                </a:solidFill>
              </a:rPr>
              <a:t>Цо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ебги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адлъун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щуц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рик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ани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нижер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ахикь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ола</a:t>
            </a:r>
            <a:r>
              <a:rPr lang="ru-RU" b="1" dirty="0" smtClean="0">
                <a:solidFill>
                  <a:srgbClr val="002060"/>
                </a:solidFill>
              </a:rPr>
              <a:t> 20 </a:t>
            </a:r>
            <a:r>
              <a:rPr lang="ru-RU" b="1" dirty="0" err="1" smtClean="0">
                <a:solidFill>
                  <a:srgbClr val="002060"/>
                </a:solidFill>
              </a:rPr>
              <a:t>куракул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гъвет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. Чан </a:t>
            </a:r>
            <a:r>
              <a:rPr lang="ru-RU" b="1" dirty="0" err="1" smtClean="0">
                <a:solidFill>
                  <a:srgbClr val="002060"/>
                </a:solidFill>
              </a:rPr>
              <a:t>куракул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гъвет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ахикь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бугеб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Цо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бохида</a:t>
            </a:r>
            <a:r>
              <a:rPr lang="ru-RU" b="1" dirty="0" smtClean="0">
                <a:solidFill>
                  <a:srgbClr val="FF0000"/>
                </a:solidFill>
              </a:rPr>
              <a:t> ч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араб </a:t>
            </a:r>
            <a:r>
              <a:rPr lang="ru-RU" b="1" dirty="0" err="1" smtClean="0">
                <a:solidFill>
                  <a:srgbClr val="FF0000"/>
                </a:solidFill>
              </a:rPr>
              <a:t>хъазил</a:t>
            </a:r>
            <a:r>
              <a:rPr lang="ru-RU" b="1" dirty="0" smtClean="0">
                <a:solidFill>
                  <a:srgbClr val="FF0000"/>
                </a:solidFill>
              </a:rPr>
              <a:t> ц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айи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бахана</a:t>
            </a:r>
            <a:r>
              <a:rPr lang="ru-RU" b="1" dirty="0" smtClean="0">
                <a:solidFill>
                  <a:srgbClr val="FF0000"/>
                </a:solidFill>
              </a:rPr>
              <a:t> 13 </a:t>
            </a:r>
            <a:r>
              <a:rPr lang="ru-RU" b="1" dirty="0" err="1" smtClean="0">
                <a:solidFill>
                  <a:srgbClr val="FF0000"/>
                </a:solidFill>
              </a:rPr>
              <a:t>килоялде</a:t>
            </a:r>
            <a:r>
              <a:rPr lang="ru-RU" b="1" dirty="0" smtClean="0">
                <a:solidFill>
                  <a:srgbClr val="FF0000"/>
                </a:solidFill>
              </a:rPr>
              <a:t>. К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иябго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бохида</a:t>
            </a:r>
            <a:r>
              <a:rPr lang="ru-RU" b="1" dirty="0" smtClean="0">
                <a:solidFill>
                  <a:srgbClr val="FF0000"/>
                </a:solidFill>
              </a:rPr>
              <a:t> ч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ун</a:t>
            </a:r>
            <a:r>
              <a:rPr lang="ru-RU" b="1" dirty="0" smtClean="0">
                <a:solidFill>
                  <a:srgbClr val="FF0000"/>
                </a:solidFill>
              </a:rPr>
              <a:t> ц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ани</a:t>
            </a:r>
            <a:r>
              <a:rPr lang="ru-RU" b="1" dirty="0" smtClean="0">
                <a:solidFill>
                  <a:srgbClr val="FF0000"/>
                </a:solidFill>
              </a:rPr>
              <a:t>, чан </a:t>
            </a:r>
            <a:r>
              <a:rPr lang="ru-RU" b="1" dirty="0" err="1" smtClean="0">
                <a:solidFill>
                  <a:srgbClr val="FF0000"/>
                </a:solidFill>
              </a:rPr>
              <a:t>килодай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гьелда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батила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школа\Desktop\Школьные фоны\анимашки 2\i786a9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1950616" cy="187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школа\Desktop\Школьные фоны\анимашки 2\1338381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213322" cy="1393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школа\Desktop\Школьные фоны\анимашки 2\1296284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113"/>
            <a:ext cx="1767160" cy="1708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257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РОКЪОБЕ Х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ru-RU" b="1" dirty="0" smtClean="0">
                <a:solidFill>
                  <a:srgbClr val="00B050"/>
                </a:solidFill>
              </a:rPr>
              <a:t>АЛТ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ru-RU" b="1" dirty="0" smtClean="0">
                <a:solidFill>
                  <a:srgbClr val="00B050"/>
                </a:solidFill>
              </a:rPr>
              <a:t>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школа\Desktop\Школьные фоны\57a9d83f4a1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755532" cy="3995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06896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§ 30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Х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ru-RU" sz="2400" b="1" dirty="0" err="1">
                <a:solidFill>
                  <a:srgbClr val="FF0000"/>
                </a:solidFill>
              </a:rPr>
              <a:t>алт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и № 1 </a:t>
            </a:r>
            <a:r>
              <a:rPr lang="ru-RU" sz="2400" b="1" dirty="0" err="1">
                <a:solidFill>
                  <a:srgbClr val="FF0000"/>
                </a:solidFill>
              </a:rPr>
              <a:t>гьум</a:t>
            </a:r>
            <a:r>
              <a:rPr lang="ru-RU" sz="2400" b="1" dirty="0">
                <a:solidFill>
                  <a:srgbClr val="FF0000"/>
                </a:solidFill>
              </a:rPr>
              <a:t>. 89</a:t>
            </a:r>
          </a:p>
          <a:p>
            <a:r>
              <a:rPr lang="ru-RU" sz="2400" b="1" dirty="0" err="1">
                <a:solidFill>
                  <a:srgbClr val="FF0000"/>
                </a:solidFill>
              </a:rPr>
              <a:t>Коч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ru-RU" sz="2400" b="1" dirty="0" err="1">
                <a:solidFill>
                  <a:srgbClr val="FF0000"/>
                </a:solidFill>
              </a:rPr>
              <a:t>ол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мухъазулъ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ругел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рик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еназул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морфологияб</a:t>
            </a:r>
            <a:r>
              <a:rPr lang="ru-RU" sz="2400" b="1" dirty="0">
                <a:solidFill>
                  <a:srgbClr val="FF0000"/>
                </a:solidFill>
              </a:rPr>
              <a:t> разбор </a:t>
            </a:r>
            <a:r>
              <a:rPr lang="ru-RU" sz="2400" b="1" dirty="0" err="1">
                <a:solidFill>
                  <a:srgbClr val="FF0000"/>
                </a:solidFill>
              </a:rPr>
              <a:t>гьабе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9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3312368"/>
          </a:xfrm>
        </p:spPr>
        <p:txBody>
          <a:bodyPr/>
          <a:lstStyle/>
          <a:p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err="1" smtClean="0"/>
              <a:t>Къоло</a:t>
            </a:r>
            <a:r>
              <a:rPr lang="ru-RU" sz="4200" dirty="0" smtClean="0"/>
              <a:t> </a:t>
            </a:r>
            <a:r>
              <a:rPr lang="ru-RU" sz="4200" dirty="0" err="1" smtClean="0"/>
              <a:t>цоабилеб</a:t>
            </a:r>
            <a:r>
              <a:rPr lang="ru-RU" sz="4200" dirty="0" smtClean="0"/>
              <a:t> апрель</a:t>
            </a:r>
            <a:br>
              <a:rPr lang="ru-RU" sz="4200" dirty="0" smtClean="0"/>
            </a:br>
            <a:r>
              <a:rPr lang="ru-RU" sz="4200" dirty="0" err="1" smtClean="0"/>
              <a:t>Талат</a:t>
            </a:r>
            <a:r>
              <a:rPr lang="ru-RU" sz="4200" dirty="0" smtClean="0"/>
              <a:t> </a:t>
            </a:r>
            <a:r>
              <a:rPr lang="ru-RU" sz="4200" dirty="0" err="1" smtClean="0"/>
              <a:t>къо</a:t>
            </a:r>
            <a:r>
              <a:rPr lang="ru-RU" sz="4200" dirty="0" smtClean="0"/>
              <a:t>.</a:t>
            </a:r>
            <a:br>
              <a:rPr lang="ru-RU" sz="4200" dirty="0" smtClean="0"/>
            </a:br>
            <a:r>
              <a:rPr lang="ru-RU" sz="4200" dirty="0" err="1" smtClean="0"/>
              <a:t>Классалда</a:t>
            </a:r>
            <a:r>
              <a:rPr lang="ru-RU" sz="4200" dirty="0" smtClean="0"/>
              <a:t> х1алт1и.</a:t>
            </a:r>
            <a:br>
              <a:rPr lang="ru-RU" sz="4200" dirty="0" smtClean="0"/>
            </a:br>
            <a:r>
              <a:rPr lang="ru-RU" sz="4200" dirty="0" err="1" smtClean="0"/>
              <a:t>Дарсил</a:t>
            </a:r>
            <a:r>
              <a:rPr lang="ru-RU" sz="4200" dirty="0" smtClean="0"/>
              <a:t> тема : Рик1к1еналъул </a:t>
            </a:r>
            <a:r>
              <a:rPr lang="ru-RU" sz="4200" dirty="0" err="1" smtClean="0"/>
              <a:t>морфологияб</a:t>
            </a:r>
            <a:r>
              <a:rPr lang="ru-RU" sz="4200" dirty="0" smtClean="0"/>
              <a:t> разбор .</a:t>
            </a:r>
            <a:endParaRPr lang="ru-RU" sz="4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20080"/>
          </a:xfrm>
        </p:spPr>
        <p:txBody>
          <a:bodyPr/>
          <a:lstStyle/>
          <a:p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nglish Rose" pitchFamily="2" charset="0"/>
              </a:rPr>
              <a:t>Дарсил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nglish Rose" pitchFamily="2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nglish Rose" pitchFamily="2" charset="0"/>
              </a:rPr>
              <a:t>мурадал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560840" cy="482453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Рик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еналъул</a:t>
            </a:r>
            <a:r>
              <a:rPr lang="ru-RU" b="1" dirty="0" smtClean="0">
                <a:solidFill>
                  <a:srgbClr val="0070C0"/>
                </a:solidFill>
              </a:rPr>
              <a:t> х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акъалъулъ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щвараб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лъай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щула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гьаби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Рик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еналъул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морфологияб</a:t>
            </a:r>
            <a:r>
              <a:rPr lang="ru-RU" b="1" dirty="0" smtClean="0">
                <a:solidFill>
                  <a:srgbClr val="0070C0"/>
                </a:solidFill>
              </a:rPr>
              <a:t> разбор </a:t>
            </a:r>
            <a:r>
              <a:rPr lang="ru-RU" b="1" dirty="0" err="1" smtClean="0">
                <a:solidFill>
                  <a:srgbClr val="0070C0"/>
                </a:solidFill>
              </a:rPr>
              <a:t>гьаби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Лъималазул</a:t>
            </a:r>
            <a:r>
              <a:rPr lang="ru-RU" b="1" dirty="0" smtClean="0">
                <a:solidFill>
                  <a:srgbClr val="0070C0"/>
                </a:solidFill>
              </a:rPr>
              <a:t> к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алзулаб</a:t>
            </a:r>
            <a:r>
              <a:rPr lang="ru-RU" b="1" dirty="0" smtClean="0">
                <a:solidFill>
                  <a:srgbClr val="0070C0"/>
                </a:solidFill>
              </a:rPr>
              <a:t> калам </a:t>
            </a:r>
            <a:r>
              <a:rPr lang="ru-RU" b="1" dirty="0" err="1" smtClean="0">
                <a:solidFill>
                  <a:srgbClr val="0070C0"/>
                </a:solidFill>
              </a:rPr>
              <a:t>цебет</a:t>
            </a:r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ru-RU" b="1" dirty="0" err="1" smtClean="0">
                <a:solidFill>
                  <a:srgbClr val="0070C0"/>
                </a:solidFill>
              </a:rPr>
              <a:t>езаби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школа\Desktop\Школьные фоны\анимашки 2\56b47b6108f6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808312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Школьные фоны\анимашки 2\40088667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737100"/>
            <a:ext cx="1500783" cy="1428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Малъараб</a:t>
            </a:r>
            <a:r>
              <a:rPr lang="ru-RU" sz="2800" b="1" dirty="0" smtClean="0">
                <a:solidFill>
                  <a:srgbClr val="FF0000"/>
                </a:solidFill>
              </a:rPr>
              <a:t> материал </a:t>
            </a:r>
            <a:r>
              <a:rPr lang="ru-RU" sz="2800" b="1" dirty="0" err="1" smtClean="0">
                <a:solidFill>
                  <a:srgbClr val="FF0000"/>
                </a:solidFill>
              </a:rPr>
              <a:t>такрар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гьаби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</a:rPr>
              <a:t>ест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1400" b="1" dirty="0" err="1" smtClean="0"/>
              <a:t>Предметалъул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къадар</a:t>
            </a:r>
            <a:r>
              <a:rPr lang="ru-RU" sz="1400" b="1" dirty="0" smtClean="0"/>
              <a:t> я ирга </a:t>
            </a:r>
            <a:r>
              <a:rPr lang="ru-RU" sz="1400" b="1" dirty="0" err="1" smtClean="0"/>
              <a:t>бихьизабулеб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каламалъул</a:t>
            </a:r>
            <a:r>
              <a:rPr lang="ru-RU" sz="1400" b="1" dirty="0" smtClean="0"/>
              <a:t> бут</a:t>
            </a:r>
            <a:r>
              <a:rPr lang="en-US" sz="1400" b="1" dirty="0" smtClean="0"/>
              <a:t>I</a:t>
            </a:r>
            <a:r>
              <a:rPr lang="ru-RU" sz="1400" b="1" dirty="0" smtClean="0"/>
              <a:t>а … </a:t>
            </a:r>
            <a:r>
              <a:rPr lang="ru-RU" sz="1400" b="1" dirty="0" err="1" smtClean="0"/>
              <a:t>ккола</a:t>
            </a:r>
            <a:r>
              <a:rPr lang="ru-RU" sz="1400" b="1" dirty="0" smtClean="0"/>
              <a:t>:</a:t>
            </a:r>
          </a:p>
          <a:p>
            <a:pPr marL="0" indent="0">
              <a:buNone/>
            </a:pPr>
            <a:r>
              <a:rPr lang="ru-RU" sz="1200" dirty="0" smtClean="0"/>
              <a:t>А) ц</a:t>
            </a:r>
            <a:r>
              <a:rPr lang="en-US" sz="1200" dirty="0" smtClean="0"/>
              <a:t>I</a:t>
            </a:r>
            <a:r>
              <a:rPr lang="ru-RU" sz="1200" dirty="0" err="1" smtClean="0"/>
              <a:t>арубак</a:t>
            </a:r>
            <a:r>
              <a:rPr lang="en-US" sz="1200" dirty="0" smtClean="0"/>
              <a:t>I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Б) </a:t>
            </a:r>
            <a:r>
              <a:rPr lang="ru-RU" sz="1200" dirty="0" err="1" smtClean="0"/>
              <a:t>рик</a:t>
            </a:r>
            <a:r>
              <a:rPr lang="en-US" sz="1200" dirty="0" smtClean="0"/>
              <a:t>I</a:t>
            </a:r>
            <a:r>
              <a:rPr lang="ru-RU" sz="1200" dirty="0" smtClean="0"/>
              <a:t>к</a:t>
            </a:r>
            <a:r>
              <a:rPr lang="en-US" sz="1200" dirty="0" smtClean="0"/>
              <a:t>I</a:t>
            </a:r>
            <a:r>
              <a:rPr lang="ru-RU" sz="1200" dirty="0" err="1" smtClean="0"/>
              <a:t>ен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В) наречие</a:t>
            </a:r>
          </a:p>
          <a:p>
            <a:pPr marL="0" indent="0">
              <a:buNone/>
            </a:pPr>
            <a:r>
              <a:rPr lang="ru-RU" sz="1200" b="1" dirty="0" smtClean="0"/>
              <a:t>2. Г</a:t>
            </a:r>
            <a:r>
              <a:rPr lang="en-US" sz="1200" b="1" dirty="0" smtClean="0"/>
              <a:t>I</a:t>
            </a:r>
            <a:r>
              <a:rPr lang="ru-RU" sz="1200" b="1" dirty="0" err="1" smtClean="0"/>
              <a:t>адатаб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рик</a:t>
            </a:r>
            <a:r>
              <a:rPr lang="en-US" sz="1200" b="1" dirty="0" smtClean="0"/>
              <a:t>I</a:t>
            </a:r>
            <a:r>
              <a:rPr lang="ru-RU" sz="1200" b="1" dirty="0" smtClean="0"/>
              <a:t>к</a:t>
            </a:r>
            <a:r>
              <a:rPr lang="en-US" sz="1200" b="1" dirty="0" smtClean="0"/>
              <a:t>I</a:t>
            </a:r>
            <a:r>
              <a:rPr lang="ru-RU" sz="1200" b="1" dirty="0" err="1" smtClean="0"/>
              <a:t>ен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бихьизабе</a:t>
            </a:r>
            <a:r>
              <a:rPr lang="ru-RU" sz="1200" b="1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А) </a:t>
            </a:r>
            <a:r>
              <a:rPr lang="ru-RU" sz="1200" dirty="0" err="1" smtClean="0"/>
              <a:t>къоло</a:t>
            </a:r>
            <a:r>
              <a:rPr lang="ru-RU" sz="1200" dirty="0" smtClean="0"/>
              <a:t> </a:t>
            </a:r>
            <a:r>
              <a:rPr lang="ru-RU" sz="1200" dirty="0" err="1" smtClean="0"/>
              <a:t>щуго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Б) миллион</a:t>
            </a:r>
          </a:p>
          <a:p>
            <a:pPr marL="0" indent="0">
              <a:buNone/>
            </a:pPr>
            <a:r>
              <a:rPr lang="ru-RU" sz="1200" dirty="0" smtClean="0"/>
              <a:t>В) к</a:t>
            </a:r>
            <a:r>
              <a:rPr lang="en-US" sz="1200" dirty="0" smtClean="0"/>
              <a:t>I</a:t>
            </a:r>
            <a:r>
              <a:rPr lang="ru-RU" sz="1200" dirty="0" err="1" smtClean="0"/>
              <a:t>инусго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b="1" dirty="0" smtClean="0"/>
              <a:t>3. </a:t>
            </a:r>
            <a:r>
              <a:rPr lang="ru-RU" sz="1200" b="1" dirty="0" err="1" smtClean="0"/>
              <a:t>Журарал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рик</a:t>
            </a:r>
            <a:r>
              <a:rPr lang="en-US" sz="1200" b="1" dirty="0" smtClean="0"/>
              <a:t>I</a:t>
            </a:r>
            <a:r>
              <a:rPr lang="ru-RU" sz="1200" b="1" dirty="0" smtClean="0"/>
              <a:t>к</a:t>
            </a:r>
            <a:r>
              <a:rPr lang="en-US" sz="1200" b="1" dirty="0" smtClean="0"/>
              <a:t>I</a:t>
            </a:r>
            <a:r>
              <a:rPr lang="ru-RU" sz="1200" b="1" dirty="0" err="1" smtClean="0"/>
              <a:t>енал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кин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хъвалел</a:t>
            </a:r>
            <a:r>
              <a:rPr lang="ru-RU" sz="1200" b="1" dirty="0" smtClean="0"/>
              <a:t>?</a:t>
            </a:r>
          </a:p>
          <a:p>
            <a:pPr marL="0" indent="0">
              <a:buNone/>
            </a:pPr>
            <a:r>
              <a:rPr lang="ru-RU" sz="1200" dirty="0" smtClean="0"/>
              <a:t>А) рек</a:t>
            </a:r>
            <a:r>
              <a:rPr lang="en-US" sz="1200" dirty="0" smtClean="0"/>
              <a:t>I</a:t>
            </a:r>
            <a:r>
              <a:rPr lang="ru-RU" sz="1200" dirty="0" err="1" smtClean="0"/>
              <a:t>ун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Б) бат</a:t>
            </a:r>
            <a:r>
              <a:rPr lang="en-US" sz="1200" dirty="0" smtClean="0"/>
              <a:t>I</a:t>
            </a:r>
            <a:r>
              <a:rPr lang="ru-RU" sz="1200" dirty="0" err="1" smtClean="0"/>
              <a:t>ат</a:t>
            </a:r>
            <a:r>
              <a:rPr lang="en-US" sz="1200" dirty="0" smtClean="0"/>
              <a:t>I</a:t>
            </a:r>
            <a:r>
              <a:rPr lang="ru-RU" sz="1200" dirty="0" err="1" smtClean="0"/>
              <a:t>ун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В) дефис </a:t>
            </a:r>
            <a:r>
              <a:rPr lang="ru-RU" sz="1200" dirty="0" err="1" smtClean="0"/>
              <a:t>лъун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b="1" dirty="0" smtClean="0"/>
              <a:t>4. </a:t>
            </a:r>
            <a:r>
              <a:rPr lang="ru-RU" sz="1200" b="1" dirty="0" err="1" smtClean="0"/>
              <a:t>Иргадул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рик</a:t>
            </a:r>
            <a:r>
              <a:rPr lang="en-US" sz="1200" b="1" dirty="0" smtClean="0"/>
              <a:t>I</a:t>
            </a:r>
            <a:r>
              <a:rPr lang="ru-RU" sz="1200" b="1" dirty="0" smtClean="0"/>
              <a:t>к</a:t>
            </a:r>
            <a:r>
              <a:rPr lang="en-US" sz="1200" b="1" dirty="0" smtClean="0"/>
              <a:t>I</a:t>
            </a:r>
            <a:r>
              <a:rPr lang="ru-RU" sz="1200" b="1" dirty="0" err="1" smtClean="0"/>
              <a:t>ен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лъугьинабулеб</a:t>
            </a:r>
            <a:r>
              <a:rPr lang="ru-RU" sz="1200" b="1" dirty="0" smtClean="0"/>
              <a:t> – </a:t>
            </a:r>
            <a:r>
              <a:rPr lang="ru-RU" sz="1200" b="1" dirty="0" err="1" smtClean="0"/>
              <a:t>абилеб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тарихазда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цадахъ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кин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хъвалеб</a:t>
            </a:r>
            <a:r>
              <a:rPr lang="ru-RU" sz="1200" b="1" dirty="0" smtClean="0"/>
              <a:t>?</a:t>
            </a:r>
          </a:p>
          <a:p>
            <a:pPr marL="0" indent="0">
              <a:buNone/>
            </a:pPr>
            <a:r>
              <a:rPr lang="ru-RU" sz="1200" dirty="0" smtClean="0"/>
              <a:t>А) </a:t>
            </a:r>
            <a:r>
              <a:rPr lang="ru-RU" sz="1200" dirty="0" err="1" smtClean="0"/>
              <a:t>анц</a:t>
            </a:r>
            <a:r>
              <a:rPr lang="en-US" sz="1200" dirty="0" smtClean="0"/>
              <a:t>I</a:t>
            </a:r>
            <a:r>
              <a:rPr lang="ru-RU" sz="1200" dirty="0" smtClean="0"/>
              <a:t> </a:t>
            </a:r>
            <a:r>
              <a:rPr lang="ru-RU" sz="1200" dirty="0" err="1" smtClean="0"/>
              <a:t>нус</a:t>
            </a:r>
            <a:r>
              <a:rPr lang="ru-RU" sz="1200" dirty="0" smtClean="0"/>
              <a:t> </a:t>
            </a:r>
            <a:r>
              <a:rPr lang="ru-RU" sz="1200" dirty="0" err="1" smtClean="0"/>
              <a:t>азарго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Б) </a:t>
            </a:r>
            <a:r>
              <a:rPr lang="ru-RU" sz="1200" dirty="0" err="1" smtClean="0"/>
              <a:t>анц</a:t>
            </a:r>
            <a:r>
              <a:rPr lang="en-US" sz="1200" dirty="0" smtClean="0"/>
              <a:t>I</a:t>
            </a:r>
            <a:r>
              <a:rPr lang="ru-RU" sz="1200" dirty="0" err="1" smtClean="0"/>
              <a:t>нус</a:t>
            </a:r>
            <a:r>
              <a:rPr lang="ru-RU" sz="1200" dirty="0" smtClean="0"/>
              <a:t> </a:t>
            </a:r>
            <a:r>
              <a:rPr lang="ru-RU" sz="1200" dirty="0" err="1" smtClean="0"/>
              <a:t>азарго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В) </a:t>
            </a:r>
            <a:r>
              <a:rPr lang="ru-RU" sz="1200" dirty="0" err="1" smtClean="0"/>
              <a:t>анц</a:t>
            </a:r>
            <a:r>
              <a:rPr lang="en-US" sz="1200" dirty="0" smtClean="0"/>
              <a:t>I</a:t>
            </a:r>
            <a:r>
              <a:rPr lang="ru-RU" sz="1200" dirty="0" err="1" smtClean="0"/>
              <a:t>нусазарго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b="1" dirty="0" smtClean="0"/>
              <a:t>5. Бут</a:t>
            </a:r>
            <a:r>
              <a:rPr lang="en-US" sz="1200" b="1" dirty="0" smtClean="0"/>
              <a:t>I</a:t>
            </a:r>
            <a:r>
              <a:rPr lang="ru-RU" sz="1200" b="1" dirty="0" err="1" smtClean="0"/>
              <a:t>абазул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рик</a:t>
            </a:r>
            <a:r>
              <a:rPr lang="en-US" sz="1200" b="1" dirty="0" smtClean="0"/>
              <a:t>I</a:t>
            </a:r>
            <a:r>
              <a:rPr lang="ru-RU" sz="1200" b="1" dirty="0" smtClean="0"/>
              <a:t>к</a:t>
            </a:r>
            <a:r>
              <a:rPr lang="en-US" sz="1200" b="1" dirty="0" smtClean="0"/>
              <a:t>I</a:t>
            </a:r>
            <a:r>
              <a:rPr lang="ru-RU" sz="1200" b="1" dirty="0" err="1" smtClean="0"/>
              <a:t>енал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рихьизаре</a:t>
            </a:r>
            <a:r>
              <a:rPr lang="ru-RU" sz="1200" b="1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А) к</a:t>
            </a:r>
            <a:r>
              <a:rPr lang="en-US" sz="1200" dirty="0" smtClean="0"/>
              <a:t>I</a:t>
            </a:r>
            <a:r>
              <a:rPr lang="ru-RU" sz="1200" dirty="0" smtClean="0"/>
              <a:t>и-к</a:t>
            </a:r>
            <a:r>
              <a:rPr lang="en-US" sz="1200" dirty="0" smtClean="0"/>
              <a:t>I</a:t>
            </a:r>
            <a:r>
              <a:rPr lang="ru-RU" sz="1200" dirty="0" smtClean="0"/>
              <a:t>и</a:t>
            </a:r>
          </a:p>
          <a:p>
            <a:pPr marL="0" indent="0">
              <a:buNone/>
            </a:pPr>
            <a:r>
              <a:rPr lang="ru-RU" sz="1200" dirty="0" smtClean="0"/>
              <a:t>Б) </a:t>
            </a:r>
            <a:r>
              <a:rPr lang="ru-RU" sz="1200" dirty="0" err="1" smtClean="0"/>
              <a:t>лъабилъа</a:t>
            </a:r>
            <a:r>
              <a:rPr lang="ru-RU" sz="1200" dirty="0" smtClean="0"/>
              <a:t> </a:t>
            </a:r>
            <a:r>
              <a:rPr lang="ru-RU" sz="1200" dirty="0" err="1" smtClean="0"/>
              <a:t>цо</a:t>
            </a:r>
            <a:r>
              <a:rPr lang="ru-RU" sz="1200" dirty="0" smtClean="0"/>
              <a:t>, </a:t>
            </a:r>
            <a:r>
              <a:rPr lang="ru-RU" sz="1200" dirty="0" err="1" smtClean="0"/>
              <a:t>анлъгогин</a:t>
            </a:r>
            <a:r>
              <a:rPr lang="ru-RU" sz="1200" dirty="0" smtClean="0"/>
              <a:t> </a:t>
            </a:r>
            <a:r>
              <a:rPr lang="ru-RU" sz="1200" dirty="0" err="1" smtClean="0"/>
              <a:t>бащдаб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В) </a:t>
            </a:r>
            <a:r>
              <a:rPr lang="ru-RU" sz="1200" dirty="0" err="1" smtClean="0"/>
              <a:t>ич</a:t>
            </a:r>
            <a:r>
              <a:rPr lang="en-US" sz="1200" dirty="0" smtClean="0"/>
              <a:t>I</a:t>
            </a:r>
            <a:r>
              <a:rPr lang="ru-RU" sz="1200" dirty="0" err="1" smtClean="0"/>
              <a:t>го</a:t>
            </a:r>
            <a:r>
              <a:rPr lang="ru-RU" sz="1200" dirty="0" smtClean="0"/>
              <a:t> – </a:t>
            </a:r>
            <a:r>
              <a:rPr lang="ru-RU" sz="1200" dirty="0" err="1" smtClean="0"/>
              <a:t>анц</a:t>
            </a:r>
            <a:r>
              <a:rPr lang="en-US" sz="1200" dirty="0" smtClean="0"/>
              <a:t>I</a:t>
            </a:r>
            <a:r>
              <a:rPr lang="ru-RU" sz="1200" dirty="0" err="1" smtClean="0"/>
              <a:t>го</a:t>
            </a:r>
            <a:r>
              <a:rPr lang="ru-RU" sz="1200" dirty="0" smtClean="0"/>
              <a:t>, </a:t>
            </a:r>
            <a:r>
              <a:rPr lang="ru-RU" sz="1200" dirty="0" err="1" smtClean="0"/>
              <a:t>къоло</a:t>
            </a:r>
            <a:r>
              <a:rPr lang="ru-RU" sz="1200" dirty="0" smtClean="0"/>
              <a:t> </a:t>
            </a:r>
            <a:r>
              <a:rPr lang="ru-RU" sz="1200" dirty="0" err="1" smtClean="0"/>
              <a:t>цо</a:t>
            </a:r>
            <a:r>
              <a:rPr lang="ru-RU" sz="1200" dirty="0" smtClean="0"/>
              <a:t> – </a:t>
            </a:r>
            <a:r>
              <a:rPr lang="ru-RU" sz="1200" dirty="0" err="1" smtClean="0"/>
              <a:t>къоло</a:t>
            </a:r>
            <a:r>
              <a:rPr lang="ru-RU" sz="1200" dirty="0" smtClean="0"/>
              <a:t> к</a:t>
            </a:r>
            <a:r>
              <a:rPr lang="en-US" sz="1200" dirty="0" smtClean="0"/>
              <a:t>I</a:t>
            </a:r>
            <a:r>
              <a:rPr lang="ru-RU" sz="1200" dirty="0" smtClean="0"/>
              <a:t>иго.</a:t>
            </a:r>
          </a:p>
          <a:p>
            <a:pPr marL="0" indent="0">
              <a:buNone/>
            </a:pPr>
            <a:r>
              <a:rPr lang="ru-RU" sz="1200" b="1" dirty="0" smtClean="0"/>
              <a:t>6. </a:t>
            </a:r>
            <a:r>
              <a:rPr lang="ru-RU" sz="1200" b="1" dirty="0" err="1" smtClean="0"/>
              <a:t>Составиял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рик</a:t>
            </a:r>
            <a:r>
              <a:rPr lang="en-US" sz="1200" b="1" dirty="0" smtClean="0"/>
              <a:t>I</a:t>
            </a:r>
            <a:r>
              <a:rPr lang="ru-RU" sz="1200" b="1" dirty="0" smtClean="0"/>
              <a:t>к</a:t>
            </a:r>
            <a:r>
              <a:rPr lang="en-US" sz="1200" b="1" dirty="0" smtClean="0"/>
              <a:t>I</a:t>
            </a:r>
            <a:r>
              <a:rPr lang="ru-RU" sz="1200" b="1" dirty="0" err="1" smtClean="0"/>
              <a:t>енал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кин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хъвалел</a:t>
            </a:r>
            <a:r>
              <a:rPr lang="ru-RU" sz="1200" b="1" dirty="0" smtClean="0"/>
              <a:t>?</a:t>
            </a:r>
          </a:p>
          <a:p>
            <a:pPr marL="0" indent="0">
              <a:buNone/>
            </a:pPr>
            <a:r>
              <a:rPr lang="ru-RU" sz="1200" dirty="0" smtClean="0"/>
              <a:t>А) </a:t>
            </a:r>
            <a:r>
              <a:rPr lang="ru-RU" sz="1200" dirty="0" err="1" smtClean="0"/>
              <a:t>рат</a:t>
            </a:r>
            <a:r>
              <a:rPr lang="en-US" sz="1200" dirty="0" smtClean="0"/>
              <a:t>I</a:t>
            </a:r>
            <a:r>
              <a:rPr lang="ru-RU" sz="1200" dirty="0" err="1" smtClean="0"/>
              <a:t>ат</a:t>
            </a:r>
            <a:r>
              <a:rPr lang="en-US" sz="1200" dirty="0" smtClean="0"/>
              <a:t>I</a:t>
            </a:r>
            <a:r>
              <a:rPr lang="ru-RU" sz="1200" dirty="0" err="1" smtClean="0"/>
              <a:t>ун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Б) рек</a:t>
            </a:r>
            <a:r>
              <a:rPr lang="en-US" sz="1200" dirty="0" smtClean="0"/>
              <a:t>I</a:t>
            </a:r>
            <a:r>
              <a:rPr lang="ru-RU" sz="1200" dirty="0" err="1" smtClean="0"/>
              <a:t>ун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В) дефис </a:t>
            </a:r>
            <a:r>
              <a:rPr lang="ru-RU" sz="1200" dirty="0" err="1" smtClean="0"/>
              <a:t>лъун</a:t>
            </a:r>
            <a:endParaRPr lang="ru-RU" sz="12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школа\Desktop\Школьные фоны\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2" y="1594292"/>
            <a:ext cx="1864122" cy="1402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школа\Desktop\Школьные фоны\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930650"/>
            <a:ext cx="1793254" cy="158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школа\Desktop\Школьные фоны\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21"/>
            <a:ext cx="1224135" cy="1093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446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solidFill>
                  <a:srgbClr val="CC0099"/>
                </a:solidFill>
              </a:rPr>
              <a:t>Рек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елгъеялъулаб</a:t>
            </a:r>
            <a:r>
              <a:rPr lang="ru-RU" b="1" dirty="0" smtClean="0">
                <a:solidFill>
                  <a:srgbClr val="CC0099"/>
                </a:solidFill>
              </a:rPr>
              <a:t> грамматика</a:t>
            </a:r>
            <a:endParaRPr lang="ru-RU" b="1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FF0000"/>
                </a:solidFill>
              </a:rPr>
              <a:t>Цо</a:t>
            </a:r>
            <a:r>
              <a:rPr lang="ru-RU" sz="2400" b="1" dirty="0" smtClean="0">
                <a:solidFill>
                  <a:srgbClr val="FF0000"/>
                </a:solidFill>
              </a:rPr>
              <a:t> т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аде </a:t>
            </a:r>
            <a:r>
              <a:rPr lang="ru-RU" sz="2400" b="1" dirty="0" err="1" smtClean="0">
                <a:solidFill>
                  <a:srgbClr val="FF0000"/>
                </a:solidFill>
              </a:rPr>
              <a:t>рехани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цоги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лъабго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нолги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лъугьунеб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рик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ен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щиб</a:t>
            </a:r>
            <a:r>
              <a:rPr lang="ru-RU" sz="2400" b="1" dirty="0" smtClean="0">
                <a:solidFill>
                  <a:srgbClr val="FF0000"/>
                </a:solidFill>
              </a:rPr>
              <a:t>? </a:t>
            </a:r>
            <a:r>
              <a:rPr lang="ru-RU" sz="2400" b="1" dirty="0" err="1" smtClean="0">
                <a:solidFill>
                  <a:srgbClr val="FF0000"/>
                </a:solidFill>
              </a:rPr>
              <a:t>гьеб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раг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абаздалъун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хъвай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гьелда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гъорлъе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унел</a:t>
            </a:r>
            <a:r>
              <a:rPr lang="ru-RU" sz="2400" b="1" dirty="0" smtClean="0">
                <a:solidFill>
                  <a:srgbClr val="FF0000"/>
                </a:solidFill>
              </a:rPr>
              <a:t> г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адаталги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жураралги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рик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еназда</a:t>
            </a:r>
            <a:r>
              <a:rPr lang="ru-RU" sz="2400" b="1" dirty="0" smtClean="0">
                <a:solidFill>
                  <a:srgbClr val="FF0000"/>
                </a:solidFill>
              </a:rPr>
              <a:t> ц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ар ч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вай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</a:rPr>
              <a:t>Лъабрекъараб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тарихалдаса</a:t>
            </a:r>
            <a:r>
              <a:rPr lang="ru-RU" sz="2400" b="1" dirty="0" smtClean="0">
                <a:solidFill>
                  <a:srgbClr val="002060"/>
                </a:solidFill>
              </a:rPr>
              <a:t> к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ирекъараб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тарих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бахъигун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гъоркь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хут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улеб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буго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цо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Раг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абаздалъун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хъвай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сундасан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щиб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бахъарабали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7030A0"/>
                </a:solidFill>
              </a:rPr>
              <a:t>Тукадаса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босараб</a:t>
            </a:r>
            <a:r>
              <a:rPr lang="ru-RU" sz="2400" b="1" dirty="0" smtClean="0">
                <a:solidFill>
                  <a:srgbClr val="7030A0"/>
                </a:solidFill>
              </a:rPr>
              <a:t> т</a:t>
            </a:r>
            <a:r>
              <a:rPr lang="en-US" sz="2400" b="1" dirty="0" smtClean="0">
                <a:solidFill>
                  <a:srgbClr val="7030A0"/>
                </a:solidFill>
              </a:rPr>
              <a:t>I</a:t>
            </a:r>
            <a:r>
              <a:rPr lang="ru-RU" sz="2400" b="1" dirty="0" err="1" smtClean="0">
                <a:solidFill>
                  <a:srgbClr val="7030A0"/>
                </a:solidFill>
              </a:rPr>
              <a:t>аргъихъ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кьезе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ккола</a:t>
            </a:r>
            <a:r>
              <a:rPr lang="ru-RU" sz="2400" b="1" dirty="0" smtClean="0">
                <a:solidFill>
                  <a:srgbClr val="7030A0"/>
                </a:solidFill>
              </a:rPr>
              <a:t> 19 </a:t>
            </a:r>
            <a:r>
              <a:rPr lang="ru-RU" sz="2400" b="1" dirty="0" err="1" smtClean="0">
                <a:solidFill>
                  <a:srgbClr val="7030A0"/>
                </a:solidFill>
              </a:rPr>
              <a:t>гъурущ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Духъ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буго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лъаб-лъаб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гъурщил</a:t>
            </a:r>
            <a:r>
              <a:rPr lang="ru-RU" sz="2400" b="1" dirty="0" smtClean="0">
                <a:solidFill>
                  <a:srgbClr val="7030A0"/>
                </a:solidFill>
              </a:rPr>
              <a:t> г</a:t>
            </a:r>
            <a:r>
              <a:rPr lang="en-US" sz="2400" b="1" dirty="0" smtClean="0">
                <a:solidFill>
                  <a:srgbClr val="7030A0"/>
                </a:solidFill>
              </a:rPr>
              <a:t>I</a:t>
            </a:r>
            <a:r>
              <a:rPr lang="ru-RU" sz="2400" b="1" dirty="0" err="1" smtClean="0">
                <a:solidFill>
                  <a:srgbClr val="7030A0"/>
                </a:solidFill>
              </a:rPr>
              <a:t>арац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Кассиралъухъ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щу-щу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гъурщил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Кин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кьелеб</a:t>
            </a:r>
            <a:r>
              <a:rPr lang="ru-RU" sz="2400" b="1" dirty="0" smtClean="0">
                <a:solidFill>
                  <a:srgbClr val="7030A0"/>
                </a:solidFill>
              </a:rPr>
              <a:t> т</a:t>
            </a:r>
            <a:r>
              <a:rPr lang="en-US" sz="2400" b="1" dirty="0" smtClean="0">
                <a:solidFill>
                  <a:srgbClr val="7030A0"/>
                </a:solidFill>
              </a:rPr>
              <a:t>I</a:t>
            </a:r>
            <a:r>
              <a:rPr lang="ru-RU" sz="2400" b="1" dirty="0" err="1" smtClean="0">
                <a:solidFill>
                  <a:srgbClr val="7030A0"/>
                </a:solidFill>
              </a:rPr>
              <a:t>аргъихъ</a:t>
            </a:r>
            <a:r>
              <a:rPr lang="ru-RU" sz="2400" b="1" dirty="0" smtClean="0">
                <a:solidFill>
                  <a:srgbClr val="7030A0"/>
                </a:solidFill>
              </a:rPr>
              <a:t> г</a:t>
            </a:r>
            <a:r>
              <a:rPr lang="en-US" sz="2400" b="1" dirty="0" smtClean="0">
                <a:solidFill>
                  <a:srgbClr val="7030A0"/>
                </a:solidFill>
              </a:rPr>
              <a:t>I</a:t>
            </a:r>
            <a:r>
              <a:rPr lang="ru-RU" sz="2400" b="1" dirty="0" err="1" smtClean="0">
                <a:solidFill>
                  <a:srgbClr val="7030A0"/>
                </a:solidFill>
              </a:rPr>
              <a:t>арац</a:t>
            </a:r>
            <a:r>
              <a:rPr lang="ru-RU" sz="2400" b="1" dirty="0" smtClean="0">
                <a:solidFill>
                  <a:srgbClr val="7030A0"/>
                </a:solidFill>
              </a:rPr>
              <a:t>? </a:t>
            </a:r>
            <a:r>
              <a:rPr lang="ru-RU" sz="2400" b="1" dirty="0" err="1" smtClean="0">
                <a:solidFill>
                  <a:srgbClr val="7030A0"/>
                </a:solidFill>
              </a:rPr>
              <a:t>Кьураб</a:t>
            </a:r>
            <a:r>
              <a:rPr lang="ru-RU" sz="2400" b="1" dirty="0" smtClean="0">
                <a:solidFill>
                  <a:srgbClr val="7030A0"/>
                </a:solidFill>
              </a:rPr>
              <a:t> куц </a:t>
            </a:r>
            <a:r>
              <a:rPr lang="ru-RU" sz="2400" b="1" dirty="0" err="1" smtClean="0">
                <a:solidFill>
                  <a:srgbClr val="7030A0"/>
                </a:solidFill>
              </a:rPr>
              <a:t>раг</a:t>
            </a:r>
            <a:r>
              <a:rPr lang="en-US" sz="2400" b="1" dirty="0" smtClean="0">
                <a:solidFill>
                  <a:srgbClr val="7030A0"/>
                </a:solidFill>
              </a:rPr>
              <a:t>I</a:t>
            </a:r>
            <a:r>
              <a:rPr lang="ru-RU" sz="2400" b="1" dirty="0" err="1" smtClean="0">
                <a:solidFill>
                  <a:srgbClr val="7030A0"/>
                </a:solidFill>
              </a:rPr>
              <a:t>абаздалъун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хъвай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29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Рик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енал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падежазде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сверизаре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33" y="1406030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инусго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Анц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ила </a:t>
            </a:r>
            <a:r>
              <a:rPr lang="ru-RU" b="1" dirty="0" err="1" smtClean="0">
                <a:solidFill>
                  <a:srgbClr val="FF0000"/>
                </a:solidFill>
              </a:rPr>
              <a:t>микьго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Азаралда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нусиялда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лъабкъоялда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цо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Аслияб</a:t>
            </a:r>
            <a:r>
              <a:rPr lang="ru-RU" b="1" dirty="0" smtClean="0">
                <a:solidFill>
                  <a:srgbClr val="002060"/>
                </a:solidFill>
              </a:rPr>
              <a:t> п.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Актив п.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Хаслъул</a:t>
            </a:r>
            <a:r>
              <a:rPr lang="ru-RU" b="1" dirty="0" smtClean="0">
                <a:solidFill>
                  <a:srgbClr val="002060"/>
                </a:solidFill>
              </a:rPr>
              <a:t> п.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Кьовул</a:t>
            </a:r>
            <a:r>
              <a:rPr lang="ru-RU" b="1" dirty="0" smtClean="0">
                <a:solidFill>
                  <a:srgbClr val="002060"/>
                </a:solidFill>
              </a:rPr>
              <a:t> п.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школа\Desktop\Школьные фоны\анимашки\ан3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454400"/>
            <a:ext cx="4007445" cy="1846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264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Словарияб</a:t>
            </a:r>
            <a:r>
              <a:rPr lang="ru-RU" b="1" dirty="0" smtClean="0">
                <a:solidFill>
                  <a:srgbClr val="FF0000"/>
                </a:solidFill>
              </a:rPr>
              <a:t> диктант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Раг</a:t>
            </a:r>
            <a:r>
              <a:rPr lang="en-US" dirty="0" smtClean="0"/>
              <a:t>I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разрядазде</a:t>
            </a:r>
            <a:r>
              <a:rPr lang="ru-RU" dirty="0" smtClean="0"/>
              <a:t> </a:t>
            </a:r>
            <a:r>
              <a:rPr lang="ru-RU" dirty="0" err="1" smtClean="0"/>
              <a:t>рикьун</a:t>
            </a:r>
            <a:r>
              <a:rPr lang="ru-RU" dirty="0" smtClean="0"/>
              <a:t> </a:t>
            </a:r>
            <a:r>
              <a:rPr lang="ru-RU" dirty="0" err="1" smtClean="0"/>
              <a:t>хъвай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C0099"/>
                </a:solidFill>
              </a:rPr>
              <a:t>17, 19, 21, 25, 112, </a:t>
            </a:r>
            <a:r>
              <a:rPr lang="ru-RU" b="1" dirty="0" err="1" smtClean="0">
                <a:solidFill>
                  <a:srgbClr val="CC0099"/>
                </a:solidFill>
              </a:rPr>
              <a:t>анц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абилев</a:t>
            </a:r>
            <a:r>
              <a:rPr lang="ru-RU" b="1" dirty="0" smtClean="0">
                <a:solidFill>
                  <a:srgbClr val="CC0099"/>
                </a:solidFill>
              </a:rPr>
              <a:t>, </a:t>
            </a:r>
            <a:r>
              <a:rPr lang="ru-RU" b="1" dirty="0" err="1" smtClean="0">
                <a:solidFill>
                  <a:srgbClr val="CC0099"/>
                </a:solidFill>
              </a:rPr>
              <a:t>щуго-анлъго</a:t>
            </a:r>
            <a:r>
              <a:rPr lang="ru-RU" b="1" dirty="0" smtClean="0">
                <a:solidFill>
                  <a:srgbClr val="CC0099"/>
                </a:solidFill>
              </a:rPr>
              <a:t>, </a:t>
            </a:r>
            <a:r>
              <a:rPr lang="ru-RU" b="1" dirty="0" err="1" smtClean="0">
                <a:solidFill>
                  <a:srgbClr val="CC0099"/>
                </a:solidFill>
              </a:rPr>
              <a:t>анц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го</a:t>
            </a:r>
            <a:r>
              <a:rPr lang="ru-RU" b="1" dirty="0" smtClean="0">
                <a:solidFill>
                  <a:srgbClr val="CC0099"/>
                </a:solidFill>
              </a:rPr>
              <a:t> бут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smtClean="0">
                <a:solidFill>
                  <a:srgbClr val="CC0099"/>
                </a:solidFill>
              </a:rPr>
              <a:t>а </a:t>
            </a:r>
            <a:r>
              <a:rPr lang="ru-RU" b="1" dirty="0" err="1" smtClean="0">
                <a:solidFill>
                  <a:srgbClr val="CC0099"/>
                </a:solidFill>
              </a:rPr>
              <a:t>гьабун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лъабго</a:t>
            </a:r>
            <a:r>
              <a:rPr lang="ru-RU" b="1" dirty="0" smtClean="0">
                <a:solidFill>
                  <a:srgbClr val="CC0099"/>
                </a:solidFill>
              </a:rPr>
              <a:t> бут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smtClean="0">
                <a:solidFill>
                  <a:srgbClr val="CC0099"/>
                </a:solidFill>
              </a:rPr>
              <a:t>а, </a:t>
            </a:r>
            <a:r>
              <a:rPr lang="ru-RU" b="1" dirty="0" err="1" smtClean="0">
                <a:solidFill>
                  <a:srgbClr val="CC0099"/>
                </a:solidFill>
              </a:rPr>
              <a:t>щуявго</a:t>
            </a:r>
            <a:r>
              <a:rPr lang="ru-RU" b="1" dirty="0" smtClean="0">
                <a:solidFill>
                  <a:srgbClr val="CC0099"/>
                </a:solidFill>
              </a:rPr>
              <a:t>, </a:t>
            </a:r>
            <a:r>
              <a:rPr lang="ru-RU" b="1" dirty="0" err="1" smtClean="0">
                <a:solidFill>
                  <a:srgbClr val="CC0099"/>
                </a:solidFill>
              </a:rPr>
              <a:t>къого-лъеберго</a:t>
            </a:r>
            <a:r>
              <a:rPr lang="ru-RU" b="1" dirty="0" smtClean="0">
                <a:solidFill>
                  <a:srgbClr val="CC0099"/>
                </a:solidFill>
              </a:rPr>
              <a:t>, </a:t>
            </a:r>
            <a:r>
              <a:rPr lang="ru-RU" b="1" dirty="0" err="1" smtClean="0">
                <a:solidFill>
                  <a:srgbClr val="CC0099"/>
                </a:solidFill>
              </a:rPr>
              <a:t>щу-щу</a:t>
            </a:r>
            <a:r>
              <a:rPr lang="ru-RU" b="1" dirty="0" smtClean="0">
                <a:solidFill>
                  <a:srgbClr val="CC0099"/>
                </a:solidFill>
              </a:rPr>
              <a:t>. </a:t>
            </a:r>
            <a:endParaRPr lang="ru-RU" b="1" dirty="0">
              <a:solidFill>
                <a:srgbClr val="CC0099"/>
              </a:solidFill>
            </a:endParaRPr>
          </a:p>
        </p:txBody>
      </p:sp>
      <p:pic>
        <p:nvPicPr>
          <p:cNvPr id="2050" name="Picture 2" descr="C:\Users\школа\Desktop\Школьные фоны\анимашки\анимация 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8138"/>
            <a:ext cx="7560840" cy="176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817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Рик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такрар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гьабизе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суалал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CC0099"/>
                </a:solidFill>
              </a:rPr>
              <a:t>Рик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smtClean="0">
                <a:solidFill>
                  <a:srgbClr val="CC0099"/>
                </a:solidFill>
              </a:rPr>
              <a:t>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ен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сунда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абулеб</a:t>
            </a:r>
            <a:r>
              <a:rPr lang="ru-RU" b="1" dirty="0" smtClean="0">
                <a:solidFill>
                  <a:srgbClr val="CC0099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CC0099"/>
                </a:solidFill>
              </a:rPr>
              <a:t>Рик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smtClean="0">
                <a:solidFill>
                  <a:srgbClr val="CC0099"/>
                </a:solidFill>
              </a:rPr>
              <a:t>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еналъул</a:t>
            </a:r>
            <a:r>
              <a:rPr lang="ru-RU" b="1" dirty="0" smtClean="0">
                <a:solidFill>
                  <a:srgbClr val="CC0099"/>
                </a:solidFill>
              </a:rPr>
              <a:t> чан разряд </a:t>
            </a:r>
            <a:r>
              <a:rPr lang="ru-RU" b="1" dirty="0" err="1" smtClean="0">
                <a:solidFill>
                  <a:srgbClr val="CC0099"/>
                </a:solidFill>
              </a:rPr>
              <a:t>бугеб</a:t>
            </a:r>
            <a:r>
              <a:rPr lang="ru-RU" b="1" dirty="0" smtClean="0">
                <a:solidFill>
                  <a:srgbClr val="CC0099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C0099"/>
                </a:solidFill>
              </a:rPr>
              <a:t>Г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уц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иялъухъ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балагьун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рик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smtClean="0">
                <a:solidFill>
                  <a:srgbClr val="CC0099"/>
                </a:solidFill>
              </a:rPr>
              <a:t>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енал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кинал</a:t>
            </a:r>
            <a:r>
              <a:rPr lang="ru-RU" b="1" dirty="0" smtClean="0">
                <a:solidFill>
                  <a:srgbClr val="CC0099"/>
                </a:solidFill>
              </a:rPr>
              <a:t> рук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унел</a:t>
            </a:r>
            <a:r>
              <a:rPr lang="ru-RU" b="1" dirty="0" smtClean="0">
                <a:solidFill>
                  <a:srgbClr val="CC0099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b="1" dirty="0" err="1" smtClean="0">
                <a:solidFill>
                  <a:srgbClr val="CC0099"/>
                </a:solidFill>
              </a:rPr>
              <a:t>Цойги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кинал</a:t>
            </a:r>
            <a:r>
              <a:rPr lang="ru-RU" b="1" dirty="0" smtClean="0">
                <a:solidFill>
                  <a:srgbClr val="CC0099"/>
                </a:solidFill>
              </a:rPr>
              <a:t> г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аламатал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рик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smtClean="0">
                <a:solidFill>
                  <a:srgbClr val="CC0099"/>
                </a:solidFill>
              </a:rPr>
              <a:t>к</a:t>
            </a:r>
            <a:r>
              <a:rPr lang="en-US" b="1" dirty="0" smtClean="0">
                <a:solidFill>
                  <a:srgbClr val="CC0099"/>
                </a:solidFill>
              </a:rPr>
              <a:t>I</a:t>
            </a:r>
            <a:r>
              <a:rPr lang="ru-RU" b="1" dirty="0" err="1" smtClean="0">
                <a:solidFill>
                  <a:srgbClr val="CC0099"/>
                </a:solidFill>
              </a:rPr>
              <a:t>еналъул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нужеда</a:t>
            </a:r>
            <a:r>
              <a:rPr lang="ru-RU" b="1" dirty="0" smtClean="0">
                <a:solidFill>
                  <a:srgbClr val="CC0099"/>
                </a:solidFill>
              </a:rPr>
              <a:t> </a:t>
            </a:r>
            <a:r>
              <a:rPr lang="ru-RU" b="1" dirty="0" err="1" smtClean="0">
                <a:solidFill>
                  <a:srgbClr val="CC0099"/>
                </a:solidFill>
              </a:rPr>
              <a:t>лъалел</a:t>
            </a:r>
            <a:r>
              <a:rPr lang="ru-RU" b="1" dirty="0" smtClean="0">
                <a:solidFill>
                  <a:srgbClr val="CC0099"/>
                </a:solidFill>
              </a:rPr>
              <a:t>?</a:t>
            </a:r>
            <a:endParaRPr lang="ru-RU" b="1" dirty="0">
              <a:solidFill>
                <a:srgbClr val="CC0099"/>
              </a:solidFill>
            </a:endParaRPr>
          </a:p>
        </p:txBody>
      </p:sp>
      <p:pic>
        <p:nvPicPr>
          <p:cNvPr id="7170" name="Picture 2" descr="C:\Users\школа\Desktop\Школьные фоны\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1529646" cy="1131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школа\Desktop\Школьные фоны\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30800"/>
            <a:ext cx="1133475" cy="73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школа\Desktop\Школьные фоны\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1328738"/>
            <a:ext cx="1133475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355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Рик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еналъул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морфологияб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разбор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FF0000"/>
                </a:solidFill>
              </a:rPr>
              <a:t>Каламалъул</a:t>
            </a:r>
            <a:r>
              <a:rPr lang="ru-RU" sz="2400" b="1" dirty="0" smtClean="0">
                <a:solidFill>
                  <a:srgbClr val="FF0000"/>
                </a:solidFill>
              </a:rPr>
              <a:t> бут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FF0000"/>
                </a:solidFill>
              </a:rPr>
              <a:t>Байбихьул</a:t>
            </a:r>
            <a:r>
              <a:rPr lang="ru-RU" sz="2400" b="1" dirty="0" smtClean="0">
                <a:solidFill>
                  <a:srgbClr val="FF0000"/>
                </a:solidFill>
              </a:rPr>
              <a:t> форма (</a:t>
            </a:r>
            <a:r>
              <a:rPr lang="ru-RU" sz="2400" b="1" dirty="0" err="1" smtClean="0">
                <a:solidFill>
                  <a:srgbClr val="FF0000"/>
                </a:solidFill>
              </a:rPr>
              <a:t>аслияб</a:t>
            </a:r>
            <a:r>
              <a:rPr lang="ru-RU" sz="2400" b="1" dirty="0" smtClean="0">
                <a:solidFill>
                  <a:srgbClr val="FF0000"/>
                </a:solidFill>
              </a:rPr>
              <a:t> падеж)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Г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адатаб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жубараб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составияб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Разряд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Падеж (</a:t>
            </a:r>
            <a:r>
              <a:rPr lang="ru-RU" sz="2400" b="1" dirty="0" err="1" smtClean="0">
                <a:solidFill>
                  <a:srgbClr val="FF0000"/>
                </a:solidFill>
              </a:rPr>
              <a:t>бугони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FF0000"/>
                </a:solidFill>
              </a:rPr>
              <a:t>Жинс</a:t>
            </a:r>
            <a:r>
              <a:rPr lang="ru-RU" sz="2400" b="1" dirty="0" smtClean="0">
                <a:solidFill>
                  <a:srgbClr val="FF000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бугони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FF0000"/>
                </a:solidFill>
              </a:rPr>
              <a:t>Цолъул</a:t>
            </a:r>
            <a:r>
              <a:rPr lang="ru-RU" sz="2400" b="1" dirty="0" smtClean="0">
                <a:solidFill>
                  <a:srgbClr val="FF0000"/>
                </a:solidFill>
              </a:rPr>
              <a:t> г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емерлъул</a:t>
            </a:r>
            <a:r>
              <a:rPr lang="ru-RU" sz="2400" b="1" dirty="0" smtClean="0">
                <a:solidFill>
                  <a:srgbClr val="FF0000"/>
                </a:solidFill>
              </a:rPr>
              <a:t> форма (</a:t>
            </a:r>
            <a:r>
              <a:rPr lang="ru-RU" sz="2400" b="1" dirty="0" err="1" smtClean="0">
                <a:solidFill>
                  <a:srgbClr val="FF0000"/>
                </a:solidFill>
              </a:rPr>
              <a:t>бугони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rgbClr val="002060"/>
                </a:solidFill>
              </a:rPr>
              <a:t>Масала</a:t>
            </a:r>
            <a:r>
              <a:rPr lang="ru-RU" sz="2400" b="1" i="1" dirty="0" smtClean="0">
                <a:solidFill>
                  <a:srgbClr val="002060"/>
                </a:solidFill>
              </a:rPr>
              <a:t>: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нусго</a:t>
            </a:r>
            <a:r>
              <a:rPr lang="ru-RU" sz="2400" b="1" i="1" dirty="0" smtClean="0">
                <a:solidFill>
                  <a:srgbClr val="002060"/>
                </a:solidFill>
              </a:rPr>
              <a:t> –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рик</a:t>
            </a:r>
            <a:r>
              <a:rPr lang="en-US" sz="2400" b="1" i="1" dirty="0" smtClean="0">
                <a:solidFill>
                  <a:srgbClr val="002060"/>
                </a:solidFill>
              </a:rPr>
              <a:t>I</a:t>
            </a:r>
            <a:r>
              <a:rPr lang="ru-RU" sz="2400" b="1" i="1" dirty="0" smtClean="0">
                <a:solidFill>
                  <a:srgbClr val="002060"/>
                </a:solidFill>
              </a:rPr>
              <a:t>к</a:t>
            </a:r>
            <a:r>
              <a:rPr lang="en-US" sz="2400" b="1" i="1" dirty="0" smtClean="0">
                <a:solidFill>
                  <a:srgbClr val="002060"/>
                </a:solidFill>
              </a:rPr>
              <a:t>I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ен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б.ф</a:t>
            </a:r>
            <a:r>
              <a:rPr lang="ru-RU" sz="2400" b="1" i="1" dirty="0" smtClean="0">
                <a:solidFill>
                  <a:srgbClr val="002060"/>
                </a:solidFill>
              </a:rPr>
              <a:t>. –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нусго</a:t>
            </a:r>
            <a:r>
              <a:rPr lang="ru-RU" sz="2400" b="1" i="1" dirty="0" smtClean="0">
                <a:solidFill>
                  <a:srgbClr val="002060"/>
                </a:solidFill>
              </a:rPr>
              <a:t>, г</a:t>
            </a:r>
            <a:r>
              <a:rPr lang="en-US" sz="2400" b="1" i="1" dirty="0" smtClean="0">
                <a:solidFill>
                  <a:srgbClr val="002060"/>
                </a:solidFill>
              </a:rPr>
              <a:t>I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адатаб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къадаралъул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аслияб</a:t>
            </a:r>
            <a:r>
              <a:rPr lang="ru-RU" sz="2400" b="1" i="1" dirty="0" smtClean="0">
                <a:solidFill>
                  <a:srgbClr val="002060"/>
                </a:solidFill>
              </a:rPr>
              <a:t> падеж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44714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673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English Rose</vt:lpstr>
      <vt:lpstr>Calibri</vt:lpstr>
      <vt:lpstr>1_Тема Office</vt:lpstr>
      <vt:lpstr>РикIкIеналъул морфологияб разбор</vt:lpstr>
      <vt:lpstr> Къоло цоабилеб апрель Талат къо. Классалда х1алт1и. Дарсил тема : Рик1к1еналъул морфологияб разбор .</vt:lpstr>
      <vt:lpstr>Дарсил мурадал</vt:lpstr>
      <vt:lpstr>Малъараб материал такрар гьаби. Тест</vt:lpstr>
      <vt:lpstr>РекIелгъеялъулаб грамматика</vt:lpstr>
      <vt:lpstr>РикIкIенал падежазде сверизаре</vt:lpstr>
      <vt:lpstr>Словарияб диктант</vt:lpstr>
      <vt:lpstr>РикIкIен такрар гьабизе суалал:</vt:lpstr>
      <vt:lpstr>РикIкIеналъул морфологияб разбор</vt:lpstr>
      <vt:lpstr>Слайд 10</vt:lpstr>
      <vt:lpstr>Малъараб материал щула гьаби</vt:lpstr>
      <vt:lpstr>ХIай</vt:lpstr>
      <vt:lpstr>РОКЪОБЕ ХIАЛТIИ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ASUS</cp:lastModifiedBy>
  <cp:revision>47</cp:revision>
  <dcterms:created xsi:type="dcterms:W3CDTF">2014-07-06T18:18:01Z</dcterms:created>
  <dcterms:modified xsi:type="dcterms:W3CDTF">2020-04-21T10:14:56Z</dcterms:modified>
</cp:coreProperties>
</file>