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sldIdLst>
    <p:sldId id="261" r:id="rId2"/>
    <p:sldId id="274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5" r:id="rId11"/>
    <p:sldId id="271" r:id="rId12"/>
    <p:sldId id="272" r:id="rId13"/>
    <p:sldId id="273" r:id="rId14"/>
  </p:sldIdLst>
  <p:sldSz cx="9144000" cy="6858000" type="screen4x3"/>
  <p:notesSz cx="6858000" cy="9144000"/>
  <p:embeddedFontLst>
    <p:embeddedFont>
      <p:font typeface="English Rose" charset="0"/>
      <p:regular r:id="rId15"/>
    </p:embeddedFont>
    <p:embeddedFont>
      <p:font typeface="Calibri" pitchFamily="34" charset="0"/>
      <p:regular r:id="rId16"/>
      <p:bold r:id="rId17"/>
      <p:italic r:id="rId18"/>
      <p:boldItalic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CC00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42" autoAdjust="0"/>
    <p:restoredTop sz="94660"/>
  </p:normalViewPr>
  <p:slideViewPr>
    <p:cSldViewPr>
      <p:cViewPr>
        <p:scale>
          <a:sx n="90" d="100"/>
          <a:sy n="90" d="100"/>
        </p:scale>
        <p:origin x="-804" y="8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21.04.2020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6"/>
          <p:cNvGrpSpPr/>
          <p:nvPr/>
        </p:nvGrpSpPr>
        <p:grpSpPr>
          <a:xfrm>
            <a:off x="971600" y="1700808"/>
            <a:ext cx="7200800" cy="3566835"/>
            <a:chOff x="1115616" y="2146448"/>
            <a:chExt cx="7165477" cy="3147173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146448"/>
              <a:ext cx="7165477" cy="105910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72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English Rose" pitchFamily="2" charset="0"/>
                <a:cs typeface="Arial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832164" y="5022056"/>
              <a:ext cx="5732382" cy="2715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English Rose" pitchFamily="2" charset="0"/>
                <a:cs typeface="Arial" charset="0"/>
              </a:endParaRPr>
            </a:p>
          </p:txBody>
        </p:sp>
      </p:grpSp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7030A0"/>
                </a:solidFill>
              </a:rPr>
              <a:t>Рик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smtClean="0">
                <a:solidFill>
                  <a:srgbClr val="7030A0"/>
                </a:solidFill>
              </a:rPr>
              <a:t>к</a:t>
            </a:r>
            <a:r>
              <a:rPr lang="en-US" b="1" dirty="0" smtClean="0">
                <a:solidFill>
                  <a:srgbClr val="7030A0"/>
                </a:solidFill>
              </a:rPr>
              <a:t>I</a:t>
            </a:r>
            <a:r>
              <a:rPr lang="ru-RU" b="1" dirty="0" err="1" smtClean="0">
                <a:solidFill>
                  <a:srgbClr val="7030A0"/>
                </a:solidFill>
              </a:rPr>
              <a:t>еналъул</a:t>
            </a:r>
            <a:r>
              <a:rPr lang="ru-RU" b="1" dirty="0" smtClean="0">
                <a:solidFill>
                  <a:srgbClr val="7030A0"/>
                </a:solidFill>
              </a:rPr>
              <a:t> </a:t>
            </a:r>
            <a:r>
              <a:rPr lang="ru-RU" b="1" dirty="0" err="1" smtClean="0">
                <a:solidFill>
                  <a:srgbClr val="7030A0"/>
                </a:solidFill>
              </a:rPr>
              <a:t>морфологияб</a:t>
            </a:r>
            <a:r>
              <a:rPr lang="ru-RU" b="1" dirty="0" smtClean="0">
                <a:solidFill>
                  <a:srgbClr val="7030A0"/>
                </a:solidFill>
              </a:rPr>
              <a:t> разбор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6 класс</a:t>
            </a:r>
          </a:p>
          <a:p>
            <a:r>
              <a:rPr lang="ru-RU" i="1" dirty="0" smtClean="0">
                <a:solidFill>
                  <a:srgbClr val="FF0000"/>
                </a:solidFill>
              </a:rPr>
              <a:t>Авар </a:t>
            </a:r>
            <a:r>
              <a:rPr lang="ru-RU" i="1" dirty="0" err="1" smtClean="0">
                <a:solidFill>
                  <a:srgbClr val="FF0000"/>
                </a:solidFill>
              </a:rPr>
              <a:t>мац</a:t>
            </a:r>
            <a:r>
              <a:rPr lang="en-US" i="1" dirty="0" smtClean="0">
                <a:solidFill>
                  <a:srgbClr val="FF0000"/>
                </a:solidFill>
              </a:rPr>
              <a:t>I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C:\Users\школа\Desktop\Школьные фоны\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7650" y="3684588"/>
            <a:ext cx="1133475" cy="733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школа\Desktop\Школьные фоны\5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908050"/>
            <a:ext cx="1555527" cy="10087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школа\Desktop\Школьные фоны\6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501008"/>
            <a:ext cx="1492845" cy="12241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 descr="C:\Users\школа\Desktop\Школьные фоны\9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0688"/>
            <a:ext cx="1800200" cy="12961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8798237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IMG-20200421-WA0097.jpeg"/>
          <p:cNvPicPr>
            <a:picLocks noChangeAspect="1" noChangeArrowheads="1"/>
          </p:cNvPicPr>
          <p:nvPr/>
        </p:nvPicPr>
        <p:blipFill>
          <a:blip r:embed="rId2" cstate="print"/>
          <a:srcRect t="17182" b="5629"/>
          <a:stretch>
            <a:fillRect/>
          </a:stretch>
        </p:blipFill>
        <p:spPr bwMode="auto">
          <a:xfrm rot="10800000">
            <a:off x="611560" y="1124744"/>
            <a:ext cx="7848873" cy="3024336"/>
          </a:xfrm>
          <a:prstGeom prst="rect">
            <a:avLst/>
          </a:prstGeom>
          <a:noFill/>
        </p:spPr>
      </p:pic>
      <p:pic>
        <p:nvPicPr>
          <p:cNvPr id="1027" name="Picture 3" descr="C:\Users\User\Desktop\IMG_20200421_1308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823837" y="936803"/>
            <a:ext cx="1424317" cy="78488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err="1" smtClean="0"/>
              <a:t>Малъараб</a:t>
            </a:r>
            <a:r>
              <a:rPr lang="ru-RU" dirty="0" smtClean="0"/>
              <a:t> материал </a:t>
            </a:r>
            <a:r>
              <a:rPr lang="ru-RU" dirty="0" err="1" smtClean="0"/>
              <a:t>щула</a:t>
            </a:r>
            <a:r>
              <a:rPr lang="ru-RU" dirty="0" smtClean="0"/>
              <a:t> </a:t>
            </a:r>
            <a:r>
              <a:rPr lang="ru-RU" dirty="0" err="1" smtClean="0"/>
              <a:t>гьаби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Анц1авго вас </a:t>
            </a:r>
            <a:r>
              <a:rPr lang="ru-RU" sz="2800" b="1" dirty="0" err="1" smtClean="0">
                <a:solidFill>
                  <a:srgbClr val="7030A0"/>
                </a:solidFill>
              </a:rPr>
              <a:t>векерун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ана</a:t>
            </a:r>
            <a:r>
              <a:rPr lang="ru-RU" sz="2800" b="1" dirty="0" smtClean="0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rgbClr val="7030A0"/>
                </a:solidFill>
              </a:rPr>
              <a:t>К1иго-лъабго </a:t>
            </a:r>
            <a:r>
              <a:rPr lang="ru-RU" sz="2800" b="1" dirty="0" err="1" smtClean="0">
                <a:solidFill>
                  <a:srgbClr val="7030A0"/>
                </a:solidFill>
              </a:rPr>
              <a:t>къо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ана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нижер</a:t>
            </a:r>
            <a:r>
              <a:rPr lang="ru-RU" sz="2800" b="1" dirty="0" smtClean="0">
                <a:solidFill>
                  <a:srgbClr val="7030A0"/>
                </a:solidFill>
              </a:rPr>
              <a:t> г1ака </a:t>
            </a:r>
            <a:r>
              <a:rPr lang="ru-RU" sz="2800" b="1" dirty="0" err="1" smtClean="0">
                <a:solidFill>
                  <a:srgbClr val="7030A0"/>
                </a:solidFill>
              </a:rPr>
              <a:t>балагьулаго</a:t>
            </a:r>
            <a:r>
              <a:rPr lang="ru-RU" sz="2800" b="1" dirty="0" smtClean="0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800" b="1" dirty="0" err="1" smtClean="0">
                <a:solidFill>
                  <a:srgbClr val="7030A0"/>
                </a:solidFill>
              </a:rPr>
              <a:t>Анлъабилеб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классалъул</a:t>
            </a:r>
            <a:r>
              <a:rPr lang="ru-RU" sz="2800" b="1" dirty="0" smtClean="0">
                <a:solidFill>
                  <a:srgbClr val="7030A0"/>
                </a:solidFill>
              </a:rPr>
              <a:t> ц1алдохъаби </a:t>
            </a:r>
            <a:r>
              <a:rPr lang="ru-RU" sz="2800" b="1" dirty="0" err="1" smtClean="0">
                <a:solidFill>
                  <a:srgbClr val="7030A0"/>
                </a:solidFill>
              </a:rPr>
              <a:t>ахикье</a:t>
            </a:r>
            <a:r>
              <a:rPr lang="ru-RU" sz="2800" b="1" dirty="0" smtClean="0">
                <a:solidFill>
                  <a:srgbClr val="7030A0"/>
                </a:solidFill>
              </a:rPr>
              <a:t> рак базе </a:t>
            </a:r>
            <a:r>
              <a:rPr lang="ru-RU" sz="2800" b="1" dirty="0" err="1" smtClean="0">
                <a:solidFill>
                  <a:srgbClr val="7030A0"/>
                </a:solidFill>
              </a:rPr>
              <a:t>ана</a:t>
            </a:r>
            <a:r>
              <a:rPr lang="ru-RU" sz="2800" b="1" dirty="0" smtClean="0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800" b="1" dirty="0" err="1" smtClean="0">
                <a:solidFill>
                  <a:srgbClr val="7030A0"/>
                </a:solidFill>
              </a:rPr>
              <a:t>Цо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чиясул</a:t>
            </a:r>
            <a:r>
              <a:rPr lang="ru-RU" sz="2800" b="1" dirty="0" smtClean="0">
                <a:solidFill>
                  <a:srgbClr val="7030A0"/>
                </a:solidFill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</a:rPr>
              <a:t>щуго</a:t>
            </a:r>
            <a:r>
              <a:rPr lang="ru-RU" sz="2800" b="1" dirty="0" smtClean="0">
                <a:solidFill>
                  <a:srgbClr val="7030A0"/>
                </a:solidFill>
              </a:rPr>
              <a:t> вас, </a:t>
            </a:r>
            <a:r>
              <a:rPr lang="ru-RU" sz="2800" b="1" dirty="0" err="1" smtClean="0">
                <a:solidFill>
                  <a:srgbClr val="7030A0"/>
                </a:solidFill>
              </a:rPr>
              <a:t>щуясулго</a:t>
            </a:r>
            <a:r>
              <a:rPr lang="ru-RU" sz="2800" b="1" dirty="0" smtClean="0">
                <a:solidFill>
                  <a:srgbClr val="7030A0"/>
                </a:solidFill>
              </a:rPr>
              <a:t> хъах1аб т1агъур.</a:t>
            </a:r>
          </a:p>
          <a:p>
            <a:pPr marL="0" indent="0">
              <a:buNone/>
            </a:pPr>
            <a:r>
              <a:rPr lang="ru-RU" b="1" i="1" dirty="0" err="1" smtClean="0">
                <a:solidFill>
                  <a:srgbClr val="FF0000"/>
                </a:solidFill>
              </a:rPr>
              <a:t>Кьурал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предложениязулъ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r>
              <a:rPr lang="ru-RU" b="1" i="1" dirty="0" err="1" smtClean="0">
                <a:solidFill>
                  <a:srgbClr val="FF0000"/>
                </a:solidFill>
              </a:rPr>
              <a:t>ругел</a:t>
            </a:r>
            <a:r>
              <a:rPr lang="ru-RU" b="1" i="1" dirty="0" smtClean="0">
                <a:solidFill>
                  <a:srgbClr val="FF0000"/>
                </a:solidFill>
              </a:rPr>
              <a:t> рик1к1еназул </a:t>
            </a:r>
            <a:r>
              <a:rPr lang="ru-RU" b="1" i="1" dirty="0" err="1" smtClean="0">
                <a:solidFill>
                  <a:srgbClr val="FF0000"/>
                </a:solidFill>
              </a:rPr>
              <a:t>морфологияб</a:t>
            </a:r>
            <a:r>
              <a:rPr lang="ru-RU" b="1" i="1" dirty="0" smtClean="0">
                <a:solidFill>
                  <a:srgbClr val="FF0000"/>
                </a:solidFill>
              </a:rPr>
              <a:t> разбор </a:t>
            </a:r>
            <a:r>
              <a:rPr lang="ru-RU" b="1" i="1" dirty="0" err="1" smtClean="0">
                <a:solidFill>
                  <a:srgbClr val="FF0000"/>
                </a:solidFill>
              </a:rPr>
              <a:t>гьабе</a:t>
            </a:r>
            <a:r>
              <a:rPr lang="ru-RU" b="1" i="1" dirty="0" smtClean="0">
                <a:solidFill>
                  <a:srgbClr val="FF0000"/>
                </a:solidFill>
              </a:rPr>
              <a:t>.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школа\Desktop\Школьные фоны\анимашки 2\371897059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488" y="4869160"/>
            <a:ext cx="1428750" cy="790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школа\Desktop\Школьные фоны\анимашки 2\371897059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869159"/>
            <a:ext cx="1428750" cy="790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школа\Desktop\Школьные фоны\анимашки 2\371897059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3825" y="4645025"/>
            <a:ext cx="1428750" cy="790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47370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Х</a:t>
            </a:r>
            <a:r>
              <a:rPr lang="en-US" sz="6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</a:t>
            </a:r>
            <a:r>
              <a:rPr lang="ru-RU" sz="6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ай</a:t>
            </a:r>
            <a:endParaRPr lang="ru-RU" sz="6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b="1" dirty="0" err="1" smtClean="0">
                <a:solidFill>
                  <a:srgbClr val="002060"/>
                </a:solidFill>
              </a:rPr>
              <a:t>Цо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гьеч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ебги</a:t>
            </a:r>
            <a:r>
              <a:rPr lang="ru-RU" b="1" dirty="0" smtClean="0">
                <a:solidFill>
                  <a:srgbClr val="002060"/>
                </a:solidFill>
              </a:rPr>
              <a:t> 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адлъун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щуц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рик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к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ани</a:t>
            </a:r>
            <a:r>
              <a:rPr lang="ru-RU" b="1" dirty="0" smtClean="0">
                <a:solidFill>
                  <a:srgbClr val="002060"/>
                </a:solidFill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</a:rPr>
              <a:t>нижер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ахикь</a:t>
            </a:r>
            <a:r>
              <a:rPr lang="ru-RU" b="1" dirty="0" smtClean="0">
                <a:solidFill>
                  <a:srgbClr val="002060"/>
                </a:solidFill>
              </a:rPr>
              <a:t> г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err="1" smtClean="0">
                <a:solidFill>
                  <a:srgbClr val="002060"/>
                </a:solidFill>
              </a:rPr>
              <a:t>ола</a:t>
            </a:r>
            <a:r>
              <a:rPr lang="ru-RU" b="1" dirty="0" smtClean="0">
                <a:solidFill>
                  <a:srgbClr val="002060"/>
                </a:solidFill>
              </a:rPr>
              <a:t> 20 </a:t>
            </a:r>
            <a:r>
              <a:rPr lang="ru-RU" b="1" dirty="0" err="1" smtClean="0">
                <a:solidFill>
                  <a:srgbClr val="002060"/>
                </a:solidFill>
              </a:rPr>
              <a:t>куракул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гъвет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. Чан </a:t>
            </a:r>
            <a:r>
              <a:rPr lang="ru-RU" b="1" dirty="0" err="1" smtClean="0">
                <a:solidFill>
                  <a:srgbClr val="002060"/>
                </a:solidFill>
              </a:rPr>
              <a:t>куракул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гъвет</a:t>
            </a:r>
            <a:r>
              <a:rPr lang="en-US" b="1" dirty="0" smtClean="0">
                <a:solidFill>
                  <a:srgbClr val="002060"/>
                </a:solidFill>
              </a:rPr>
              <a:t>I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ахикь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бугеб</a:t>
            </a:r>
            <a:r>
              <a:rPr lang="ru-RU" b="1" dirty="0" smtClean="0">
                <a:solidFill>
                  <a:srgbClr val="002060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Цо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бохида</a:t>
            </a:r>
            <a:r>
              <a:rPr lang="ru-RU" b="1" dirty="0" smtClean="0">
                <a:solidFill>
                  <a:srgbClr val="FF0000"/>
                </a:solidFill>
              </a:rPr>
              <a:t> ч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араб </a:t>
            </a:r>
            <a:r>
              <a:rPr lang="ru-RU" b="1" dirty="0" err="1" smtClean="0">
                <a:solidFill>
                  <a:srgbClr val="FF0000"/>
                </a:solidFill>
              </a:rPr>
              <a:t>хъазил</a:t>
            </a:r>
            <a:r>
              <a:rPr lang="ru-RU" b="1" dirty="0" smtClean="0">
                <a:solidFill>
                  <a:srgbClr val="FF0000"/>
                </a:solidFill>
              </a:rPr>
              <a:t> ц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айи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бахана</a:t>
            </a:r>
            <a:r>
              <a:rPr lang="ru-RU" b="1" dirty="0" smtClean="0">
                <a:solidFill>
                  <a:srgbClr val="FF0000"/>
                </a:solidFill>
              </a:rPr>
              <a:t> 13 </a:t>
            </a:r>
            <a:r>
              <a:rPr lang="ru-RU" b="1" dirty="0" err="1" smtClean="0">
                <a:solidFill>
                  <a:srgbClr val="FF0000"/>
                </a:solidFill>
              </a:rPr>
              <a:t>килоялде</a:t>
            </a:r>
            <a:r>
              <a:rPr lang="ru-RU" b="1" dirty="0" smtClean="0">
                <a:solidFill>
                  <a:srgbClr val="FF0000"/>
                </a:solidFill>
              </a:rPr>
              <a:t>. К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иябго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бохида</a:t>
            </a:r>
            <a:r>
              <a:rPr lang="ru-RU" b="1" dirty="0" smtClean="0">
                <a:solidFill>
                  <a:srgbClr val="FF0000"/>
                </a:solidFill>
              </a:rPr>
              <a:t> ч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ун</a:t>
            </a:r>
            <a:r>
              <a:rPr lang="ru-RU" b="1" dirty="0" smtClean="0">
                <a:solidFill>
                  <a:srgbClr val="FF0000"/>
                </a:solidFill>
              </a:rPr>
              <a:t> ц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ани</a:t>
            </a:r>
            <a:r>
              <a:rPr lang="ru-RU" b="1" dirty="0" smtClean="0">
                <a:solidFill>
                  <a:srgbClr val="FF0000"/>
                </a:solidFill>
              </a:rPr>
              <a:t>, чан </a:t>
            </a:r>
            <a:r>
              <a:rPr lang="ru-RU" b="1" dirty="0" err="1" smtClean="0">
                <a:solidFill>
                  <a:srgbClr val="FF0000"/>
                </a:solidFill>
              </a:rPr>
              <a:t>килодай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гьелда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батила</a:t>
            </a:r>
            <a:r>
              <a:rPr lang="ru-RU" b="1" dirty="0" smtClean="0">
                <a:solidFill>
                  <a:srgbClr val="FF0000"/>
                </a:solidFill>
              </a:rPr>
              <a:t>?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098" name="Picture 2" descr="C:\Users\школа\Desktop\Школьные фоны\анимашки 2\i786a9b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293096"/>
            <a:ext cx="1950616" cy="187220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школа\Desktop\Школьные фоны\анимашки 2\13383816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2213322" cy="13930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школа\Desktop\Школьные фоны\анимашки 2\12962841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1113"/>
            <a:ext cx="1767160" cy="17082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52577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Wave2">
              <a:avLst/>
            </a:prstTxWarp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РОКЪОБЕ Х</a:t>
            </a:r>
            <a:r>
              <a:rPr lang="en-US" b="1" dirty="0" smtClean="0">
                <a:solidFill>
                  <a:srgbClr val="00B050"/>
                </a:solidFill>
              </a:rPr>
              <a:t>I</a:t>
            </a:r>
            <a:r>
              <a:rPr lang="ru-RU" b="1" dirty="0" smtClean="0">
                <a:solidFill>
                  <a:srgbClr val="00B050"/>
                </a:solidFill>
              </a:rPr>
              <a:t>АЛТ</a:t>
            </a:r>
            <a:r>
              <a:rPr lang="en-US" b="1" dirty="0" smtClean="0">
                <a:solidFill>
                  <a:srgbClr val="00B050"/>
                </a:solidFill>
              </a:rPr>
              <a:t>I</a:t>
            </a:r>
            <a:r>
              <a:rPr lang="ru-RU" b="1" dirty="0" smtClean="0">
                <a:solidFill>
                  <a:srgbClr val="00B050"/>
                </a:solidFill>
              </a:rPr>
              <a:t>И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8194" name="Picture 2" descr="C:\Users\школа\Desktop\Школьные фоны\57a9d83f4a1a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7755532" cy="39956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3068960"/>
            <a:ext cx="51125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</a:rPr>
              <a:t>§ 30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Х</a:t>
            </a:r>
            <a:r>
              <a:rPr lang="en-US" sz="2400" b="1" dirty="0">
                <a:solidFill>
                  <a:srgbClr val="FF0000"/>
                </a:solidFill>
              </a:rPr>
              <a:t>I</a:t>
            </a:r>
            <a:r>
              <a:rPr lang="ru-RU" sz="2400" b="1" dirty="0" err="1">
                <a:solidFill>
                  <a:srgbClr val="FF0000"/>
                </a:solidFill>
              </a:rPr>
              <a:t>алт</a:t>
            </a:r>
            <a:r>
              <a:rPr lang="en-US" sz="2400" b="1" dirty="0">
                <a:solidFill>
                  <a:srgbClr val="FF0000"/>
                </a:solidFill>
              </a:rPr>
              <a:t>I</a:t>
            </a:r>
            <a:r>
              <a:rPr lang="ru-RU" sz="2400" b="1" dirty="0">
                <a:solidFill>
                  <a:srgbClr val="FF0000"/>
                </a:solidFill>
              </a:rPr>
              <a:t>и № 1 </a:t>
            </a:r>
            <a:r>
              <a:rPr lang="ru-RU" sz="2400" b="1" dirty="0" err="1">
                <a:solidFill>
                  <a:srgbClr val="FF0000"/>
                </a:solidFill>
              </a:rPr>
              <a:t>гьум</a:t>
            </a:r>
            <a:r>
              <a:rPr lang="ru-RU" sz="2400" b="1" dirty="0">
                <a:solidFill>
                  <a:srgbClr val="FF0000"/>
                </a:solidFill>
              </a:rPr>
              <a:t>. 89</a:t>
            </a:r>
          </a:p>
          <a:p>
            <a:r>
              <a:rPr lang="ru-RU" sz="2400" b="1" dirty="0" err="1">
                <a:solidFill>
                  <a:srgbClr val="FF0000"/>
                </a:solidFill>
              </a:rPr>
              <a:t>Коч</a:t>
            </a:r>
            <a:r>
              <a:rPr lang="en-US" sz="2400" b="1" dirty="0">
                <a:solidFill>
                  <a:srgbClr val="FF0000"/>
                </a:solidFill>
              </a:rPr>
              <a:t>I</a:t>
            </a:r>
            <a:r>
              <a:rPr lang="ru-RU" sz="2400" b="1" dirty="0" err="1">
                <a:solidFill>
                  <a:srgbClr val="FF0000"/>
                </a:solidFill>
              </a:rPr>
              <a:t>ол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мухъазулъ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ругел</a:t>
            </a:r>
            <a:r>
              <a:rPr lang="ru-RU" sz="2400" b="1" dirty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рик</a:t>
            </a:r>
            <a:r>
              <a:rPr lang="en-US" sz="2400" b="1" dirty="0">
                <a:solidFill>
                  <a:srgbClr val="FF0000"/>
                </a:solidFill>
              </a:rPr>
              <a:t>I</a:t>
            </a:r>
            <a:r>
              <a:rPr lang="ru-RU" sz="2400" b="1" dirty="0">
                <a:solidFill>
                  <a:srgbClr val="FF0000"/>
                </a:solidFill>
              </a:rPr>
              <a:t>к</a:t>
            </a:r>
            <a:r>
              <a:rPr lang="en-US" sz="2400" b="1" dirty="0">
                <a:solidFill>
                  <a:srgbClr val="FF0000"/>
                </a:solidFill>
              </a:rPr>
              <a:t>I</a:t>
            </a:r>
            <a:r>
              <a:rPr lang="ru-RU" sz="2400" b="1" dirty="0" err="1" smtClean="0">
                <a:solidFill>
                  <a:srgbClr val="FF0000"/>
                </a:solidFill>
              </a:rPr>
              <a:t>еназул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>
                <a:solidFill>
                  <a:srgbClr val="FF0000"/>
                </a:solidFill>
              </a:rPr>
              <a:t>морфологияб</a:t>
            </a:r>
            <a:r>
              <a:rPr lang="ru-RU" sz="2400" b="1" dirty="0">
                <a:solidFill>
                  <a:srgbClr val="FF0000"/>
                </a:solidFill>
              </a:rPr>
              <a:t> разбор </a:t>
            </a:r>
            <a:r>
              <a:rPr lang="ru-RU" sz="2400" b="1" dirty="0" err="1">
                <a:solidFill>
                  <a:srgbClr val="FF0000"/>
                </a:solidFill>
              </a:rPr>
              <a:t>гьабе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096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3312368"/>
          </a:xfrm>
        </p:spPr>
        <p:txBody>
          <a:bodyPr/>
          <a:lstStyle/>
          <a:p>
            <a:r>
              <a:rPr lang="ru-RU" sz="4200" dirty="0" smtClean="0"/>
              <a:t/>
            </a:r>
            <a:br>
              <a:rPr lang="ru-RU" sz="4200" dirty="0" smtClean="0"/>
            </a:br>
            <a:r>
              <a:rPr lang="ru-RU" sz="4200" dirty="0" err="1" smtClean="0"/>
              <a:t>Къоло</a:t>
            </a:r>
            <a:r>
              <a:rPr lang="ru-RU" sz="4200" dirty="0" smtClean="0"/>
              <a:t> </a:t>
            </a:r>
            <a:r>
              <a:rPr lang="ru-RU" sz="4200" dirty="0" err="1" smtClean="0"/>
              <a:t>цоабилеб</a:t>
            </a:r>
            <a:r>
              <a:rPr lang="ru-RU" sz="4200" dirty="0" smtClean="0"/>
              <a:t> апрель</a:t>
            </a:r>
            <a:br>
              <a:rPr lang="ru-RU" sz="4200" dirty="0" smtClean="0"/>
            </a:br>
            <a:r>
              <a:rPr lang="ru-RU" sz="4200" dirty="0" err="1" smtClean="0"/>
              <a:t>Талат</a:t>
            </a:r>
            <a:r>
              <a:rPr lang="ru-RU" sz="4200" dirty="0" smtClean="0"/>
              <a:t> </a:t>
            </a:r>
            <a:r>
              <a:rPr lang="ru-RU" sz="4200" dirty="0" err="1" smtClean="0"/>
              <a:t>къо</a:t>
            </a:r>
            <a:r>
              <a:rPr lang="ru-RU" sz="4200" dirty="0" smtClean="0"/>
              <a:t>.</a:t>
            </a:r>
            <a:br>
              <a:rPr lang="ru-RU" sz="4200" dirty="0" smtClean="0"/>
            </a:br>
            <a:r>
              <a:rPr lang="ru-RU" sz="4200" dirty="0" err="1" smtClean="0"/>
              <a:t>Классалда</a:t>
            </a:r>
            <a:r>
              <a:rPr lang="ru-RU" sz="4200" dirty="0" smtClean="0"/>
              <a:t> х1алт1и.</a:t>
            </a:r>
            <a:br>
              <a:rPr lang="ru-RU" sz="4200" dirty="0" smtClean="0"/>
            </a:br>
            <a:r>
              <a:rPr lang="ru-RU" sz="4200" dirty="0" err="1" smtClean="0"/>
              <a:t>Дарсил</a:t>
            </a:r>
            <a:r>
              <a:rPr lang="ru-RU" sz="4200" dirty="0" smtClean="0"/>
              <a:t> тема : Рик1к1еналъул </a:t>
            </a:r>
            <a:r>
              <a:rPr lang="ru-RU" sz="4200" dirty="0" err="1" smtClean="0"/>
              <a:t>морфологияб</a:t>
            </a:r>
            <a:r>
              <a:rPr lang="ru-RU" sz="4200" dirty="0" smtClean="0"/>
              <a:t> разбор .</a:t>
            </a:r>
            <a:endParaRPr lang="ru-RU" sz="4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064896" cy="720080"/>
          </a:xfrm>
        </p:spPr>
        <p:txBody>
          <a:bodyPr/>
          <a:lstStyle/>
          <a:p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English Rose" pitchFamily="2" charset="0"/>
              </a:rPr>
              <a:t>Дарсил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English Rose" pitchFamily="2" charset="0"/>
              </a:rPr>
              <a:t> </a:t>
            </a: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English Rose" pitchFamily="2" charset="0"/>
              </a:rPr>
              <a:t>мурадал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English Rose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84784"/>
            <a:ext cx="7560840" cy="4824536"/>
          </a:xfrm>
        </p:spPr>
        <p:txBody>
          <a:bodyPr/>
          <a:lstStyle/>
          <a:p>
            <a:r>
              <a:rPr lang="ru-RU" b="1" dirty="0" err="1" smtClean="0">
                <a:solidFill>
                  <a:srgbClr val="0070C0"/>
                </a:solidFill>
              </a:rPr>
              <a:t>Рик</a:t>
            </a:r>
            <a:r>
              <a:rPr lang="en-US" b="1" dirty="0" smtClean="0">
                <a:solidFill>
                  <a:srgbClr val="0070C0"/>
                </a:solidFill>
              </a:rPr>
              <a:t>I</a:t>
            </a:r>
            <a:r>
              <a:rPr lang="ru-RU" b="1" dirty="0" smtClean="0">
                <a:solidFill>
                  <a:srgbClr val="0070C0"/>
                </a:solidFill>
              </a:rPr>
              <a:t>к</a:t>
            </a:r>
            <a:r>
              <a:rPr lang="en-US" b="1" dirty="0" smtClean="0">
                <a:solidFill>
                  <a:srgbClr val="0070C0"/>
                </a:solidFill>
              </a:rPr>
              <a:t>I</a:t>
            </a:r>
            <a:r>
              <a:rPr lang="ru-RU" b="1" dirty="0" err="1" smtClean="0">
                <a:solidFill>
                  <a:srgbClr val="0070C0"/>
                </a:solidFill>
              </a:rPr>
              <a:t>еналъул</a:t>
            </a:r>
            <a:r>
              <a:rPr lang="ru-RU" b="1" dirty="0" smtClean="0">
                <a:solidFill>
                  <a:srgbClr val="0070C0"/>
                </a:solidFill>
              </a:rPr>
              <a:t> х</a:t>
            </a:r>
            <a:r>
              <a:rPr lang="en-US" b="1" dirty="0" smtClean="0">
                <a:solidFill>
                  <a:srgbClr val="0070C0"/>
                </a:solidFill>
              </a:rPr>
              <a:t>I</a:t>
            </a:r>
            <a:r>
              <a:rPr lang="ru-RU" b="1" dirty="0" err="1" smtClean="0">
                <a:solidFill>
                  <a:srgbClr val="0070C0"/>
                </a:solidFill>
              </a:rPr>
              <a:t>акъалъулъ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щвараб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лъай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щула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гьаби</a:t>
            </a:r>
            <a:r>
              <a:rPr lang="ru-RU" b="1" dirty="0" smtClean="0">
                <a:solidFill>
                  <a:srgbClr val="0070C0"/>
                </a:solidFill>
              </a:rPr>
              <a:t>;</a:t>
            </a:r>
          </a:p>
          <a:p>
            <a:r>
              <a:rPr lang="ru-RU" b="1" dirty="0" err="1" smtClean="0">
                <a:solidFill>
                  <a:srgbClr val="0070C0"/>
                </a:solidFill>
              </a:rPr>
              <a:t>Рик</a:t>
            </a:r>
            <a:r>
              <a:rPr lang="en-US" b="1" dirty="0" smtClean="0">
                <a:solidFill>
                  <a:srgbClr val="0070C0"/>
                </a:solidFill>
              </a:rPr>
              <a:t>I</a:t>
            </a:r>
            <a:r>
              <a:rPr lang="ru-RU" b="1" dirty="0" smtClean="0">
                <a:solidFill>
                  <a:srgbClr val="0070C0"/>
                </a:solidFill>
              </a:rPr>
              <a:t>к</a:t>
            </a:r>
            <a:r>
              <a:rPr lang="en-US" b="1" dirty="0" smtClean="0">
                <a:solidFill>
                  <a:srgbClr val="0070C0"/>
                </a:solidFill>
              </a:rPr>
              <a:t>I</a:t>
            </a:r>
            <a:r>
              <a:rPr lang="ru-RU" b="1" dirty="0" err="1" smtClean="0">
                <a:solidFill>
                  <a:srgbClr val="0070C0"/>
                </a:solidFill>
              </a:rPr>
              <a:t>еналъул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b="1" dirty="0" err="1" smtClean="0">
                <a:solidFill>
                  <a:srgbClr val="0070C0"/>
                </a:solidFill>
              </a:rPr>
              <a:t>морфологияб</a:t>
            </a:r>
            <a:r>
              <a:rPr lang="ru-RU" b="1" dirty="0" smtClean="0">
                <a:solidFill>
                  <a:srgbClr val="0070C0"/>
                </a:solidFill>
              </a:rPr>
              <a:t> разбор </a:t>
            </a:r>
            <a:r>
              <a:rPr lang="ru-RU" b="1" dirty="0" err="1" smtClean="0">
                <a:solidFill>
                  <a:srgbClr val="0070C0"/>
                </a:solidFill>
              </a:rPr>
              <a:t>гьаби</a:t>
            </a:r>
            <a:r>
              <a:rPr lang="ru-RU" b="1" dirty="0" smtClean="0">
                <a:solidFill>
                  <a:srgbClr val="0070C0"/>
                </a:solidFill>
              </a:rPr>
              <a:t>;</a:t>
            </a:r>
          </a:p>
          <a:p>
            <a:r>
              <a:rPr lang="ru-RU" b="1" dirty="0" err="1" smtClean="0">
                <a:solidFill>
                  <a:srgbClr val="0070C0"/>
                </a:solidFill>
              </a:rPr>
              <a:t>Лъималазул</a:t>
            </a:r>
            <a:r>
              <a:rPr lang="ru-RU" b="1" dirty="0" smtClean="0">
                <a:solidFill>
                  <a:srgbClr val="0070C0"/>
                </a:solidFill>
              </a:rPr>
              <a:t> к</a:t>
            </a:r>
            <a:r>
              <a:rPr lang="en-US" b="1" dirty="0" smtClean="0">
                <a:solidFill>
                  <a:srgbClr val="0070C0"/>
                </a:solidFill>
              </a:rPr>
              <a:t>I</a:t>
            </a:r>
            <a:r>
              <a:rPr lang="ru-RU" b="1" dirty="0" err="1" smtClean="0">
                <a:solidFill>
                  <a:srgbClr val="0070C0"/>
                </a:solidFill>
              </a:rPr>
              <a:t>алзулаб</a:t>
            </a:r>
            <a:r>
              <a:rPr lang="ru-RU" b="1" dirty="0" smtClean="0">
                <a:solidFill>
                  <a:srgbClr val="0070C0"/>
                </a:solidFill>
              </a:rPr>
              <a:t> калам </a:t>
            </a:r>
            <a:r>
              <a:rPr lang="ru-RU" b="1" dirty="0" err="1" smtClean="0">
                <a:solidFill>
                  <a:srgbClr val="0070C0"/>
                </a:solidFill>
              </a:rPr>
              <a:t>цебет</a:t>
            </a:r>
            <a:r>
              <a:rPr lang="en-US" b="1" dirty="0">
                <a:solidFill>
                  <a:srgbClr val="0070C0"/>
                </a:solidFill>
              </a:rPr>
              <a:t>I</a:t>
            </a:r>
            <a:r>
              <a:rPr lang="ru-RU" b="1" dirty="0" err="1" smtClean="0">
                <a:solidFill>
                  <a:srgbClr val="0070C0"/>
                </a:solidFill>
              </a:rPr>
              <a:t>езаби</a:t>
            </a:r>
            <a:endParaRPr lang="ru-RU" b="1" dirty="0">
              <a:solidFill>
                <a:srgbClr val="0070C0"/>
              </a:solidFill>
            </a:endParaRPr>
          </a:p>
        </p:txBody>
      </p:sp>
      <p:pic>
        <p:nvPicPr>
          <p:cNvPr id="5122" name="Picture 2" descr="C:\Users\школа\Desktop\Школьные фоны\анимашки 2\56b47b6108f60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437112"/>
            <a:ext cx="2808312" cy="16561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школа\Desktop\Школьные фоны\анимашки 2\400886679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4737100"/>
            <a:ext cx="1500783" cy="14282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sz="2800" b="1" dirty="0" err="1" smtClean="0">
                <a:solidFill>
                  <a:srgbClr val="FF0000"/>
                </a:solidFill>
              </a:rPr>
              <a:t>Малъараб</a:t>
            </a:r>
            <a:r>
              <a:rPr lang="ru-RU" sz="2800" b="1" dirty="0" smtClean="0">
                <a:solidFill>
                  <a:srgbClr val="FF0000"/>
                </a:solidFill>
              </a:rPr>
              <a:t> материал </a:t>
            </a:r>
            <a:r>
              <a:rPr lang="ru-RU" sz="2800" b="1" dirty="0" err="1" smtClean="0">
                <a:solidFill>
                  <a:srgbClr val="FF0000"/>
                </a:solidFill>
              </a:rPr>
              <a:t>такрар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гьаби</a:t>
            </a:r>
            <a:r>
              <a:rPr lang="ru-RU" sz="2800" b="1" dirty="0" smtClean="0">
                <a:solidFill>
                  <a:srgbClr val="FF0000"/>
                </a:solidFill>
              </a:rPr>
              <a:t>. </a:t>
            </a:r>
            <a:r>
              <a:rPr lang="ru-RU" sz="2800" b="1" dirty="0">
                <a:solidFill>
                  <a:srgbClr val="FF0000"/>
                </a:solidFill>
              </a:rPr>
              <a:t>Т</a:t>
            </a:r>
            <a:r>
              <a:rPr lang="ru-RU" sz="2800" b="1" dirty="0" smtClean="0">
                <a:solidFill>
                  <a:srgbClr val="FF0000"/>
                </a:solidFill>
              </a:rPr>
              <a:t>ест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1400" b="1" dirty="0" err="1" smtClean="0"/>
              <a:t>Предметалъул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къадар</a:t>
            </a:r>
            <a:r>
              <a:rPr lang="ru-RU" sz="1400" b="1" dirty="0" smtClean="0"/>
              <a:t> я ирга </a:t>
            </a:r>
            <a:r>
              <a:rPr lang="ru-RU" sz="1400" b="1" dirty="0" err="1" smtClean="0"/>
              <a:t>бихьизабулеб</a:t>
            </a:r>
            <a:r>
              <a:rPr lang="ru-RU" sz="1400" b="1" dirty="0" smtClean="0"/>
              <a:t> </a:t>
            </a:r>
            <a:r>
              <a:rPr lang="ru-RU" sz="1400" b="1" dirty="0" err="1" smtClean="0"/>
              <a:t>каламалъул</a:t>
            </a:r>
            <a:r>
              <a:rPr lang="ru-RU" sz="1400" b="1" dirty="0" smtClean="0"/>
              <a:t> бут</a:t>
            </a:r>
            <a:r>
              <a:rPr lang="en-US" sz="1400" b="1" dirty="0" smtClean="0"/>
              <a:t>I</a:t>
            </a:r>
            <a:r>
              <a:rPr lang="ru-RU" sz="1400" b="1" dirty="0" smtClean="0"/>
              <a:t>а … </a:t>
            </a:r>
            <a:r>
              <a:rPr lang="ru-RU" sz="1400" b="1" dirty="0" err="1" smtClean="0"/>
              <a:t>ккола</a:t>
            </a:r>
            <a:r>
              <a:rPr lang="ru-RU" sz="1400" b="1" dirty="0" smtClean="0"/>
              <a:t>:</a:t>
            </a:r>
          </a:p>
          <a:p>
            <a:pPr marL="0" indent="0">
              <a:buNone/>
            </a:pPr>
            <a:r>
              <a:rPr lang="ru-RU" sz="1200" dirty="0" smtClean="0"/>
              <a:t>А) ц</a:t>
            </a:r>
            <a:r>
              <a:rPr lang="en-US" sz="1200" dirty="0" smtClean="0"/>
              <a:t>I</a:t>
            </a:r>
            <a:r>
              <a:rPr lang="ru-RU" sz="1200" dirty="0" err="1" smtClean="0"/>
              <a:t>арубак</a:t>
            </a:r>
            <a:r>
              <a:rPr lang="en-US" sz="1200" dirty="0" smtClean="0"/>
              <a:t>I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Б) </a:t>
            </a:r>
            <a:r>
              <a:rPr lang="ru-RU" sz="1200" dirty="0" err="1" smtClean="0"/>
              <a:t>рик</a:t>
            </a:r>
            <a:r>
              <a:rPr lang="en-US" sz="1200" dirty="0" smtClean="0"/>
              <a:t>I</a:t>
            </a:r>
            <a:r>
              <a:rPr lang="ru-RU" sz="1200" dirty="0" smtClean="0"/>
              <a:t>к</a:t>
            </a:r>
            <a:r>
              <a:rPr lang="en-US" sz="1200" dirty="0" smtClean="0"/>
              <a:t>I</a:t>
            </a:r>
            <a:r>
              <a:rPr lang="ru-RU" sz="1200" dirty="0" err="1" smtClean="0"/>
              <a:t>ен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В) наречие</a:t>
            </a:r>
          </a:p>
          <a:p>
            <a:pPr marL="0" indent="0">
              <a:buNone/>
            </a:pPr>
            <a:r>
              <a:rPr lang="ru-RU" sz="1200" b="1" dirty="0" smtClean="0"/>
              <a:t>2. Г</a:t>
            </a:r>
            <a:r>
              <a:rPr lang="en-US" sz="1200" b="1" dirty="0" smtClean="0"/>
              <a:t>I</a:t>
            </a:r>
            <a:r>
              <a:rPr lang="ru-RU" sz="1200" b="1" dirty="0" err="1" smtClean="0"/>
              <a:t>адатаб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рик</a:t>
            </a:r>
            <a:r>
              <a:rPr lang="en-US" sz="1200" b="1" dirty="0" smtClean="0"/>
              <a:t>I</a:t>
            </a:r>
            <a:r>
              <a:rPr lang="ru-RU" sz="1200" b="1" dirty="0" smtClean="0"/>
              <a:t>к</a:t>
            </a:r>
            <a:r>
              <a:rPr lang="en-US" sz="1200" b="1" dirty="0" smtClean="0"/>
              <a:t>I</a:t>
            </a:r>
            <a:r>
              <a:rPr lang="ru-RU" sz="1200" b="1" dirty="0" err="1" smtClean="0"/>
              <a:t>ен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бихьизабе</a:t>
            </a:r>
            <a:r>
              <a:rPr lang="ru-RU" sz="1200" b="1" dirty="0" smtClean="0"/>
              <a:t>.</a:t>
            </a:r>
          </a:p>
          <a:p>
            <a:pPr marL="0" indent="0">
              <a:buNone/>
            </a:pPr>
            <a:r>
              <a:rPr lang="ru-RU" sz="1200" dirty="0" smtClean="0"/>
              <a:t>А) </a:t>
            </a:r>
            <a:r>
              <a:rPr lang="ru-RU" sz="1200" dirty="0" err="1" smtClean="0"/>
              <a:t>къоло</a:t>
            </a:r>
            <a:r>
              <a:rPr lang="ru-RU" sz="1200" dirty="0" smtClean="0"/>
              <a:t> </a:t>
            </a:r>
            <a:r>
              <a:rPr lang="ru-RU" sz="1200" dirty="0" err="1" smtClean="0"/>
              <a:t>щуго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Б) миллион</a:t>
            </a:r>
          </a:p>
          <a:p>
            <a:pPr marL="0" indent="0">
              <a:buNone/>
            </a:pPr>
            <a:r>
              <a:rPr lang="ru-RU" sz="1200" dirty="0" smtClean="0"/>
              <a:t>В) к</a:t>
            </a:r>
            <a:r>
              <a:rPr lang="en-US" sz="1200" dirty="0" smtClean="0"/>
              <a:t>I</a:t>
            </a:r>
            <a:r>
              <a:rPr lang="ru-RU" sz="1200" dirty="0" err="1" smtClean="0"/>
              <a:t>инусго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b="1" dirty="0" smtClean="0"/>
              <a:t>3. </a:t>
            </a:r>
            <a:r>
              <a:rPr lang="ru-RU" sz="1200" b="1" dirty="0" err="1" smtClean="0"/>
              <a:t>Журарал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рик</a:t>
            </a:r>
            <a:r>
              <a:rPr lang="en-US" sz="1200" b="1" dirty="0" smtClean="0"/>
              <a:t>I</a:t>
            </a:r>
            <a:r>
              <a:rPr lang="ru-RU" sz="1200" b="1" dirty="0" smtClean="0"/>
              <a:t>к</a:t>
            </a:r>
            <a:r>
              <a:rPr lang="en-US" sz="1200" b="1" dirty="0" smtClean="0"/>
              <a:t>I</a:t>
            </a:r>
            <a:r>
              <a:rPr lang="ru-RU" sz="1200" b="1" dirty="0" err="1" smtClean="0"/>
              <a:t>енал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кин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хъвалел</a:t>
            </a:r>
            <a:r>
              <a:rPr lang="ru-RU" sz="1200" b="1" dirty="0" smtClean="0"/>
              <a:t>?</a:t>
            </a:r>
          </a:p>
          <a:p>
            <a:pPr marL="0" indent="0">
              <a:buNone/>
            </a:pPr>
            <a:r>
              <a:rPr lang="ru-RU" sz="1200" dirty="0" smtClean="0"/>
              <a:t>А) рек</a:t>
            </a:r>
            <a:r>
              <a:rPr lang="en-US" sz="1200" dirty="0" smtClean="0"/>
              <a:t>I</a:t>
            </a:r>
            <a:r>
              <a:rPr lang="ru-RU" sz="1200" dirty="0" err="1" smtClean="0"/>
              <a:t>ун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Б) бат</a:t>
            </a:r>
            <a:r>
              <a:rPr lang="en-US" sz="1200" dirty="0" smtClean="0"/>
              <a:t>I</a:t>
            </a:r>
            <a:r>
              <a:rPr lang="ru-RU" sz="1200" dirty="0" err="1" smtClean="0"/>
              <a:t>ат</a:t>
            </a:r>
            <a:r>
              <a:rPr lang="en-US" sz="1200" dirty="0" smtClean="0"/>
              <a:t>I</a:t>
            </a:r>
            <a:r>
              <a:rPr lang="ru-RU" sz="1200" dirty="0" err="1" smtClean="0"/>
              <a:t>ун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В) дефис </a:t>
            </a:r>
            <a:r>
              <a:rPr lang="ru-RU" sz="1200" dirty="0" err="1" smtClean="0"/>
              <a:t>лъун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b="1" dirty="0" smtClean="0"/>
              <a:t>4. </a:t>
            </a:r>
            <a:r>
              <a:rPr lang="ru-RU" sz="1200" b="1" dirty="0" err="1" smtClean="0"/>
              <a:t>Иргадул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рик</a:t>
            </a:r>
            <a:r>
              <a:rPr lang="en-US" sz="1200" b="1" dirty="0" smtClean="0"/>
              <a:t>I</a:t>
            </a:r>
            <a:r>
              <a:rPr lang="ru-RU" sz="1200" b="1" dirty="0" smtClean="0"/>
              <a:t>к</a:t>
            </a:r>
            <a:r>
              <a:rPr lang="en-US" sz="1200" b="1" dirty="0" smtClean="0"/>
              <a:t>I</a:t>
            </a:r>
            <a:r>
              <a:rPr lang="ru-RU" sz="1200" b="1" dirty="0" err="1" smtClean="0"/>
              <a:t>ен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лъугьинабулеб</a:t>
            </a:r>
            <a:r>
              <a:rPr lang="ru-RU" sz="1200" b="1" dirty="0" smtClean="0"/>
              <a:t> – </a:t>
            </a:r>
            <a:r>
              <a:rPr lang="ru-RU" sz="1200" b="1" dirty="0" err="1" smtClean="0"/>
              <a:t>абилеб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тарихазда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цадахъ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кин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хъвалеб</a:t>
            </a:r>
            <a:r>
              <a:rPr lang="ru-RU" sz="1200" b="1" dirty="0" smtClean="0"/>
              <a:t>?</a:t>
            </a:r>
          </a:p>
          <a:p>
            <a:pPr marL="0" indent="0">
              <a:buNone/>
            </a:pPr>
            <a:r>
              <a:rPr lang="ru-RU" sz="1200" dirty="0" smtClean="0"/>
              <a:t>А) </a:t>
            </a:r>
            <a:r>
              <a:rPr lang="ru-RU" sz="1200" dirty="0" err="1" smtClean="0"/>
              <a:t>анц</a:t>
            </a:r>
            <a:r>
              <a:rPr lang="en-US" sz="1200" dirty="0" smtClean="0"/>
              <a:t>I</a:t>
            </a:r>
            <a:r>
              <a:rPr lang="ru-RU" sz="1200" dirty="0" smtClean="0"/>
              <a:t> </a:t>
            </a:r>
            <a:r>
              <a:rPr lang="ru-RU" sz="1200" dirty="0" err="1" smtClean="0"/>
              <a:t>нус</a:t>
            </a:r>
            <a:r>
              <a:rPr lang="ru-RU" sz="1200" dirty="0" smtClean="0"/>
              <a:t> </a:t>
            </a:r>
            <a:r>
              <a:rPr lang="ru-RU" sz="1200" dirty="0" err="1" smtClean="0"/>
              <a:t>азарго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Б) </a:t>
            </a:r>
            <a:r>
              <a:rPr lang="ru-RU" sz="1200" dirty="0" err="1" smtClean="0"/>
              <a:t>анц</a:t>
            </a:r>
            <a:r>
              <a:rPr lang="en-US" sz="1200" dirty="0" smtClean="0"/>
              <a:t>I</a:t>
            </a:r>
            <a:r>
              <a:rPr lang="ru-RU" sz="1200" dirty="0" err="1" smtClean="0"/>
              <a:t>нус</a:t>
            </a:r>
            <a:r>
              <a:rPr lang="ru-RU" sz="1200" dirty="0" smtClean="0"/>
              <a:t> </a:t>
            </a:r>
            <a:r>
              <a:rPr lang="ru-RU" sz="1200" dirty="0" err="1" smtClean="0"/>
              <a:t>азарго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В) </a:t>
            </a:r>
            <a:r>
              <a:rPr lang="ru-RU" sz="1200" dirty="0" err="1" smtClean="0"/>
              <a:t>анц</a:t>
            </a:r>
            <a:r>
              <a:rPr lang="en-US" sz="1200" dirty="0" smtClean="0"/>
              <a:t>I</a:t>
            </a:r>
            <a:r>
              <a:rPr lang="ru-RU" sz="1200" dirty="0" err="1" smtClean="0"/>
              <a:t>нусазарго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b="1" dirty="0" smtClean="0"/>
              <a:t>5. Бут</a:t>
            </a:r>
            <a:r>
              <a:rPr lang="en-US" sz="1200" b="1" dirty="0" smtClean="0"/>
              <a:t>I</a:t>
            </a:r>
            <a:r>
              <a:rPr lang="ru-RU" sz="1200" b="1" dirty="0" err="1" smtClean="0"/>
              <a:t>абазул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рик</a:t>
            </a:r>
            <a:r>
              <a:rPr lang="en-US" sz="1200" b="1" dirty="0" smtClean="0"/>
              <a:t>I</a:t>
            </a:r>
            <a:r>
              <a:rPr lang="ru-RU" sz="1200" b="1" dirty="0" smtClean="0"/>
              <a:t>к</a:t>
            </a:r>
            <a:r>
              <a:rPr lang="en-US" sz="1200" b="1" dirty="0" smtClean="0"/>
              <a:t>I</a:t>
            </a:r>
            <a:r>
              <a:rPr lang="ru-RU" sz="1200" b="1" dirty="0" err="1" smtClean="0"/>
              <a:t>енал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рихьизаре</a:t>
            </a:r>
            <a:r>
              <a:rPr lang="ru-RU" sz="1200" b="1" dirty="0" smtClean="0"/>
              <a:t>.</a:t>
            </a:r>
          </a:p>
          <a:p>
            <a:pPr marL="0" indent="0">
              <a:buNone/>
            </a:pPr>
            <a:r>
              <a:rPr lang="ru-RU" sz="1200" dirty="0" smtClean="0"/>
              <a:t>А) к</a:t>
            </a:r>
            <a:r>
              <a:rPr lang="en-US" sz="1200" dirty="0" smtClean="0"/>
              <a:t>I</a:t>
            </a:r>
            <a:r>
              <a:rPr lang="ru-RU" sz="1200" dirty="0" smtClean="0"/>
              <a:t>и-к</a:t>
            </a:r>
            <a:r>
              <a:rPr lang="en-US" sz="1200" dirty="0" smtClean="0"/>
              <a:t>I</a:t>
            </a:r>
            <a:r>
              <a:rPr lang="ru-RU" sz="1200" dirty="0" smtClean="0"/>
              <a:t>и</a:t>
            </a:r>
          </a:p>
          <a:p>
            <a:pPr marL="0" indent="0">
              <a:buNone/>
            </a:pPr>
            <a:r>
              <a:rPr lang="ru-RU" sz="1200" dirty="0" smtClean="0"/>
              <a:t>Б) </a:t>
            </a:r>
            <a:r>
              <a:rPr lang="ru-RU" sz="1200" dirty="0" err="1" smtClean="0"/>
              <a:t>лъабилъа</a:t>
            </a:r>
            <a:r>
              <a:rPr lang="ru-RU" sz="1200" dirty="0" smtClean="0"/>
              <a:t> </a:t>
            </a:r>
            <a:r>
              <a:rPr lang="ru-RU" sz="1200" dirty="0" err="1" smtClean="0"/>
              <a:t>цо</a:t>
            </a:r>
            <a:r>
              <a:rPr lang="ru-RU" sz="1200" dirty="0" smtClean="0"/>
              <a:t>, </a:t>
            </a:r>
            <a:r>
              <a:rPr lang="ru-RU" sz="1200" dirty="0" err="1" smtClean="0"/>
              <a:t>анлъгогин</a:t>
            </a:r>
            <a:r>
              <a:rPr lang="ru-RU" sz="1200" dirty="0" smtClean="0"/>
              <a:t> </a:t>
            </a:r>
            <a:r>
              <a:rPr lang="ru-RU" sz="1200" dirty="0" err="1" smtClean="0"/>
              <a:t>бащдаб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В) </a:t>
            </a:r>
            <a:r>
              <a:rPr lang="ru-RU" sz="1200" dirty="0" err="1" smtClean="0"/>
              <a:t>ич</a:t>
            </a:r>
            <a:r>
              <a:rPr lang="en-US" sz="1200" dirty="0" smtClean="0"/>
              <a:t>I</a:t>
            </a:r>
            <a:r>
              <a:rPr lang="ru-RU" sz="1200" dirty="0" err="1" smtClean="0"/>
              <a:t>го</a:t>
            </a:r>
            <a:r>
              <a:rPr lang="ru-RU" sz="1200" dirty="0" smtClean="0"/>
              <a:t> – </a:t>
            </a:r>
            <a:r>
              <a:rPr lang="ru-RU" sz="1200" dirty="0" err="1" smtClean="0"/>
              <a:t>анц</a:t>
            </a:r>
            <a:r>
              <a:rPr lang="en-US" sz="1200" dirty="0" smtClean="0"/>
              <a:t>I</a:t>
            </a:r>
            <a:r>
              <a:rPr lang="ru-RU" sz="1200" dirty="0" err="1" smtClean="0"/>
              <a:t>го</a:t>
            </a:r>
            <a:r>
              <a:rPr lang="ru-RU" sz="1200" dirty="0" smtClean="0"/>
              <a:t>, </a:t>
            </a:r>
            <a:r>
              <a:rPr lang="ru-RU" sz="1200" dirty="0" err="1" smtClean="0"/>
              <a:t>къоло</a:t>
            </a:r>
            <a:r>
              <a:rPr lang="ru-RU" sz="1200" dirty="0" smtClean="0"/>
              <a:t> </a:t>
            </a:r>
            <a:r>
              <a:rPr lang="ru-RU" sz="1200" dirty="0" err="1" smtClean="0"/>
              <a:t>цо</a:t>
            </a:r>
            <a:r>
              <a:rPr lang="ru-RU" sz="1200" dirty="0" smtClean="0"/>
              <a:t> – </a:t>
            </a:r>
            <a:r>
              <a:rPr lang="ru-RU" sz="1200" dirty="0" err="1" smtClean="0"/>
              <a:t>къоло</a:t>
            </a:r>
            <a:r>
              <a:rPr lang="ru-RU" sz="1200" dirty="0" smtClean="0"/>
              <a:t> к</a:t>
            </a:r>
            <a:r>
              <a:rPr lang="en-US" sz="1200" dirty="0" smtClean="0"/>
              <a:t>I</a:t>
            </a:r>
            <a:r>
              <a:rPr lang="ru-RU" sz="1200" dirty="0" smtClean="0"/>
              <a:t>иго.</a:t>
            </a:r>
          </a:p>
          <a:p>
            <a:pPr marL="0" indent="0">
              <a:buNone/>
            </a:pPr>
            <a:r>
              <a:rPr lang="ru-RU" sz="1200" b="1" dirty="0" smtClean="0"/>
              <a:t>6. </a:t>
            </a:r>
            <a:r>
              <a:rPr lang="ru-RU" sz="1200" b="1" dirty="0" err="1" smtClean="0"/>
              <a:t>Составиял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рик</a:t>
            </a:r>
            <a:r>
              <a:rPr lang="en-US" sz="1200" b="1" dirty="0" smtClean="0"/>
              <a:t>I</a:t>
            </a:r>
            <a:r>
              <a:rPr lang="ru-RU" sz="1200" b="1" dirty="0" smtClean="0"/>
              <a:t>к</a:t>
            </a:r>
            <a:r>
              <a:rPr lang="en-US" sz="1200" b="1" dirty="0" smtClean="0"/>
              <a:t>I</a:t>
            </a:r>
            <a:r>
              <a:rPr lang="ru-RU" sz="1200" b="1" dirty="0" err="1" smtClean="0"/>
              <a:t>енал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кин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хъвалел</a:t>
            </a:r>
            <a:r>
              <a:rPr lang="ru-RU" sz="1200" b="1" dirty="0" smtClean="0"/>
              <a:t>?</a:t>
            </a:r>
          </a:p>
          <a:p>
            <a:pPr marL="0" indent="0">
              <a:buNone/>
            </a:pPr>
            <a:r>
              <a:rPr lang="ru-RU" sz="1200" dirty="0" smtClean="0"/>
              <a:t>А) </a:t>
            </a:r>
            <a:r>
              <a:rPr lang="ru-RU" sz="1200" dirty="0" err="1" smtClean="0"/>
              <a:t>рат</a:t>
            </a:r>
            <a:r>
              <a:rPr lang="en-US" sz="1200" dirty="0" smtClean="0"/>
              <a:t>I</a:t>
            </a:r>
            <a:r>
              <a:rPr lang="ru-RU" sz="1200" dirty="0" err="1" smtClean="0"/>
              <a:t>ат</a:t>
            </a:r>
            <a:r>
              <a:rPr lang="en-US" sz="1200" dirty="0" smtClean="0"/>
              <a:t>I</a:t>
            </a:r>
            <a:r>
              <a:rPr lang="ru-RU" sz="1200" dirty="0" err="1" smtClean="0"/>
              <a:t>ун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Б) рек</a:t>
            </a:r>
            <a:r>
              <a:rPr lang="en-US" sz="1200" dirty="0" smtClean="0"/>
              <a:t>I</a:t>
            </a:r>
            <a:r>
              <a:rPr lang="ru-RU" sz="1200" dirty="0" err="1" smtClean="0"/>
              <a:t>ун</a:t>
            </a:r>
            <a:endParaRPr lang="ru-RU" sz="1200" dirty="0" smtClean="0"/>
          </a:p>
          <a:p>
            <a:pPr marL="0" indent="0">
              <a:buNone/>
            </a:pPr>
            <a:r>
              <a:rPr lang="ru-RU" sz="1200" dirty="0" smtClean="0"/>
              <a:t>В) дефис </a:t>
            </a:r>
            <a:r>
              <a:rPr lang="ru-RU" sz="1200" dirty="0" err="1" smtClean="0"/>
              <a:t>лъун</a:t>
            </a:r>
            <a:endParaRPr lang="ru-RU" sz="1200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 descr="C:\Users\школа\Desktop\Школьные фоны\5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4262" y="1594292"/>
            <a:ext cx="1864122" cy="14026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школа\Desktop\Школьные фоны\6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138" y="3930650"/>
            <a:ext cx="1793254" cy="158658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школа\Desktop\Школьные фоны\4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509121"/>
            <a:ext cx="1224135" cy="10931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644466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92088"/>
          </a:xfrm>
        </p:spPr>
        <p:txBody>
          <a:bodyPr>
            <a:prstTxWarp prst="textWave1">
              <a:avLst/>
            </a:prstTxWarp>
          </a:bodyPr>
          <a:lstStyle/>
          <a:p>
            <a:r>
              <a:rPr lang="ru-RU" b="1" dirty="0" smtClean="0">
                <a:solidFill>
                  <a:srgbClr val="CC0099"/>
                </a:solidFill>
              </a:rPr>
              <a:t>Рек</a:t>
            </a:r>
            <a:r>
              <a:rPr lang="en-US" b="1" dirty="0" smtClean="0">
                <a:solidFill>
                  <a:srgbClr val="CC0099"/>
                </a:solidFill>
              </a:rPr>
              <a:t>I</a:t>
            </a:r>
            <a:r>
              <a:rPr lang="ru-RU" b="1" dirty="0" err="1" smtClean="0">
                <a:solidFill>
                  <a:srgbClr val="CC0099"/>
                </a:solidFill>
              </a:rPr>
              <a:t>елгъеялъулаб</a:t>
            </a:r>
            <a:r>
              <a:rPr lang="ru-RU" b="1" dirty="0" smtClean="0">
                <a:solidFill>
                  <a:srgbClr val="CC0099"/>
                </a:solidFill>
              </a:rPr>
              <a:t> грамматика</a:t>
            </a:r>
            <a:endParaRPr lang="ru-RU" b="1" dirty="0">
              <a:solidFill>
                <a:srgbClr val="CC00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sz="2400" b="1" dirty="0" err="1" smtClean="0">
                <a:solidFill>
                  <a:srgbClr val="FF0000"/>
                </a:solidFill>
              </a:rPr>
              <a:t>Цо</a:t>
            </a:r>
            <a:r>
              <a:rPr lang="ru-RU" sz="2400" b="1" dirty="0" smtClean="0">
                <a:solidFill>
                  <a:srgbClr val="FF0000"/>
                </a:solidFill>
              </a:rPr>
              <a:t> т</a:t>
            </a:r>
            <a:r>
              <a:rPr lang="en-US" sz="2400" b="1" dirty="0" smtClean="0">
                <a:solidFill>
                  <a:srgbClr val="FF0000"/>
                </a:solidFill>
              </a:rPr>
              <a:t>I</a:t>
            </a:r>
            <a:r>
              <a:rPr lang="ru-RU" sz="2400" b="1" dirty="0" smtClean="0">
                <a:solidFill>
                  <a:srgbClr val="FF0000"/>
                </a:solidFill>
              </a:rPr>
              <a:t>аде </a:t>
            </a:r>
            <a:r>
              <a:rPr lang="ru-RU" sz="2400" b="1" dirty="0" err="1" smtClean="0">
                <a:solidFill>
                  <a:srgbClr val="FF0000"/>
                </a:solidFill>
              </a:rPr>
              <a:t>рехани</a:t>
            </a:r>
            <a:r>
              <a:rPr lang="ru-RU" sz="2400" b="1" dirty="0" smtClean="0">
                <a:solidFill>
                  <a:srgbClr val="FF0000"/>
                </a:solidFill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</a:rPr>
              <a:t>цоги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лъабго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нолги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лъугьунеб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рик</a:t>
            </a:r>
            <a:r>
              <a:rPr lang="en-US" sz="2400" b="1" dirty="0" smtClean="0">
                <a:solidFill>
                  <a:srgbClr val="FF0000"/>
                </a:solidFill>
              </a:rPr>
              <a:t>I</a:t>
            </a:r>
            <a:r>
              <a:rPr lang="ru-RU" sz="2400" b="1" dirty="0" smtClean="0">
                <a:solidFill>
                  <a:srgbClr val="FF0000"/>
                </a:solidFill>
              </a:rPr>
              <a:t>к</a:t>
            </a:r>
            <a:r>
              <a:rPr lang="en-US" sz="2400" b="1" dirty="0" smtClean="0">
                <a:solidFill>
                  <a:srgbClr val="FF0000"/>
                </a:solidFill>
              </a:rPr>
              <a:t>I</a:t>
            </a:r>
            <a:r>
              <a:rPr lang="ru-RU" sz="2400" b="1" dirty="0" err="1" smtClean="0">
                <a:solidFill>
                  <a:srgbClr val="FF0000"/>
                </a:solidFill>
              </a:rPr>
              <a:t>ен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щиб</a:t>
            </a:r>
            <a:r>
              <a:rPr lang="ru-RU" sz="2400" b="1" dirty="0" smtClean="0">
                <a:solidFill>
                  <a:srgbClr val="FF0000"/>
                </a:solidFill>
              </a:rPr>
              <a:t>? </a:t>
            </a:r>
            <a:r>
              <a:rPr lang="ru-RU" sz="2400" b="1" dirty="0" err="1" smtClean="0">
                <a:solidFill>
                  <a:srgbClr val="FF0000"/>
                </a:solidFill>
              </a:rPr>
              <a:t>гьеб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раг</a:t>
            </a:r>
            <a:r>
              <a:rPr lang="en-US" sz="2400" b="1" dirty="0" smtClean="0">
                <a:solidFill>
                  <a:srgbClr val="FF0000"/>
                </a:solidFill>
              </a:rPr>
              <a:t>I</a:t>
            </a:r>
            <a:r>
              <a:rPr lang="ru-RU" sz="2400" b="1" dirty="0" err="1" smtClean="0">
                <a:solidFill>
                  <a:srgbClr val="FF0000"/>
                </a:solidFill>
              </a:rPr>
              <a:t>абаздалъун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хъвай</a:t>
            </a:r>
            <a:r>
              <a:rPr lang="ru-RU" sz="2400" b="1" dirty="0" smtClean="0">
                <a:solidFill>
                  <a:srgbClr val="FF0000"/>
                </a:solidFill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</a:rPr>
              <a:t>гьелда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гъорлъе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унел</a:t>
            </a:r>
            <a:r>
              <a:rPr lang="ru-RU" sz="2400" b="1" dirty="0" smtClean="0">
                <a:solidFill>
                  <a:srgbClr val="FF0000"/>
                </a:solidFill>
              </a:rPr>
              <a:t> г</a:t>
            </a:r>
            <a:r>
              <a:rPr lang="en-US" sz="2400" b="1" dirty="0" smtClean="0">
                <a:solidFill>
                  <a:srgbClr val="FF0000"/>
                </a:solidFill>
              </a:rPr>
              <a:t>I</a:t>
            </a:r>
            <a:r>
              <a:rPr lang="ru-RU" sz="2400" b="1" dirty="0" err="1" smtClean="0">
                <a:solidFill>
                  <a:srgbClr val="FF0000"/>
                </a:solidFill>
              </a:rPr>
              <a:t>адаталги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жураралги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</a:rPr>
              <a:t>рик</a:t>
            </a:r>
            <a:r>
              <a:rPr lang="en-US" sz="2400" b="1" dirty="0" smtClean="0">
                <a:solidFill>
                  <a:srgbClr val="FF0000"/>
                </a:solidFill>
              </a:rPr>
              <a:t>I</a:t>
            </a:r>
            <a:r>
              <a:rPr lang="ru-RU" sz="2400" b="1" dirty="0" smtClean="0">
                <a:solidFill>
                  <a:srgbClr val="FF0000"/>
                </a:solidFill>
              </a:rPr>
              <a:t>к</a:t>
            </a:r>
            <a:r>
              <a:rPr lang="en-US" sz="2400" b="1" dirty="0" smtClean="0">
                <a:solidFill>
                  <a:srgbClr val="FF0000"/>
                </a:solidFill>
              </a:rPr>
              <a:t>I</a:t>
            </a:r>
            <a:r>
              <a:rPr lang="ru-RU" sz="2400" b="1" dirty="0" err="1" smtClean="0">
                <a:solidFill>
                  <a:srgbClr val="FF0000"/>
                </a:solidFill>
              </a:rPr>
              <a:t>еназда</a:t>
            </a:r>
            <a:r>
              <a:rPr lang="ru-RU" sz="2400" b="1" dirty="0" smtClean="0">
                <a:solidFill>
                  <a:srgbClr val="FF0000"/>
                </a:solidFill>
              </a:rPr>
              <a:t> ц</a:t>
            </a:r>
            <a:r>
              <a:rPr lang="en-US" sz="2400" b="1" dirty="0" smtClean="0">
                <a:solidFill>
                  <a:srgbClr val="FF0000"/>
                </a:solidFill>
              </a:rPr>
              <a:t>I</a:t>
            </a:r>
            <a:r>
              <a:rPr lang="ru-RU" sz="2400" b="1" dirty="0" smtClean="0">
                <a:solidFill>
                  <a:srgbClr val="FF0000"/>
                </a:solidFill>
              </a:rPr>
              <a:t>ар ч</a:t>
            </a:r>
            <a:r>
              <a:rPr lang="en-US" sz="2400" b="1" dirty="0" smtClean="0">
                <a:solidFill>
                  <a:srgbClr val="FF0000"/>
                </a:solidFill>
              </a:rPr>
              <a:t>I</a:t>
            </a:r>
            <a:r>
              <a:rPr lang="ru-RU" sz="2400" b="1" dirty="0" err="1" smtClean="0">
                <a:solidFill>
                  <a:srgbClr val="FF0000"/>
                </a:solidFill>
              </a:rPr>
              <a:t>вай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2400" b="1" dirty="0" err="1" smtClean="0">
                <a:solidFill>
                  <a:srgbClr val="002060"/>
                </a:solidFill>
              </a:rPr>
              <a:t>Лъабрекъараб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тарихалдаса</a:t>
            </a:r>
            <a:r>
              <a:rPr lang="ru-RU" sz="2400" b="1" dirty="0" smtClean="0">
                <a:solidFill>
                  <a:srgbClr val="002060"/>
                </a:solidFill>
              </a:rPr>
              <a:t> к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ирекъараб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тарих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бахъигун</a:t>
            </a:r>
            <a:r>
              <a:rPr lang="ru-RU" sz="2400" b="1" dirty="0" smtClean="0">
                <a:solidFill>
                  <a:srgbClr val="002060"/>
                </a:solidFill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</a:rPr>
              <a:t>гъоркь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хут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улеб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буго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цо</a:t>
            </a:r>
            <a:r>
              <a:rPr lang="ru-RU" sz="2400" b="1" dirty="0" smtClean="0">
                <a:solidFill>
                  <a:srgbClr val="002060"/>
                </a:solidFill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</a:rPr>
              <a:t>Раг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err="1" smtClean="0">
                <a:solidFill>
                  <a:srgbClr val="002060"/>
                </a:solidFill>
              </a:rPr>
              <a:t>абаздалъун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хъвай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сундасан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щиб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</a:rPr>
              <a:t>бахъарабали</a:t>
            </a:r>
            <a:r>
              <a:rPr lang="ru-RU" sz="2400" b="1" dirty="0" smtClean="0">
                <a:solidFill>
                  <a:srgbClr val="002060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2400" b="1" dirty="0" err="1" smtClean="0">
                <a:solidFill>
                  <a:srgbClr val="7030A0"/>
                </a:solidFill>
              </a:rPr>
              <a:t>Тукадаса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босараб</a:t>
            </a:r>
            <a:r>
              <a:rPr lang="ru-RU" sz="2400" b="1" dirty="0" smtClean="0">
                <a:solidFill>
                  <a:srgbClr val="7030A0"/>
                </a:solidFill>
              </a:rPr>
              <a:t> т</a:t>
            </a:r>
            <a:r>
              <a:rPr lang="en-US" sz="2400" b="1" dirty="0" smtClean="0">
                <a:solidFill>
                  <a:srgbClr val="7030A0"/>
                </a:solidFill>
              </a:rPr>
              <a:t>I</a:t>
            </a:r>
            <a:r>
              <a:rPr lang="ru-RU" sz="2400" b="1" dirty="0" err="1" smtClean="0">
                <a:solidFill>
                  <a:srgbClr val="7030A0"/>
                </a:solidFill>
              </a:rPr>
              <a:t>аргъихъ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кьезе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ккола</a:t>
            </a:r>
            <a:r>
              <a:rPr lang="ru-RU" sz="2400" b="1" dirty="0" smtClean="0">
                <a:solidFill>
                  <a:srgbClr val="7030A0"/>
                </a:solidFill>
              </a:rPr>
              <a:t> 19 </a:t>
            </a:r>
            <a:r>
              <a:rPr lang="ru-RU" sz="2400" b="1" dirty="0" err="1" smtClean="0">
                <a:solidFill>
                  <a:srgbClr val="7030A0"/>
                </a:solidFill>
              </a:rPr>
              <a:t>гъурущ</a:t>
            </a:r>
            <a:r>
              <a:rPr lang="ru-RU" sz="2400" b="1" dirty="0" smtClean="0">
                <a:solidFill>
                  <a:srgbClr val="7030A0"/>
                </a:solidFill>
              </a:rPr>
              <a:t>. </a:t>
            </a:r>
            <a:r>
              <a:rPr lang="ru-RU" sz="2400" b="1" dirty="0" err="1" smtClean="0">
                <a:solidFill>
                  <a:srgbClr val="7030A0"/>
                </a:solidFill>
              </a:rPr>
              <a:t>Духъ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буго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лъаб-лъаб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гъурщил</a:t>
            </a:r>
            <a:r>
              <a:rPr lang="ru-RU" sz="2400" b="1" dirty="0" smtClean="0">
                <a:solidFill>
                  <a:srgbClr val="7030A0"/>
                </a:solidFill>
              </a:rPr>
              <a:t> г</a:t>
            </a:r>
            <a:r>
              <a:rPr lang="en-US" sz="2400" b="1" dirty="0" smtClean="0">
                <a:solidFill>
                  <a:srgbClr val="7030A0"/>
                </a:solidFill>
              </a:rPr>
              <a:t>I</a:t>
            </a:r>
            <a:r>
              <a:rPr lang="ru-RU" sz="2400" b="1" dirty="0" err="1" smtClean="0">
                <a:solidFill>
                  <a:srgbClr val="7030A0"/>
                </a:solidFill>
              </a:rPr>
              <a:t>арац</a:t>
            </a:r>
            <a:r>
              <a:rPr lang="ru-RU" sz="2400" b="1" dirty="0" smtClean="0">
                <a:solidFill>
                  <a:srgbClr val="7030A0"/>
                </a:solidFill>
              </a:rPr>
              <a:t>. </a:t>
            </a:r>
            <a:r>
              <a:rPr lang="ru-RU" sz="2400" b="1" dirty="0" err="1" smtClean="0">
                <a:solidFill>
                  <a:srgbClr val="7030A0"/>
                </a:solidFill>
              </a:rPr>
              <a:t>Кассиралъухъ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щу-щу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гъурщил</a:t>
            </a:r>
            <a:r>
              <a:rPr lang="ru-RU" sz="2400" b="1" dirty="0" smtClean="0">
                <a:solidFill>
                  <a:srgbClr val="7030A0"/>
                </a:solidFill>
              </a:rPr>
              <a:t>. </a:t>
            </a:r>
            <a:r>
              <a:rPr lang="ru-RU" sz="2400" b="1" dirty="0" err="1" smtClean="0">
                <a:solidFill>
                  <a:srgbClr val="7030A0"/>
                </a:solidFill>
              </a:rPr>
              <a:t>Кин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кьелеб</a:t>
            </a:r>
            <a:r>
              <a:rPr lang="ru-RU" sz="2400" b="1" dirty="0" smtClean="0">
                <a:solidFill>
                  <a:srgbClr val="7030A0"/>
                </a:solidFill>
              </a:rPr>
              <a:t> т</a:t>
            </a:r>
            <a:r>
              <a:rPr lang="en-US" sz="2400" b="1" dirty="0" smtClean="0">
                <a:solidFill>
                  <a:srgbClr val="7030A0"/>
                </a:solidFill>
              </a:rPr>
              <a:t>I</a:t>
            </a:r>
            <a:r>
              <a:rPr lang="ru-RU" sz="2400" b="1" dirty="0" err="1" smtClean="0">
                <a:solidFill>
                  <a:srgbClr val="7030A0"/>
                </a:solidFill>
              </a:rPr>
              <a:t>аргъихъ</a:t>
            </a:r>
            <a:r>
              <a:rPr lang="ru-RU" sz="2400" b="1" dirty="0" smtClean="0">
                <a:solidFill>
                  <a:srgbClr val="7030A0"/>
                </a:solidFill>
              </a:rPr>
              <a:t> г</a:t>
            </a:r>
            <a:r>
              <a:rPr lang="en-US" sz="2400" b="1" dirty="0" smtClean="0">
                <a:solidFill>
                  <a:srgbClr val="7030A0"/>
                </a:solidFill>
              </a:rPr>
              <a:t>I</a:t>
            </a:r>
            <a:r>
              <a:rPr lang="ru-RU" sz="2400" b="1" dirty="0" err="1" smtClean="0">
                <a:solidFill>
                  <a:srgbClr val="7030A0"/>
                </a:solidFill>
              </a:rPr>
              <a:t>арац</a:t>
            </a:r>
            <a:r>
              <a:rPr lang="ru-RU" sz="2400" b="1" dirty="0" smtClean="0">
                <a:solidFill>
                  <a:srgbClr val="7030A0"/>
                </a:solidFill>
              </a:rPr>
              <a:t>? </a:t>
            </a:r>
            <a:r>
              <a:rPr lang="ru-RU" sz="2400" b="1" dirty="0" err="1" smtClean="0">
                <a:solidFill>
                  <a:srgbClr val="7030A0"/>
                </a:solidFill>
              </a:rPr>
              <a:t>Кьураб</a:t>
            </a:r>
            <a:r>
              <a:rPr lang="ru-RU" sz="2400" b="1" dirty="0" smtClean="0">
                <a:solidFill>
                  <a:srgbClr val="7030A0"/>
                </a:solidFill>
              </a:rPr>
              <a:t> куц </a:t>
            </a:r>
            <a:r>
              <a:rPr lang="ru-RU" sz="2400" b="1" dirty="0" err="1" smtClean="0">
                <a:solidFill>
                  <a:srgbClr val="7030A0"/>
                </a:solidFill>
              </a:rPr>
              <a:t>раг</a:t>
            </a:r>
            <a:r>
              <a:rPr lang="en-US" sz="2400" b="1" dirty="0" smtClean="0">
                <a:solidFill>
                  <a:srgbClr val="7030A0"/>
                </a:solidFill>
              </a:rPr>
              <a:t>I</a:t>
            </a:r>
            <a:r>
              <a:rPr lang="ru-RU" sz="2400" b="1" dirty="0" err="1" smtClean="0">
                <a:solidFill>
                  <a:srgbClr val="7030A0"/>
                </a:solidFill>
              </a:rPr>
              <a:t>абаздалъун</a:t>
            </a:r>
            <a:r>
              <a:rPr lang="ru-RU" sz="2400" b="1" dirty="0" smtClean="0">
                <a:solidFill>
                  <a:srgbClr val="7030A0"/>
                </a:solidFill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</a:rPr>
              <a:t>хъвай</a:t>
            </a:r>
            <a:r>
              <a:rPr lang="ru-RU" sz="2400" b="1" dirty="0" smtClean="0">
                <a:solidFill>
                  <a:srgbClr val="7030A0"/>
                </a:solidFill>
              </a:rPr>
              <a:t>.</a:t>
            </a:r>
            <a:endParaRPr lang="ru-RU" sz="2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52946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066130"/>
          </a:xfrm>
        </p:spPr>
        <p:txBody>
          <a:bodyPr>
            <a:prstTxWarp prst="textDoubleWave1">
              <a:avLst/>
            </a:prstTxWarp>
          </a:bodyPr>
          <a:lstStyle/>
          <a:p>
            <a:r>
              <a:rPr lang="ru-RU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Рик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</a:t>
            </a:r>
            <a:r>
              <a:rPr lang="ru-RU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енал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падежазде</a:t>
            </a:r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4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сверизаре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833" y="1406030"/>
            <a:ext cx="8229600" cy="5145435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К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err="1" smtClean="0">
                <a:solidFill>
                  <a:srgbClr val="FF0000"/>
                </a:solidFill>
              </a:rPr>
              <a:t>инусго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 err="1" smtClean="0">
                <a:solidFill>
                  <a:srgbClr val="FF0000"/>
                </a:solidFill>
              </a:rPr>
              <a:t>Анц</a:t>
            </a:r>
            <a:r>
              <a:rPr lang="en-US" b="1" dirty="0" smtClean="0">
                <a:solidFill>
                  <a:srgbClr val="FF0000"/>
                </a:solidFill>
              </a:rPr>
              <a:t>I</a:t>
            </a:r>
            <a:r>
              <a:rPr lang="ru-RU" b="1" dirty="0" smtClean="0">
                <a:solidFill>
                  <a:srgbClr val="FF0000"/>
                </a:solidFill>
              </a:rPr>
              <a:t>ила </a:t>
            </a:r>
            <a:r>
              <a:rPr lang="ru-RU" b="1" dirty="0" err="1" smtClean="0">
                <a:solidFill>
                  <a:srgbClr val="FF0000"/>
                </a:solidFill>
              </a:rPr>
              <a:t>микьго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 err="1" smtClean="0">
                <a:solidFill>
                  <a:srgbClr val="FF0000"/>
                </a:solidFill>
              </a:rPr>
              <a:t>Азаралда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нусиялда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лъабкъоялда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цо</a:t>
            </a:r>
            <a:endParaRPr lang="ru-RU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Аслияб</a:t>
            </a:r>
            <a:r>
              <a:rPr lang="ru-RU" b="1" dirty="0" smtClean="0">
                <a:solidFill>
                  <a:srgbClr val="002060"/>
                </a:solidFill>
              </a:rPr>
              <a:t> п.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Актив п.</a:t>
            </a:r>
          </a:p>
          <a:p>
            <a:pPr marL="0" indent="0"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Хаслъул</a:t>
            </a:r>
            <a:r>
              <a:rPr lang="ru-RU" b="1" dirty="0" smtClean="0">
                <a:solidFill>
                  <a:srgbClr val="002060"/>
                </a:solidFill>
              </a:rPr>
              <a:t> п.</a:t>
            </a:r>
          </a:p>
          <a:p>
            <a:pPr marL="0" indent="0">
              <a:buNone/>
            </a:pPr>
            <a:r>
              <a:rPr lang="ru-RU" b="1" dirty="0" err="1" smtClean="0">
                <a:solidFill>
                  <a:srgbClr val="002060"/>
                </a:solidFill>
              </a:rPr>
              <a:t>Кьовул</a:t>
            </a:r>
            <a:r>
              <a:rPr lang="ru-RU" b="1" dirty="0" smtClean="0">
                <a:solidFill>
                  <a:srgbClr val="002060"/>
                </a:solidFill>
              </a:rPr>
              <a:t> п.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школа\Desktop\Школьные фоны\анимашки\ан38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875" y="3454400"/>
            <a:ext cx="4007445" cy="18468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42649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Wave2">
              <a:avLst/>
            </a:prstTxWarp>
          </a:bodyPr>
          <a:lstStyle/>
          <a:p>
            <a:r>
              <a:rPr lang="ru-RU" b="1" dirty="0" err="1" smtClean="0">
                <a:solidFill>
                  <a:srgbClr val="FF0000"/>
                </a:solidFill>
              </a:rPr>
              <a:t>Словарияб</a:t>
            </a:r>
            <a:r>
              <a:rPr lang="ru-RU" b="1" dirty="0" smtClean="0">
                <a:solidFill>
                  <a:srgbClr val="FF0000"/>
                </a:solidFill>
              </a:rPr>
              <a:t> диктант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Раг</a:t>
            </a:r>
            <a:r>
              <a:rPr lang="en-US" dirty="0" smtClean="0"/>
              <a:t>I</a:t>
            </a:r>
            <a:r>
              <a:rPr lang="ru-RU" dirty="0" err="1" smtClean="0"/>
              <a:t>аби</a:t>
            </a:r>
            <a:r>
              <a:rPr lang="ru-RU" dirty="0" smtClean="0"/>
              <a:t> </a:t>
            </a:r>
            <a:r>
              <a:rPr lang="ru-RU" dirty="0" err="1" smtClean="0"/>
              <a:t>разрядазде</a:t>
            </a:r>
            <a:r>
              <a:rPr lang="ru-RU" dirty="0" smtClean="0"/>
              <a:t> </a:t>
            </a:r>
            <a:r>
              <a:rPr lang="ru-RU" dirty="0" err="1" smtClean="0"/>
              <a:t>рикьун</a:t>
            </a:r>
            <a:r>
              <a:rPr lang="ru-RU" dirty="0" smtClean="0"/>
              <a:t> </a:t>
            </a:r>
            <a:r>
              <a:rPr lang="ru-RU" dirty="0" err="1" smtClean="0"/>
              <a:t>хъвай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CC0099"/>
                </a:solidFill>
              </a:rPr>
              <a:t>17, 19, 21, 25, 112, </a:t>
            </a:r>
            <a:r>
              <a:rPr lang="ru-RU" b="1" dirty="0" err="1" smtClean="0">
                <a:solidFill>
                  <a:srgbClr val="CC0099"/>
                </a:solidFill>
              </a:rPr>
              <a:t>анц</a:t>
            </a:r>
            <a:r>
              <a:rPr lang="en-US" b="1" dirty="0" smtClean="0">
                <a:solidFill>
                  <a:srgbClr val="CC0099"/>
                </a:solidFill>
              </a:rPr>
              <a:t>I</a:t>
            </a:r>
            <a:r>
              <a:rPr lang="ru-RU" b="1" dirty="0" err="1" smtClean="0">
                <a:solidFill>
                  <a:srgbClr val="CC0099"/>
                </a:solidFill>
              </a:rPr>
              <a:t>абилев</a:t>
            </a:r>
            <a:r>
              <a:rPr lang="ru-RU" b="1" dirty="0" smtClean="0">
                <a:solidFill>
                  <a:srgbClr val="CC0099"/>
                </a:solidFill>
              </a:rPr>
              <a:t>, </a:t>
            </a:r>
            <a:r>
              <a:rPr lang="ru-RU" b="1" dirty="0" err="1" smtClean="0">
                <a:solidFill>
                  <a:srgbClr val="CC0099"/>
                </a:solidFill>
              </a:rPr>
              <a:t>щуго-анлъго</a:t>
            </a:r>
            <a:r>
              <a:rPr lang="ru-RU" b="1" dirty="0" smtClean="0">
                <a:solidFill>
                  <a:srgbClr val="CC0099"/>
                </a:solidFill>
              </a:rPr>
              <a:t>, </a:t>
            </a:r>
            <a:r>
              <a:rPr lang="ru-RU" b="1" dirty="0" err="1" smtClean="0">
                <a:solidFill>
                  <a:srgbClr val="CC0099"/>
                </a:solidFill>
              </a:rPr>
              <a:t>анц</a:t>
            </a:r>
            <a:r>
              <a:rPr lang="en-US" b="1" dirty="0" smtClean="0">
                <a:solidFill>
                  <a:srgbClr val="CC0099"/>
                </a:solidFill>
              </a:rPr>
              <a:t>I</a:t>
            </a:r>
            <a:r>
              <a:rPr lang="ru-RU" b="1" dirty="0" err="1" smtClean="0">
                <a:solidFill>
                  <a:srgbClr val="CC0099"/>
                </a:solidFill>
              </a:rPr>
              <a:t>го</a:t>
            </a:r>
            <a:r>
              <a:rPr lang="ru-RU" b="1" dirty="0" smtClean="0">
                <a:solidFill>
                  <a:srgbClr val="CC0099"/>
                </a:solidFill>
              </a:rPr>
              <a:t> бут</a:t>
            </a:r>
            <a:r>
              <a:rPr lang="en-US" b="1" dirty="0" smtClean="0">
                <a:solidFill>
                  <a:srgbClr val="CC0099"/>
                </a:solidFill>
              </a:rPr>
              <a:t>I</a:t>
            </a:r>
            <a:r>
              <a:rPr lang="ru-RU" b="1" dirty="0" smtClean="0">
                <a:solidFill>
                  <a:srgbClr val="CC0099"/>
                </a:solidFill>
              </a:rPr>
              <a:t>а </a:t>
            </a:r>
            <a:r>
              <a:rPr lang="ru-RU" b="1" dirty="0" err="1" smtClean="0">
                <a:solidFill>
                  <a:srgbClr val="CC0099"/>
                </a:solidFill>
              </a:rPr>
              <a:t>гьабун</a:t>
            </a:r>
            <a:r>
              <a:rPr lang="ru-RU" b="1" dirty="0" smtClean="0">
                <a:solidFill>
                  <a:srgbClr val="CC0099"/>
                </a:solidFill>
              </a:rPr>
              <a:t> </a:t>
            </a:r>
            <a:r>
              <a:rPr lang="ru-RU" b="1" dirty="0" err="1" smtClean="0">
                <a:solidFill>
                  <a:srgbClr val="CC0099"/>
                </a:solidFill>
              </a:rPr>
              <a:t>лъабго</a:t>
            </a:r>
            <a:r>
              <a:rPr lang="ru-RU" b="1" dirty="0" smtClean="0">
                <a:solidFill>
                  <a:srgbClr val="CC0099"/>
                </a:solidFill>
              </a:rPr>
              <a:t> бут</a:t>
            </a:r>
            <a:r>
              <a:rPr lang="en-US" b="1" dirty="0" smtClean="0">
                <a:solidFill>
                  <a:srgbClr val="CC0099"/>
                </a:solidFill>
              </a:rPr>
              <a:t>I</a:t>
            </a:r>
            <a:r>
              <a:rPr lang="ru-RU" b="1" dirty="0" smtClean="0">
                <a:solidFill>
                  <a:srgbClr val="CC0099"/>
                </a:solidFill>
              </a:rPr>
              <a:t>а, </a:t>
            </a:r>
            <a:r>
              <a:rPr lang="ru-RU" b="1" dirty="0" err="1" smtClean="0">
                <a:solidFill>
                  <a:srgbClr val="CC0099"/>
                </a:solidFill>
              </a:rPr>
              <a:t>щуявго</a:t>
            </a:r>
            <a:r>
              <a:rPr lang="ru-RU" b="1" dirty="0" smtClean="0">
                <a:solidFill>
                  <a:srgbClr val="CC0099"/>
                </a:solidFill>
              </a:rPr>
              <a:t>, </a:t>
            </a:r>
            <a:r>
              <a:rPr lang="ru-RU" b="1" dirty="0" err="1" smtClean="0">
                <a:solidFill>
                  <a:srgbClr val="CC0099"/>
                </a:solidFill>
              </a:rPr>
              <a:t>къого-лъеберго</a:t>
            </a:r>
            <a:r>
              <a:rPr lang="ru-RU" b="1" dirty="0" smtClean="0">
                <a:solidFill>
                  <a:srgbClr val="CC0099"/>
                </a:solidFill>
              </a:rPr>
              <a:t>, </a:t>
            </a:r>
            <a:r>
              <a:rPr lang="ru-RU" b="1" dirty="0" err="1" smtClean="0">
                <a:solidFill>
                  <a:srgbClr val="CC0099"/>
                </a:solidFill>
              </a:rPr>
              <a:t>щу-щу</a:t>
            </a:r>
            <a:r>
              <a:rPr lang="ru-RU" b="1" dirty="0" smtClean="0">
                <a:solidFill>
                  <a:srgbClr val="CC0099"/>
                </a:solidFill>
              </a:rPr>
              <a:t>. </a:t>
            </a:r>
            <a:endParaRPr lang="ru-RU" b="1" dirty="0">
              <a:solidFill>
                <a:srgbClr val="CC0099"/>
              </a:solidFill>
            </a:endParaRPr>
          </a:p>
        </p:txBody>
      </p:sp>
      <p:pic>
        <p:nvPicPr>
          <p:cNvPr id="2050" name="Picture 2" descr="C:\Users\школа\Desktop\Школьные фоны\анимашки\анимация 3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148138"/>
            <a:ext cx="7560840" cy="1762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58179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prstTxWarp prst="textWave2">
              <a:avLst/>
            </a:prstTxWarp>
          </a:bodyPr>
          <a:lstStyle/>
          <a:p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Рик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I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</a:t>
            </a:r>
            <a:r>
              <a:rPr lang="en-US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I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ен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такрар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гьабизе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ru-RU" b="1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суалал</a:t>
            </a:r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: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b="1" dirty="0" err="1" smtClean="0">
                <a:solidFill>
                  <a:srgbClr val="CC0099"/>
                </a:solidFill>
              </a:rPr>
              <a:t>Рик</a:t>
            </a:r>
            <a:r>
              <a:rPr lang="en-US" b="1" dirty="0" smtClean="0">
                <a:solidFill>
                  <a:srgbClr val="CC0099"/>
                </a:solidFill>
              </a:rPr>
              <a:t>I</a:t>
            </a:r>
            <a:r>
              <a:rPr lang="ru-RU" b="1" dirty="0" smtClean="0">
                <a:solidFill>
                  <a:srgbClr val="CC0099"/>
                </a:solidFill>
              </a:rPr>
              <a:t>к</a:t>
            </a:r>
            <a:r>
              <a:rPr lang="en-US" b="1" dirty="0" smtClean="0">
                <a:solidFill>
                  <a:srgbClr val="CC0099"/>
                </a:solidFill>
              </a:rPr>
              <a:t>I</a:t>
            </a:r>
            <a:r>
              <a:rPr lang="ru-RU" b="1" dirty="0" err="1" smtClean="0">
                <a:solidFill>
                  <a:srgbClr val="CC0099"/>
                </a:solidFill>
              </a:rPr>
              <a:t>ен</a:t>
            </a:r>
            <a:r>
              <a:rPr lang="ru-RU" b="1" dirty="0" smtClean="0">
                <a:solidFill>
                  <a:srgbClr val="CC0099"/>
                </a:solidFill>
              </a:rPr>
              <a:t> </a:t>
            </a:r>
            <a:r>
              <a:rPr lang="ru-RU" b="1" dirty="0" err="1" smtClean="0">
                <a:solidFill>
                  <a:srgbClr val="CC0099"/>
                </a:solidFill>
              </a:rPr>
              <a:t>сунда</a:t>
            </a:r>
            <a:r>
              <a:rPr lang="ru-RU" b="1" dirty="0" smtClean="0">
                <a:solidFill>
                  <a:srgbClr val="CC0099"/>
                </a:solidFill>
              </a:rPr>
              <a:t> </a:t>
            </a:r>
            <a:r>
              <a:rPr lang="ru-RU" b="1" dirty="0" err="1" smtClean="0">
                <a:solidFill>
                  <a:srgbClr val="CC0099"/>
                </a:solidFill>
              </a:rPr>
              <a:t>абулеб</a:t>
            </a:r>
            <a:r>
              <a:rPr lang="ru-RU" b="1" dirty="0" smtClean="0">
                <a:solidFill>
                  <a:srgbClr val="CC0099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ru-RU" b="1" dirty="0" err="1" smtClean="0">
                <a:solidFill>
                  <a:srgbClr val="CC0099"/>
                </a:solidFill>
              </a:rPr>
              <a:t>Рик</a:t>
            </a:r>
            <a:r>
              <a:rPr lang="en-US" b="1" dirty="0" smtClean="0">
                <a:solidFill>
                  <a:srgbClr val="CC0099"/>
                </a:solidFill>
              </a:rPr>
              <a:t>I</a:t>
            </a:r>
            <a:r>
              <a:rPr lang="ru-RU" b="1" dirty="0" smtClean="0">
                <a:solidFill>
                  <a:srgbClr val="CC0099"/>
                </a:solidFill>
              </a:rPr>
              <a:t>к</a:t>
            </a:r>
            <a:r>
              <a:rPr lang="en-US" b="1" dirty="0" smtClean="0">
                <a:solidFill>
                  <a:srgbClr val="CC0099"/>
                </a:solidFill>
              </a:rPr>
              <a:t>I</a:t>
            </a:r>
            <a:r>
              <a:rPr lang="ru-RU" b="1" dirty="0" err="1" smtClean="0">
                <a:solidFill>
                  <a:srgbClr val="CC0099"/>
                </a:solidFill>
              </a:rPr>
              <a:t>еналъул</a:t>
            </a:r>
            <a:r>
              <a:rPr lang="ru-RU" b="1" dirty="0" smtClean="0">
                <a:solidFill>
                  <a:srgbClr val="CC0099"/>
                </a:solidFill>
              </a:rPr>
              <a:t> чан разряд </a:t>
            </a:r>
            <a:r>
              <a:rPr lang="ru-RU" b="1" dirty="0" err="1" smtClean="0">
                <a:solidFill>
                  <a:srgbClr val="CC0099"/>
                </a:solidFill>
              </a:rPr>
              <a:t>бугеб</a:t>
            </a:r>
            <a:r>
              <a:rPr lang="ru-RU" b="1" dirty="0" smtClean="0">
                <a:solidFill>
                  <a:srgbClr val="CC0099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rgbClr val="CC0099"/>
                </a:solidFill>
              </a:rPr>
              <a:t>Г</a:t>
            </a:r>
            <a:r>
              <a:rPr lang="en-US" b="1" dirty="0" smtClean="0">
                <a:solidFill>
                  <a:srgbClr val="CC0099"/>
                </a:solidFill>
              </a:rPr>
              <a:t>I</a:t>
            </a:r>
            <a:r>
              <a:rPr lang="ru-RU" b="1" dirty="0" err="1" smtClean="0">
                <a:solidFill>
                  <a:srgbClr val="CC0099"/>
                </a:solidFill>
              </a:rPr>
              <a:t>уц</a:t>
            </a:r>
            <a:r>
              <a:rPr lang="en-US" b="1" dirty="0" smtClean="0">
                <a:solidFill>
                  <a:srgbClr val="CC0099"/>
                </a:solidFill>
              </a:rPr>
              <a:t>I</a:t>
            </a:r>
            <a:r>
              <a:rPr lang="ru-RU" b="1" dirty="0" err="1" smtClean="0">
                <a:solidFill>
                  <a:srgbClr val="CC0099"/>
                </a:solidFill>
              </a:rPr>
              <a:t>иялъухъ</a:t>
            </a:r>
            <a:r>
              <a:rPr lang="ru-RU" b="1" dirty="0" smtClean="0">
                <a:solidFill>
                  <a:srgbClr val="CC0099"/>
                </a:solidFill>
              </a:rPr>
              <a:t> </a:t>
            </a:r>
            <a:r>
              <a:rPr lang="ru-RU" b="1" dirty="0" err="1" smtClean="0">
                <a:solidFill>
                  <a:srgbClr val="CC0099"/>
                </a:solidFill>
              </a:rPr>
              <a:t>балагьун</a:t>
            </a:r>
            <a:r>
              <a:rPr lang="ru-RU" b="1" dirty="0" smtClean="0">
                <a:solidFill>
                  <a:srgbClr val="CC0099"/>
                </a:solidFill>
              </a:rPr>
              <a:t> </a:t>
            </a:r>
            <a:r>
              <a:rPr lang="ru-RU" b="1" dirty="0" err="1" smtClean="0">
                <a:solidFill>
                  <a:srgbClr val="CC0099"/>
                </a:solidFill>
              </a:rPr>
              <a:t>рик</a:t>
            </a:r>
            <a:r>
              <a:rPr lang="en-US" b="1" dirty="0" smtClean="0">
                <a:solidFill>
                  <a:srgbClr val="CC0099"/>
                </a:solidFill>
              </a:rPr>
              <a:t>I</a:t>
            </a:r>
            <a:r>
              <a:rPr lang="ru-RU" b="1" dirty="0" smtClean="0">
                <a:solidFill>
                  <a:srgbClr val="CC0099"/>
                </a:solidFill>
              </a:rPr>
              <a:t>к</a:t>
            </a:r>
            <a:r>
              <a:rPr lang="en-US" b="1" dirty="0" smtClean="0">
                <a:solidFill>
                  <a:srgbClr val="CC0099"/>
                </a:solidFill>
              </a:rPr>
              <a:t>I</a:t>
            </a:r>
            <a:r>
              <a:rPr lang="ru-RU" b="1" dirty="0" err="1" smtClean="0">
                <a:solidFill>
                  <a:srgbClr val="CC0099"/>
                </a:solidFill>
              </a:rPr>
              <a:t>енал</a:t>
            </a:r>
            <a:r>
              <a:rPr lang="ru-RU" b="1" dirty="0" smtClean="0">
                <a:solidFill>
                  <a:srgbClr val="CC0099"/>
                </a:solidFill>
              </a:rPr>
              <a:t> </a:t>
            </a:r>
            <a:r>
              <a:rPr lang="ru-RU" b="1" dirty="0" err="1" smtClean="0">
                <a:solidFill>
                  <a:srgbClr val="CC0099"/>
                </a:solidFill>
              </a:rPr>
              <a:t>кинал</a:t>
            </a:r>
            <a:r>
              <a:rPr lang="ru-RU" b="1" dirty="0" smtClean="0">
                <a:solidFill>
                  <a:srgbClr val="CC0099"/>
                </a:solidFill>
              </a:rPr>
              <a:t> рук</a:t>
            </a:r>
            <a:r>
              <a:rPr lang="en-US" b="1" dirty="0" smtClean="0">
                <a:solidFill>
                  <a:srgbClr val="CC0099"/>
                </a:solidFill>
              </a:rPr>
              <a:t>I</a:t>
            </a:r>
            <a:r>
              <a:rPr lang="ru-RU" b="1" dirty="0" err="1" smtClean="0">
                <a:solidFill>
                  <a:srgbClr val="CC0099"/>
                </a:solidFill>
              </a:rPr>
              <a:t>унел</a:t>
            </a:r>
            <a:r>
              <a:rPr lang="ru-RU" b="1" dirty="0" smtClean="0">
                <a:solidFill>
                  <a:srgbClr val="CC0099"/>
                </a:solidFill>
              </a:rPr>
              <a:t>?</a:t>
            </a:r>
          </a:p>
          <a:p>
            <a:pPr marL="514350" indent="-514350">
              <a:buAutoNum type="arabicPeriod"/>
            </a:pPr>
            <a:r>
              <a:rPr lang="ru-RU" b="1" dirty="0" err="1" smtClean="0">
                <a:solidFill>
                  <a:srgbClr val="CC0099"/>
                </a:solidFill>
              </a:rPr>
              <a:t>Цойги</a:t>
            </a:r>
            <a:r>
              <a:rPr lang="ru-RU" b="1" dirty="0" smtClean="0">
                <a:solidFill>
                  <a:srgbClr val="CC0099"/>
                </a:solidFill>
              </a:rPr>
              <a:t> </a:t>
            </a:r>
            <a:r>
              <a:rPr lang="ru-RU" b="1" dirty="0" err="1" smtClean="0">
                <a:solidFill>
                  <a:srgbClr val="CC0099"/>
                </a:solidFill>
              </a:rPr>
              <a:t>кинал</a:t>
            </a:r>
            <a:r>
              <a:rPr lang="ru-RU" b="1" dirty="0" smtClean="0">
                <a:solidFill>
                  <a:srgbClr val="CC0099"/>
                </a:solidFill>
              </a:rPr>
              <a:t> г</a:t>
            </a:r>
            <a:r>
              <a:rPr lang="en-US" b="1" dirty="0" smtClean="0">
                <a:solidFill>
                  <a:srgbClr val="CC0099"/>
                </a:solidFill>
              </a:rPr>
              <a:t>I</a:t>
            </a:r>
            <a:r>
              <a:rPr lang="ru-RU" b="1" dirty="0" err="1" smtClean="0">
                <a:solidFill>
                  <a:srgbClr val="CC0099"/>
                </a:solidFill>
              </a:rPr>
              <a:t>аламатал</a:t>
            </a:r>
            <a:r>
              <a:rPr lang="ru-RU" b="1" dirty="0" smtClean="0">
                <a:solidFill>
                  <a:srgbClr val="CC0099"/>
                </a:solidFill>
              </a:rPr>
              <a:t> </a:t>
            </a:r>
            <a:r>
              <a:rPr lang="ru-RU" b="1" dirty="0" err="1" smtClean="0">
                <a:solidFill>
                  <a:srgbClr val="CC0099"/>
                </a:solidFill>
              </a:rPr>
              <a:t>рик</a:t>
            </a:r>
            <a:r>
              <a:rPr lang="en-US" b="1" dirty="0" smtClean="0">
                <a:solidFill>
                  <a:srgbClr val="CC0099"/>
                </a:solidFill>
              </a:rPr>
              <a:t>I</a:t>
            </a:r>
            <a:r>
              <a:rPr lang="ru-RU" b="1" dirty="0" smtClean="0">
                <a:solidFill>
                  <a:srgbClr val="CC0099"/>
                </a:solidFill>
              </a:rPr>
              <a:t>к</a:t>
            </a:r>
            <a:r>
              <a:rPr lang="en-US" b="1" dirty="0" smtClean="0">
                <a:solidFill>
                  <a:srgbClr val="CC0099"/>
                </a:solidFill>
              </a:rPr>
              <a:t>I</a:t>
            </a:r>
            <a:r>
              <a:rPr lang="ru-RU" b="1" dirty="0" err="1" smtClean="0">
                <a:solidFill>
                  <a:srgbClr val="CC0099"/>
                </a:solidFill>
              </a:rPr>
              <a:t>еналъул</a:t>
            </a:r>
            <a:r>
              <a:rPr lang="ru-RU" b="1" dirty="0" smtClean="0">
                <a:solidFill>
                  <a:srgbClr val="CC0099"/>
                </a:solidFill>
              </a:rPr>
              <a:t> </a:t>
            </a:r>
            <a:r>
              <a:rPr lang="ru-RU" b="1" dirty="0" err="1" smtClean="0">
                <a:solidFill>
                  <a:srgbClr val="CC0099"/>
                </a:solidFill>
              </a:rPr>
              <a:t>нужеда</a:t>
            </a:r>
            <a:r>
              <a:rPr lang="ru-RU" b="1" dirty="0" smtClean="0">
                <a:solidFill>
                  <a:srgbClr val="CC0099"/>
                </a:solidFill>
              </a:rPr>
              <a:t> </a:t>
            </a:r>
            <a:r>
              <a:rPr lang="ru-RU" b="1" dirty="0" err="1" smtClean="0">
                <a:solidFill>
                  <a:srgbClr val="CC0099"/>
                </a:solidFill>
              </a:rPr>
              <a:t>лъалел</a:t>
            </a:r>
            <a:r>
              <a:rPr lang="ru-RU" b="1" dirty="0" smtClean="0">
                <a:solidFill>
                  <a:srgbClr val="CC0099"/>
                </a:solidFill>
              </a:rPr>
              <a:t>?</a:t>
            </a:r>
            <a:endParaRPr lang="ru-RU" b="1" dirty="0">
              <a:solidFill>
                <a:srgbClr val="CC0099"/>
              </a:solidFill>
            </a:endParaRPr>
          </a:p>
        </p:txBody>
      </p:sp>
      <p:pic>
        <p:nvPicPr>
          <p:cNvPr id="7170" name="Picture 2" descr="C:\Users\школа\Desktop\Школьные фоны\6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653136"/>
            <a:ext cx="1529646" cy="113156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школа\Desktop\Школьные фоны\3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5130800"/>
            <a:ext cx="1133475" cy="7334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школа\Desktop\Школьные фоны\5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3850" y="1328738"/>
            <a:ext cx="1133475" cy="7239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233557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prstTxWarp prst="textDoubleWave1">
              <a:avLst/>
            </a:prstTxWarp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Рик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еналъул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морфологияб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разбор</a:t>
            </a:r>
            <a:endParaRPr lang="ru-RU" sz="4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ru-RU" sz="2400" b="1" dirty="0" err="1" smtClean="0">
                <a:solidFill>
                  <a:srgbClr val="FF0000"/>
                </a:solidFill>
              </a:rPr>
              <a:t>Каламалъул</a:t>
            </a:r>
            <a:r>
              <a:rPr lang="ru-RU" sz="2400" b="1" dirty="0" smtClean="0">
                <a:solidFill>
                  <a:srgbClr val="FF0000"/>
                </a:solidFill>
              </a:rPr>
              <a:t> бут</a:t>
            </a:r>
            <a:r>
              <a:rPr lang="en-US" sz="2400" b="1" dirty="0" smtClean="0">
                <a:solidFill>
                  <a:srgbClr val="FF0000"/>
                </a:solidFill>
              </a:rPr>
              <a:t>I</a:t>
            </a:r>
            <a:r>
              <a:rPr lang="ru-RU" sz="2400" b="1" dirty="0" smtClean="0">
                <a:solidFill>
                  <a:srgbClr val="FF0000"/>
                </a:solidFill>
              </a:rPr>
              <a:t>а</a:t>
            </a:r>
          </a:p>
          <a:p>
            <a:pPr marL="514350" indent="-514350">
              <a:buAutoNum type="arabicPeriod"/>
            </a:pPr>
            <a:r>
              <a:rPr lang="ru-RU" sz="2400" b="1" dirty="0" err="1" smtClean="0">
                <a:solidFill>
                  <a:srgbClr val="FF0000"/>
                </a:solidFill>
              </a:rPr>
              <a:t>Байбихьул</a:t>
            </a:r>
            <a:r>
              <a:rPr lang="ru-RU" sz="2400" b="1" dirty="0" smtClean="0">
                <a:solidFill>
                  <a:srgbClr val="FF0000"/>
                </a:solidFill>
              </a:rPr>
              <a:t> форма (</a:t>
            </a:r>
            <a:r>
              <a:rPr lang="ru-RU" sz="2400" b="1" dirty="0" err="1" smtClean="0">
                <a:solidFill>
                  <a:srgbClr val="FF0000"/>
                </a:solidFill>
              </a:rPr>
              <a:t>аслияб</a:t>
            </a:r>
            <a:r>
              <a:rPr lang="ru-RU" sz="2400" b="1" dirty="0" smtClean="0">
                <a:solidFill>
                  <a:srgbClr val="FF0000"/>
                </a:solidFill>
              </a:rPr>
              <a:t> падеж)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</a:rPr>
              <a:t>Г</a:t>
            </a:r>
            <a:r>
              <a:rPr lang="en-US" sz="2400" b="1" dirty="0" smtClean="0">
                <a:solidFill>
                  <a:srgbClr val="FF0000"/>
                </a:solidFill>
              </a:rPr>
              <a:t>I</a:t>
            </a:r>
            <a:r>
              <a:rPr lang="ru-RU" sz="2400" b="1" dirty="0" err="1" smtClean="0">
                <a:solidFill>
                  <a:srgbClr val="FF0000"/>
                </a:solidFill>
              </a:rPr>
              <a:t>адатаб</a:t>
            </a:r>
            <a:r>
              <a:rPr lang="ru-RU" sz="2400" b="1" dirty="0" smtClean="0">
                <a:solidFill>
                  <a:srgbClr val="FF0000"/>
                </a:solidFill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</a:rPr>
              <a:t>жубараб</a:t>
            </a:r>
            <a:r>
              <a:rPr lang="ru-RU" sz="2400" b="1" dirty="0" smtClean="0">
                <a:solidFill>
                  <a:srgbClr val="FF0000"/>
                </a:solidFill>
              </a:rPr>
              <a:t>, </a:t>
            </a:r>
            <a:r>
              <a:rPr lang="ru-RU" sz="2400" b="1" dirty="0" err="1" smtClean="0">
                <a:solidFill>
                  <a:srgbClr val="FF0000"/>
                </a:solidFill>
              </a:rPr>
              <a:t>составияб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</a:rPr>
              <a:t>Разряд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</a:rPr>
              <a:t>Падеж (</a:t>
            </a:r>
            <a:r>
              <a:rPr lang="ru-RU" sz="2400" b="1" dirty="0" err="1" smtClean="0">
                <a:solidFill>
                  <a:srgbClr val="FF0000"/>
                </a:solidFill>
              </a:rPr>
              <a:t>бугони</a:t>
            </a:r>
            <a:r>
              <a:rPr lang="ru-RU" sz="2400" b="1" dirty="0" smtClean="0">
                <a:solidFill>
                  <a:srgbClr val="FF0000"/>
                </a:solidFill>
              </a:rPr>
              <a:t>)</a:t>
            </a:r>
          </a:p>
          <a:p>
            <a:pPr marL="514350" indent="-514350">
              <a:buAutoNum type="arabicPeriod"/>
            </a:pPr>
            <a:r>
              <a:rPr lang="ru-RU" sz="2400" b="1" dirty="0" err="1" smtClean="0">
                <a:solidFill>
                  <a:srgbClr val="FF0000"/>
                </a:solidFill>
              </a:rPr>
              <a:t>Жинс</a:t>
            </a:r>
            <a:r>
              <a:rPr lang="ru-RU" sz="2400" b="1" dirty="0" smtClean="0">
                <a:solidFill>
                  <a:srgbClr val="FF0000"/>
                </a:solidFill>
              </a:rPr>
              <a:t> (</a:t>
            </a:r>
            <a:r>
              <a:rPr lang="ru-RU" sz="2400" b="1" dirty="0" err="1" smtClean="0">
                <a:solidFill>
                  <a:srgbClr val="FF0000"/>
                </a:solidFill>
              </a:rPr>
              <a:t>бугони</a:t>
            </a:r>
            <a:r>
              <a:rPr lang="ru-RU" sz="2400" b="1" dirty="0" smtClean="0">
                <a:solidFill>
                  <a:srgbClr val="FF0000"/>
                </a:solidFill>
              </a:rPr>
              <a:t>)</a:t>
            </a:r>
          </a:p>
          <a:p>
            <a:pPr marL="514350" indent="-514350">
              <a:buAutoNum type="arabicPeriod"/>
            </a:pPr>
            <a:r>
              <a:rPr lang="ru-RU" sz="2400" b="1" dirty="0" err="1" smtClean="0">
                <a:solidFill>
                  <a:srgbClr val="FF0000"/>
                </a:solidFill>
              </a:rPr>
              <a:t>Цолъул</a:t>
            </a:r>
            <a:r>
              <a:rPr lang="ru-RU" sz="2400" b="1" dirty="0" smtClean="0">
                <a:solidFill>
                  <a:srgbClr val="FF0000"/>
                </a:solidFill>
              </a:rPr>
              <a:t> г</a:t>
            </a:r>
            <a:r>
              <a:rPr lang="en-US" sz="2400" b="1" dirty="0" smtClean="0">
                <a:solidFill>
                  <a:srgbClr val="FF0000"/>
                </a:solidFill>
              </a:rPr>
              <a:t>I</a:t>
            </a:r>
            <a:r>
              <a:rPr lang="ru-RU" sz="2400" b="1" dirty="0" err="1" smtClean="0">
                <a:solidFill>
                  <a:srgbClr val="FF0000"/>
                </a:solidFill>
              </a:rPr>
              <a:t>емерлъул</a:t>
            </a:r>
            <a:r>
              <a:rPr lang="ru-RU" sz="2400" b="1" dirty="0" smtClean="0">
                <a:solidFill>
                  <a:srgbClr val="FF0000"/>
                </a:solidFill>
              </a:rPr>
              <a:t> форма (</a:t>
            </a:r>
            <a:r>
              <a:rPr lang="ru-RU" sz="2400" b="1" dirty="0" err="1" smtClean="0">
                <a:solidFill>
                  <a:srgbClr val="FF0000"/>
                </a:solidFill>
              </a:rPr>
              <a:t>бугони</a:t>
            </a:r>
            <a:r>
              <a:rPr lang="ru-RU" sz="2400" b="1" dirty="0" smtClean="0">
                <a:solidFill>
                  <a:srgbClr val="FF0000"/>
                </a:solidFill>
              </a:rPr>
              <a:t>)</a:t>
            </a:r>
          </a:p>
          <a:p>
            <a:pPr marL="0" indent="0">
              <a:buNone/>
            </a:pPr>
            <a:r>
              <a:rPr lang="ru-RU" sz="2400" b="1" i="1" dirty="0" err="1" smtClean="0">
                <a:solidFill>
                  <a:srgbClr val="002060"/>
                </a:solidFill>
              </a:rPr>
              <a:t>Масала</a:t>
            </a:r>
            <a:r>
              <a:rPr lang="ru-RU" sz="2400" b="1" i="1" dirty="0" smtClean="0">
                <a:solidFill>
                  <a:srgbClr val="002060"/>
                </a:solidFill>
              </a:rPr>
              <a:t>: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нусго</a:t>
            </a:r>
            <a:r>
              <a:rPr lang="ru-RU" sz="2400" b="1" i="1" dirty="0" smtClean="0">
                <a:solidFill>
                  <a:srgbClr val="002060"/>
                </a:solidFill>
              </a:rPr>
              <a:t> –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рик</a:t>
            </a:r>
            <a:r>
              <a:rPr lang="en-US" sz="2400" b="1" i="1" dirty="0" smtClean="0">
                <a:solidFill>
                  <a:srgbClr val="002060"/>
                </a:solidFill>
              </a:rPr>
              <a:t>I</a:t>
            </a:r>
            <a:r>
              <a:rPr lang="ru-RU" sz="2400" b="1" i="1" dirty="0" smtClean="0">
                <a:solidFill>
                  <a:srgbClr val="002060"/>
                </a:solidFill>
              </a:rPr>
              <a:t>к</a:t>
            </a:r>
            <a:r>
              <a:rPr lang="en-US" sz="2400" b="1" i="1" dirty="0" smtClean="0">
                <a:solidFill>
                  <a:srgbClr val="002060"/>
                </a:solidFill>
              </a:rPr>
              <a:t>I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ен</a:t>
            </a:r>
            <a:r>
              <a:rPr lang="ru-RU" sz="2400" b="1" i="1" dirty="0" smtClean="0">
                <a:solidFill>
                  <a:srgbClr val="002060"/>
                </a:solidFill>
              </a:rPr>
              <a:t>,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б.ф</a:t>
            </a:r>
            <a:r>
              <a:rPr lang="ru-RU" sz="2400" b="1" i="1" dirty="0" smtClean="0">
                <a:solidFill>
                  <a:srgbClr val="002060"/>
                </a:solidFill>
              </a:rPr>
              <a:t>. –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нусго</a:t>
            </a:r>
            <a:r>
              <a:rPr lang="ru-RU" sz="2400" b="1" i="1" dirty="0" smtClean="0">
                <a:solidFill>
                  <a:srgbClr val="002060"/>
                </a:solidFill>
              </a:rPr>
              <a:t>, г</a:t>
            </a:r>
            <a:r>
              <a:rPr lang="en-US" sz="2400" b="1" i="1" dirty="0" smtClean="0">
                <a:solidFill>
                  <a:srgbClr val="002060"/>
                </a:solidFill>
              </a:rPr>
              <a:t>I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адатаб</a:t>
            </a:r>
            <a:r>
              <a:rPr lang="ru-RU" sz="2400" b="1" i="1" dirty="0" smtClean="0">
                <a:solidFill>
                  <a:srgbClr val="002060"/>
                </a:solidFill>
              </a:rPr>
              <a:t>,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къадаралъул</a:t>
            </a:r>
            <a:r>
              <a:rPr lang="ru-RU" sz="2400" b="1" i="1" dirty="0" smtClean="0">
                <a:solidFill>
                  <a:srgbClr val="002060"/>
                </a:solidFill>
              </a:rPr>
              <a:t>,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аслияб</a:t>
            </a:r>
            <a:r>
              <a:rPr lang="ru-RU" sz="2400" b="1" i="1" dirty="0" smtClean="0">
                <a:solidFill>
                  <a:srgbClr val="002060"/>
                </a:solidFill>
              </a:rPr>
              <a:t> падеж</a:t>
            </a:r>
            <a:endParaRPr lang="ru-RU" sz="2400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1447143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6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F3F3F"/>
      </a:hlink>
      <a:folHlink>
        <a:srgbClr val="3F3F3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673</Words>
  <Application>Microsoft Office PowerPoint</Application>
  <PresentationFormat>Экран (4:3)</PresentationFormat>
  <Paragraphs>76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English Rose</vt:lpstr>
      <vt:lpstr>Calibri</vt:lpstr>
      <vt:lpstr>1_Тема Office</vt:lpstr>
      <vt:lpstr>РикIкIеналъул морфологияб разбор</vt:lpstr>
      <vt:lpstr> Къоло цоабилеб апрель Талат къо. Классалда х1алт1и. Дарсил тема : Рик1к1еналъул морфологияб разбор .</vt:lpstr>
      <vt:lpstr>Дарсил мурадал</vt:lpstr>
      <vt:lpstr>Малъараб материал такрар гьаби. Тест</vt:lpstr>
      <vt:lpstr>РекIелгъеялъулаб грамматика</vt:lpstr>
      <vt:lpstr>РикIкIенал падежазде сверизаре</vt:lpstr>
      <vt:lpstr>Словарияб диктант</vt:lpstr>
      <vt:lpstr>РикIкIен такрар гьабизе суалал:</vt:lpstr>
      <vt:lpstr>РикIкIеналъул морфологияб разбор</vt:lpstr>
      <vt:lpstr>Слайд 10</vt:lpstr>
      <vt:lpstr>Малъараб материал щула гьаби</vt:lpstr>
      <vt:lpstr>ХIай</vt:lpstr>
      <vt:lpstr>РОКЪОБЕ ХIАЛТIИ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Рамки</dc:title>
  <dc:creator>Фокина Лидия Петровна</dc:creator>
  <cp:keywords>Шаблон презентации</cp:keywords>
  <cp:lastModifiedBy>ASUS</cp:lastModifiedBy>
  <cp:revision>47</cp:revision>
  <dcterms:created xsi:type="dcterms:W3CDTF">2014-07-06T18:18:01Z</dcterms:created>
  <dcterms:modified xsi:type="dcterms:W3CDTF">2020-04-21T10:14:56Z</dcterms:modified>
</cp:coreProperties>
</file>