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1" r:id="rId8"/>
    <p:sldId id="265" r:id="rId9"/>
    <p:sldId id="266" r:id="rId10"/>
    <p:sldId id="264" r:id="rId11"/>
    <p:sldId id="267" r:id="rId12"/>
    <p:sldId id="269" r:id="rId13"/>
    <p:sldId id="271" r:id="rId14"/>
    <p:sldId id="270" r:id="rId15"/>
    <p:sldId id="268" r:id="rId16"/>
    <p:sldId id="275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5CA"/>
    <a:srgbClr val="F41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33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532AE8-06CA-4C47-A898-1ADC7FF3A48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60905446-40F0-405B-98B3-19429400C7B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179"/>
            </a:avLst>
          </a:prstGeom>
          <a:pattFill prst="pct7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1619672" y="980728"/>
            <a:ext cx="6048672" cy="230425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Урок литературного чтения в 4 классе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870077-28B7-427A-9E68-7CE96FEC9E49}"/>
              </a:ext>
            </a:extLst>
          </p:cNvPr>
          <p:cNvSpPr/>
          <p:nvPr/>
        </p:nvSpPr>
        <p:spPr>
          <a:xfrm>
            <a:off x="1619672" y="5805264"/>
            <a:ext cx="5832648" cy="888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b="1" dirty="0">
                <a:latin typeface="Arial Narrow" panose="020B0606020202030204" pitchFamily="34" charset="0"/>
                <a:cs typeface="Calibri" pitchFamily="34" charset="0"/>
              </a:rPr>
              <a:t>Автор презентации: Кадырова Ольга Игоревна,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b="1" dirty="0">
                <a:latin typeface="Arial Narrow" panose="020B0606020202030204" pitchFamily="34" charset="0"/>
                <a:cs typeface="Calibri" pitchFamily="34" charset="0"/>
              </a:rPr>
              <a:t>учитель начальных классов МАОУ ООШ №52 города Тюмени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b="1" dirty="0">
                <a:latin typeface="Arial Narrow" panose="020B0606020202030204" pitchFamily="34" charset="0"/>
                <a:cs typeface="Calibri" pitchFamily="34" charset="0"/>
              </a:rPr>
              <a:t>2019 </a:t>
            </a:r>
          </a:p>
        </p:txBody>
      </p:sp>
      <p:pic>
        <p:nvPicPr>
          <p:cNvPr id="1026" name="Picture 2" descr="https://ya-webdesign.com/images/flower-branch-png.png">
            <a:extLst>
              <a:ext uri="{FF2B5EF4-FFF2-40B4-BE49-F238E27FC236}">
                <a16:creationId xmlns:a16="http://schemas.microsoft.com/office/drawing/2014/main" id="{E0FBF231-DD22-43E5-860E-6A4EFD34E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6344" cy="1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ya-webdesign.com/images/flower-branch-png.png">
            <a:extLst>
              <a:ext uri="{FF2B5EF4-FFF2-40B4-BE49-F238E27FC236}">
                <a16:creationId xmlns:a16="http://schemas.microsoft.com/office/drawing/2014/main" id="{87308F2F-D36C-465E-9730-291963E9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6568" y="-1"/>
            <a:ext cx="2907432" cy="1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ya-webdesign.com/images/flower-branch-png.png">
            <a:extLst>
              <a:ext uri="{FF2B5EF4-FFF2-40B4-BE49-F238E27FC236}">
                <a16:creationId xmlns:a16="http://schemas.microsoft.com/office/drawing/2014/main" id="{C8396579-B850-4B23-8A90-1DFB2F097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500" y="5550199"/>
            <a:ext cx="2556284" cy="1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ya-webdesign.com/images/flower-branch-png.png">
            <a:extLst>
              <a:ext uri="{FF2B5EF4-FFF2-40B4-BE49-F238E27FC236}">
                <a16:creationId xmlns:a16="http://schemas.microsoft.com/office/drawing/2014/main" id="{8E25EB59-0787-4B21-8F8D-FCA0DD42A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36568" y="5526823"/>
            <a:ext cx="2816696" cy="1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635896" y="260648"/>
            <a:ext cx="2448272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835696" y="1268760"/>
            <a:ext cx="5472608" cy="129614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Какой приём использовал автор?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43D4714-B4BC-4ED1-92FB-4293810E779D}"/>
              </a:ext>
            </a:extLst>
          </p:cNvPr>
          <p:cNvSpPr/>
          <p:nvPr/>
        </p:nvSpPr>
        <p:spPr>
          <a:xfrm>
            <a:off x="1763688" y="3068960"/>
            <a:ext cx="5561384" cy="216024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Чем это произведение похоже с картиной Марка «Птицы»?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BDCB5E-BA6F-4B3B-88C6-8DCEEAA0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919" y="260648"/>
            <a:ext cx="5561384" cy="6319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3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223128" y="251845"/>
            <a:ext cx="498742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Домашнее задание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2987824" y="1268760"/>
            <a:ext cx="2736304" cy="79208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С.103-105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C359E6E-D70B-47D2-BA8E-5AAF698CB137}"/>
              </a:ext>
            </a:extLst>
          </p:cNvPr>
          <p:cNvSpPr/>
          <p:nvPr/>
        </p:nvSpPr>
        <p:spPr>
          <a:xfrm>
            <a:off x="1619672" y="2204864"/>
            <a:ext cx="5472608" cy="79208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Выразительное чтение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66DE2-13DB-4EA9-AF24-EAC42F328C77}"/>
              </a:ext>
            </a:extLst>
          </p:cNvPr>
          <p:cNvSpPr/>
          <p:nvPr/>
        </p:nvSpPr>
        <p:spPr>
          <a:xfrm>
            <a:off x="1979712" y="3140968"/>
            <a:ext cx="4752528" cy="79208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Выучить на выбор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561E067-59CE-4DE7-ABA4-BBE21628D65F}"/>
              </a:ext>
            </a:extLst>
          </p:cNvPr>
          <p:cNvSpPr/>
          <p:nvPr/>
        </p:nvSpPr>
        <p:spPr>
          <a:xfrm>
            <a:off x="2464900" y="4170854"/>
            <a:ext cx="4032448" cy="79208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Иллюстрация</a:t>
            </a:r>
          </a:p>
        </p:txBody>
      </p:sp>
    </p:spTree>
    <p:extLst>
      <p:ext uri="{BB962C8B-B14F-4D97-AF65-F5344CB8AC3E}">
        <p14:creationId xmlns:p14="http://schemas.microsoft.com/office/powerpoint/2010/main" val="31889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699792" y="260648"/>
            <a:ext cx="4248472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Анна Ахматова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395536" y="1340768"/>
            <a:ext cx="8388932" cy="489654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    Анна Андреевна Ахматова (1889 – 1966) – знаменитая российская поэтесса 20 века, писательница, переводчик, критик и литературовед.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    Родилась 11  июня 1889 года в дворянской семье в Одессе. Когда девочке был 1 год, семья переехала в Царское село, где Ахматова смогла посещать Мариинскую гимназию. Она была настолько талантлива, что ей удалось освоить французский язык, слушая, как учительница занимается со старшими детьми. Во время проживания в Петербурге, Ахматова застала частичку эпохи, в которой жил Пушкин и это наложило отпечаток на её творчество.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c.pics.livejournal.com/antik_salon/84023058/28593/28593_original.jpg">
            <a:extLst>
              <a:ext uri="{FF2B5EF4-FFF2-40B4-BE49-F238E27FC236}">
                <a16:creationId xmlns:a16="http://schemas.microsoft.com/office/drawing/2014/main" id="{8AF6F5A2-E204-49C3-A065-959C70CE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68" y="1260044"/>
            <a:ext cx="3901320" cy="51571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555776" y="260648"/>
            <a:ext cx="4464496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Тайны ремесла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3FBB213-7DED-4503-8BF6-7F7C0C1A1567}"/>
              </a:ext>
            </a:extLst>
          </p:cNvPr>
          <p:cNvSpPr/>
          <p:nvPr/>
        </p:nvSpPr>
        <p:spPr>
          <a:xfrm>
            <a:off x="1907704" y="1700808"/>
            <a:ext cx="5472608" cy="1728192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Прогнозирование по названию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85516F5-45FE-402B-8EA7-129BBAE6A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59697"/>
            <a:ext cx="8640960" cy="63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203848" y="260648"/>
            <a:ext cx="2846586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Объясните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187624" y="1151541"/>
            <a:ext cx="6768752" cy="216024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Настоящий поэт всем интересуется, ко всему присматривается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59D19B7-0160-4498-9421-3C7BBF5382DF}"/>
              </a:ext>
            </a:extLst>
          </p:cNvPr>
          <p:cNvSpPr/>
          <p:nvPr/>
        </p:nvSpPr>
        <p:spPr>
          <a:xfrm>
            <a:off x="1331640" y="3498182"/>
            <a:ext cx="6624736" cy="115495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Найдите звуки, запахи,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что он видит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6D792F-FA6F-423C-AABC-392658FFC185}"/>
              </a:ext>
            </a:extLst>
          </p:cNvPr>
          <p:cNvSpPr/>
          <p:nvPr/>
        </p:nvSpPr>
        <p:spPr>
          <a:xfrm>
            <a:off x="1916578" y="4941168"/>
            <a:ext cx="5310844" cy="1224136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Какие приёмы использованы?</a:t>
            </a:r>
          </a:p>
        </p:txBody>
      </p:sp>
    </p:spTree>
    <p:extLst>
      <p:ext uri="{BB962C8B-B14F-4D97-AF65-F5344CB8AC3E}">
        <p14:creationId xmlns:p14="http://schemas.microsoft.com/office/powerpoint/2010/main" val="2856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626881" y="325706"/>
            <a:ext cx="1656184" cy="43818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***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2506216" y="1268760"/>
            <a:ext cx="4131567" cy="1224137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Озаглавьте стихотворение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25D4BC02-51D2-470D-8F4F-90329ED49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52" y="144564"/>
            <a:ext cx="8843744" cy="65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779912" y="191723"/>
            <a:ext cx="1692188" cy="4474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539552" y="947696"/>
            <a:ext cx="7848872" cy="1113151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Процитируй, что весна ещё не наступила?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EA9EC8D-29E2-42F0-88AA-8E528C4FB530}"/>
              </a:ext>
            </a:extLst>
          </p:cNvPr>
          <p:cNvSpPr/>
          <p:nvPr/>
        </p:nvSpPr>
        <p:spPr>
          <a:xfrm>
            <a:off x="524209" y="2230534"/>
            <a:ext cx="7848872" cy="1299436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Какие признаки наступления весны чувствует героиня?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6C8A5A2-DA59-4931-8401-75AABC9E5A44}"/>
              </a:ext>
            </a:extLst>
          </p:cNvPr>
          <p:cNvSpPr/>
          <p:nvPr/>
        </p:nvSpPr>
        <p:spPr>
          <a:xfrm>
            <a:off x="524209" y="3699657"/>
            <a:ext cx="7848872" cy="2105607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Такое состояние и настроение бывает только перед наступлением весны?</a:t>
            </a:r>
          </a:p>
        </p:txBody>
      </p:sp>
    </p:spTree>
    <p:extLst>
      <p:ext uri="{BB962C8B-B14F-4D97-AF65-F5344CB8AC3E}">
        <p14:creationId xmlns:p14="http://schemas.microsoft.com/office/powerpoint/2010/main" val="25777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131840" y="164032"/>
            <a:ext cx="288032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Итог урока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691680" y="1268760"/>
            <a:ext cx="5472608" cy="72008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Мы познакомились …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33DE3C8-2CC2-4A54-B2E9-281204B2BE20}"/>
              </a:ext>
            </a:extLst>
          </p:cNvPr>
          <p:cNvSpPr/>
          <p:nvPr/>
        </p:nvSpPr>
        <p:spPr>
          <a:xfrm>
            <a:off x="1691680" y="2374238"/>
            <a:ext cx="5472608" cy="1486809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Их поместили в данный раздел …</a:t>
            </a:r>
          </a:p>
        </p:txBody>
      </p:sp>
    </p:spTree>
    <p:extLst>
      <p:ext uri="{BB962C8B-B14F-4D97-AF65-F5344CB8AC3E}">
        <p14:creationId xmlns:p14="http://schemas.microsoft.com/office/powerpoint/2010/main" val="22623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555776" y="184450"/>
            <a:ext cx="4176464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Настрой на урок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043608" y="1700808"/>
            <a:ext cx="6336704" cy="288032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Поздравляю вас с весной!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Наконец, она наступила,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Я желаю вам всей душой,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Чтобы радость весна дарила!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76B1AE85-A273-4461-8D96-B3164A2A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734C10D5-46D8-4D32-81B4-0AF41326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8381" y="176070"/>
            <a:ext cx="218735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3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1979712" y="260648"/>
            <a:ext cx="5472608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Раздел №7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907704" y="1700808"/>
            <a:ext cx="5472608" cy="288032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Обнаруживаем, что у искусства есть своя особенная правда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9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180438" y="229874"/>
            <a:ext cx="4783124" cy="11158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Проверка домашнего задания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ages.bonanzastatic.com/afu/images/e747/e765/7ac0_5103494114/s-l1600.jpg">
            <a:extLst>
              <a:ext uri="{FF2B5EF4-FFF2-40B4-BE49-F238E27FC236}">
                <a16:creationId xmlns:a16="http://schemas.microsoft.com/office/drawing/2014/main" id="{17B8B33C-F96E-4162-A9ED-37FCAF6E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78" y="1885497"/>
            <a:ext cx="2338772" cy="3095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1.joyreactor.cc/pics/comment/%D0%90%D1%80%D1%82-%D0%BA%D0%BB%D1%83%D0%B1-%D1%80%D0%B0%D0%B7%D0%BD%D0%BE%D0%B5-%D0%BF%D0%B0%D1%81%D1%82%D0%B5%D0%BB%D1%8C-%D0%AD%D0%B4%D0%B2%D0%B0%D1%80%D0%B4-%D0%9C%D1%83%D0%BD%D0%BA-899283.png">
            <a:extLst>
              <a:ext uri="{FF2B5EF4-FFF2-40B4-BE49-F238E27FC236}">
                <a16:creationId xmlns:a16="http://schemas.microsoft.com/office/drawing/2014/main" id="{13DC0707-4263-43EE-8514-A2B814076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57" y="1918430"/>
            <a:ext cx="2338772" cy="3095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c.pics.livejournal.com/tanjand/44781189/23165025/23165025_original.jpg">
            <a:extLst>
              <a:ext uri="{FF2B5EF4-FFF2-40B4-BE49-F238E27FC236}">
                <a16:creationId xmlns:a16="http://schemas.microsoft.com/office/drawing/2014/main" id="{0E86199D-F6B5-4757-B9BF-3660AA669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45" y="2301646"/>
            <a:ext cx="3076116" cy="2501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32AFBC3-B1D8-4DBE-A093-D1A17564AAD1}"/>
              </a:ext>
            </a:extLst>
          </p:cNvPr>
          <p:cNvSpPr/>
          <p:nvPr/>
        </p:nvSpPr>
        <p:spPr>
          <a:xfrm>
            <a:off x="179512" y="5505996"/>
            <a:ext cx="2736304" cy="12074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Пабло Пикассо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«Плачущая женщина»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9E26F9C-4CDC-4445-8357-7FF19E8FA6AF}"/>
              </a:ext>
            </a:extLst>
          </p:cNvPr>
          <p:cNvSpPr/>
          <p:nvPr/>
        </p:nvSpPr>
        <p:spPr>
          <a:xfrm>
            <a:off x="3275856" y="5454216"/>
            <a:ext cx="2592288" cy="121937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Марк Шагал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«День рождение»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FC3E2E9-09E3-476C-B7CB-3E4E433A2BB6}"/>
              </a:ext>
            </a:extLst>
          </p:cNvPr>
          <p:cNvSpPr/>
          <p:nvPr/>
        </p:nvSpPr>
        <p:spPr>
          <a:xfrm>
            <a:off x="6316960" y="5496012"/>
            <a:ext cx="2592288" cy="11158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Эдвард Мунк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«Крик»</a:t>
            </a:r>
          </a:p>
        </p:txBody>
      </p:sp>
    </p:spTree>
    <p:extLst>
      <p:ext uri="{BB962C8B-B14F-4D97-AF65-F5344CB8AC3E}">
        <p14:creationId xmlns:p14="http://schemas.microsoft.com/office/powerpoint/2010/main" val="24443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442994" y="210965"/>
            <a:ext cx="1872208" cy="6006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5796136" y="1970951"/>
            <a:ext cx="2952328" cy="201622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518BCD2-9667-44C4-A03B-A807DA4F1173}"/>
              </a:ext>
            </a:extLst>
          </p:cNvPr>
          <p:cNvSpPr/>
          <p:nvPr/>
        </p:nvSpPr>
        <p:spPr>
          <a:xfrm>
            <a:off x="206283" y="1340768"/>
            <a:ext cx="5301821" cy="380323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s://png.pngtree.com/png_detail/18/09/10/pngtree-green-mantis-png-clipart_2584224.jpg">
            <a:extLst>
              <a:ext uri="{FF2B5EF4-FFF2-40B4-BE49-F238E27FC236}">
                <a16:creationId xmlns:a16="http://schemas.microsoft.com/office/drawing/2014/main" id="{62587E97-11DD-48E9-8C48-118C4437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2327979" cy="143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zastavki.com/pictures/originals/2014/Nature___Seasons___Spring_Spring_Brook_in_the_snow_067815_.jpg">
            <a:extLst>
              <a:ext uri="{FF2B5EF4-FFF2-40B4-BE49-F238E27FC236}">
                <a16:creationId xmlns:a16="http://schemas.microsoft.com/office/drawing/2014/main" id="{14BA0FF1-FC33-47B8-9088-CD7223CDB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1" y="1443675"/>
            <a:ext cx="4815513" cy="359742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2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131840" y="173268"/>
            <a:ext cx="288032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Тема урока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2105726" y="1266827"/>
            <a:ext cx="4932548" cy="129614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Велимир Хлебников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«Кузнечик»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4A3F01E-9F76-4396-9E91-D4C4FD09FB31}"/>
              </a:ext>
            </a:extLst>
          </p:cNvPr>
          <p:cNvSpPr/>
          <p:nvPr/>
        </p:nvSpPr>
        <p:spPr>
          <a:xfrm>
            <a:off x="2375756" y="2832653"/>
            <a:ext cx="4392488" cy="1116001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Анна Ахматова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 «Тайны ремесла»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557C947-34C4-4083-AE47-6F059EFC455F}"/>
              </a:ext>
            </a:extLst>
          </p:cNvPr>
          <p:cNvSpPr/>
          <p:nvPr/>
        </p:nvSpPr>
        <p:spPr>
          <a:xfrm>
            <a:off x="3563888" y="4291370"/>
            <a:ext cx="1512168" cy="448837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***</a:t>
            </a:r>
          </a:p>
        </p:txBody>
      </p:sp>
    </p:spTree>
    <p:extLst>
      <p:ext uri="{BB962C8B-B14F-4D97-AF65-F5344CB8AC3E}">
        <p14:creationId xmlns:p14="http://schemas.microsoft.com/office/powerpoint/2010/main" val="40144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843808" y="332656"/>
            <a:ext cx="360040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Задачи урока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547664" y="1340768"/>
            <a:ext cx="5472608" cy="93610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Познакомиться …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185912-F8EC-4B9D-BEBB-868A239545B3}"/>
              </a:ext>
            </a:extLst>
          </p:cNvPr>
          <p:cNvSpPr/>
          <p:nvPr/>
        </p:nvSpPr>
        <p:spPr>
          <a:xfrm>
            <a:off x="1557791" y="2564904"/>
            <a:ext cx="5472608" cy="93610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Уметь…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F712A3F-11F8-447B-A325-D4D2540C9958}"/>
              </a:ext>
            </a:extLst>
          </p:cNvPr>
          <p:cNvSpPr/>
          <p:nvPr/>
        </p:nvSpPr>
        <p:spPr>
          <a:xfrm>
            <a:off x="1588274" y="3780943"/>
            <a:ext cx="5472608" cy="93610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Развивать…</a:t>
            </a:r>
          </a:p>
        </p:txBody>
      </p:sp>
    </p:spTree>
    <p:extLst>
      <p:ext uri="{BB962C8B-B14F-4D97-AF65-F5344CB8AC3E}">
        <p14:creationId xmlns:p14="http://schemas.microsoft.com/office/powerpoint/2010/main" val="9775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1979712" y="260648"/>
            <a:ext cx="5472608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Велимир Хлебников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07504" y="1202317"/>
            <a:ext cx="8856984" cy="5395035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000" b="1" dirty="0">
                <a:solidFill>
                  <a:schemeClr val="tx1"/>
                </a:solidFill>
              </a:rPr>
              <a:t>    </a:t>
            </a:r>
          </a:p>
          <a:p>
            <a:pPr fontAlgn="base"/>
            <a:r>
              <a:rPr lang="ru-RU" sz="2000" b="1" dirty="0">
                <a:solidFill>
                  <a:schemeClr val="tx1"/>
                </a:solidFill>
              </a:rPr>
              <a:t>           </a:t>
            </a:r>
          </a:p>
          <a:p>
            <a:pPr fontAlgn="base"/>
            <a:endParaRPr lang="ru-RU" sz="2000" b="1" dirty="0">
              <a:solidFill>
                <a:schemeClr val="tx1"/>
              </a:solidFill>
            </a:endParaRPr>
          </a:p>
          <a:p>
            <a:pPr fontAlgn="base"/>
            <a:r>
              <a:rPr lang="ru-RU" sz="2400" b="1" dirty="0">
                <a:solidFill>
                  <a:schemeClr val="tx1"/>
                </a:solidFill>
              </a:rPr>
              <a:t>    Настоящее имя Виктор Владимирович (1885—1922), поэт.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Родился 9 ноября 1885 г. в селе Малые </a:t>
            </a:r>
            <a:r>
              <a:rPr lang="ru-RU" sz="2400" b="1" dirty="0" err="1">
                <a:solidFill>
                  <a:schemeClr val="tx1"/>
                </a:solidFill>
              </a:rPr>
              <a:t>Дербеты</a:t>
            </a:r>
            <a:r>
              <a:rPr lang="ru-RU" sz="2400" b="1" dirty="0">
                <a:solidFill>
                  <a:schemeClr val="tx1"/>
                </a:solidFill>
              </a:rPr>
              <a:t> Астраханской губернии. 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     У Виктора было двое братьев и две сестры, одна из которых впоследствии стала художницей. Родители с детства приучали своих отпрысков к искусству и науке. Мать, Екатерина Николаевна Вербицкая, была родом из богатой семьи,  она помогла своим пятерым детям получить отличное образование, привила любовь к литературе и истории. Уже в четыре года Велимир блестяще читал по-французски и по-русски, занимался рисованием.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Отец занимался орнитологией, дети нередко ходили в степь вместе с ним. Там они любовались небом и облаками, часами слушали пение птиц, вели записи.</a:t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  <a:p>
            <a:br>
              <a:rPr lang="ru-RU" sz="2800" dirty="0"/>
            </a:br>
            <a:r>
              <a:rPr lang="ru-RU" sz="2800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" y="172442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2172D7-A680-4402-9DFF-4B9566B7D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704" y="1376946"/>
            <a:ext cx="3520591" cy="50474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00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951820" y="170792"/>
            <a:ext cx="324036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Кузнечик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data20.i.gallery.ru/albums/gallery/161746-0569d-57903053-m750x740-u28438.jpg">
            <a:extLst>
              <a:ext uri="{FF2B5EF4-FFF2-40B4-BE49-F238E27FC236}">
                <a16:creationId xmlns:a16="http://schemas.microsoft.com/office/drawing/2014/main" id="{FFE4014C-3B74-4228-ADE0-F406C8DE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" y="1340768"/>
            <a:ext cx="6921803" cy="4706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елимир Хлебников - Кузнечик_(YoSound.ru)">
            <a:hlinkClick r:id="" action="ppaction://media"/>
            <a:extLst>
              <a:ext uri="{FF2B5EF4-FFF2-40B4-BE49-F238E27FC236}">
                <a16:creationId xmlns:a16="http://schemas.microsoft.com/office/drawing/2014/main" id="{BD17A73E-7B0F-4FFC-BB41-2ADFB3BE8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877272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407</Words>
  <Application>Microsoft Office PowerPoint</Application>
  <PresentationFormat>Экран (4:3)</PresentationFormat>
  <Paragraphs>63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Ден</cp:lastModifiedBy>
  <cp:revision>27</cp:revision>
  <dcterms:created xsi:type="dcterms:W3CDTF">2017-08-13T05:03:26Z</dcterms:created>
  <dcterms:modified xsi:type="dcterms:W3CDTF">2019-03-06T07:38:25Z</dcterms:modified>
</cp:coreProperties>
</file>