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5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освоения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Крыма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157192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читель истории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Макарьевской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школы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Смирнова Н. М.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kvobzor.ru/u/news/7da63362fae59c0111e76b122a85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924149" cy="38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6354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Переселенческая политика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присоединения Крыма, Тамани и Кубани к России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1783 году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Новороссия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стала занимать обширную территорию от Южного Буга до Северного Кавказа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связи с этим у российского правительства появилась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освоения слабозаселённых причерноморских и приазовских степей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Южного Поволжья, Северного Кавказа и их эффективного использования.</a:t>
            </a: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Российские крестьяне в конце XVIII века были привязаны к земле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Они не могли свободно перемещаться и переселяться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Новороссию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II решила заселять эти земли иностранцами.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Помимо прочих занятий, они должны были возделывать земли.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декабре 1762 года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Екатерина II издала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манифест, в котором призывала иностранцев переселяться в Россию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Создавался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специальный государственный орган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который подчинялся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Канцелярии опекунства иностранных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Он занимался вопросами колонизации новых земель.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pandia.ru/text/80/661/images/img1_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051551" cy="437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Первыми колонистами стали датчане, прибывшие в районы южного течения Днепра. Также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переезжали из Германии, Австрии, Речи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Заселяло новые земли и православное население с Балканского полуострова.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Ещё 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1779 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царское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потребовало от крымского хана вывести христианское греческое и армянское население с полуострова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Переселявшимся из Крыма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грекам-христианам предоставлялись многочисленные льготы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выдавались земли в районе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Мариуполя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Вскоре он стал одним из центров греческой диаспоры.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Диаспора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это люди одной национальности, живущие вне страны своего происхождения, вне своей исторической родины.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Благодаря грамотной политике властей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50 лет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проживало уже более 100 тысяч иностранцев. Они вели активную деятельность и платили налоги в российскую казну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5602" name="Picture 2" descr="https://lh4.googleusercontent.com/proxy/NPl_vtY_pf4XtnNKh34DHAxjLN6no0s9AM99I7cI3_n8znSxp4Sl7J4ZvsPxTSoKNbNWOKJNphlreHnHH_3qos33IbIMV9MXQhtPerN44XFizbXDFt4G=w1200-h630-p-k-no-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4822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массово раздавались российскому дворянству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Каждому дворянину предоставлялась возможность получить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огромные участки земли при условии, что он заселит эти участки определённым количеством крестьянских семей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Землёй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также наделялись инвалиды и участники Русско-турецких войн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благодаря которым эти земли были присоединены к России.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Казаками с Волги и Запорожской Сечи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(после её ликвидации) были заселены малоосвоенные районы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Кубани и Азовское побережье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 вызвало среди казаков массовое недовольство и даже выступления, которые были подавлены.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videouroki.net/videouroki/conspekty/hist8rufgos/25-narody-rossii-nacionalnaya-i-religioznaya-politika-ekateriny-ii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9000"/>
            <a:ext cx="5934075" cy="312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509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Образование новых городов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получения Россией выхода к южным морям появилась необходимость в опорных пунктах в Северном Причерноморье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первых и наиболее важных в то время городов стал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основанный в 1778 году Херсон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Там были построены верфи и первый черноморский литейный пушечный завод.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1776 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Екатериной II был подписан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 об основании города 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Екатеринослава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должен был стать «третьей столицей России»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Москвы и Санкт-Петербурга. Однако в это же время строились стратегически важные Херсон и Севастополь, поэтому денег, выделенных на строительство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Екатеринослава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хватило только на основные здания в центральной части города.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upload.wikimedia.org/wikipedia/commons/f/f6/%D0%95%D0%BA%D0%B0%D1%82%D0%B5%D1%80%D0%B8%D0%BD%D0%BE%D1%81%D0%BB%D0%B0%D0%B2._%D0%95%D0%BA%D0%B0%D1%82%D0%B5%D1%80%D0%B8%D0%BD%D0%BE%D1%81%D0%BB%D0%B0%D0%B2%D1%81%D0%BA%D0%B8%D0%B9_%D0%BF%D1%80%D0%BE%D1%81%D0%BF%D0%B5%D0%BA%D1%82._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20880" cy="516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1788 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приказу Потёмкина был заложен город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 стал ещё одним центром военного кораблестроения России на Чёрном море. 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1794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Екатерина II подписала указ об основании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Одессы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Вскоре она стала крупнейшим российским портом на Чёрном море.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www.ukraine-is.com/wp-content/uploads/2017/03/%D0%9C%D0%B8%D0%BA%D0%BE%D0%BB%D0%B0%D1%97%D0%B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53650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75656" y="5013176"/>
            <a:ext cx="205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Николаев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avatars.mds.yandex.net/get-pdb/901820/7dbfac5a-1d85-4b9c-adb4-093a68567919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5"/>
            <a:ext cx="398145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12160" y="5085184"/>
            <a:ext cx="171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Одесса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4240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Освоение Крыма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присоединения к России Крыма в 1783 году в составе Российской империи оказалось всё Северное Причерноморье. В то время население полуострова состояло всего из 60 тысяч человек и было представлено в основном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крымскими татарами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Предпринятыми властью усилиями вскоре здесь стали проживать также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русские, болгары, греки, немцы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www.stihi.ru/pics/2017/04/07/6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6648739" cy="373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II не стала вводить в Крыму крепостное право, а местное население было объявлено казёнными крестьянами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Ставшие государственными крымские крестьяне, как и раньше разводили коров, овец и другой домашний скот. Земли и доходы, принадлежавшие крымскому хану, перешли к российской казне.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regnum.ru/uploads/pictures/news/2016/04/07/regnum_picture_14599993551267409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225416" cy="455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руководства и развития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«земледелия и домоводства Таврической области»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Крыму была создана особая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контора государственной поддержки предпринимательства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Благодаря этим мерам всего за 15 лет население полуострова увеличилось более чем в полтора раза.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Административный центр из Бахчисарая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перенесён в 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Симферополь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videouroki.net/videouroki/conspekty/hist8rufgos/27-nachalo-osvoeniya-novorossii-i-kryma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41564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Отмена внутренних торговых пошлин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1783 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привела к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росту торгового оборота в Крыму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связи с чем выросли доходы Бахчисарая, Феодосии, Евпатории, Симферополя и других крымских городов.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1785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порты полуострова стали практически свободной экономической зоной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освобождались от уплаты таможенных пошлин сроком на 5 лет, вследствие чего обороты черноморской торговли за короткий промежуток времени выросли в несколько тысяч раз.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tcxp.ru/sites/default/files/artist_works/potyomkin_predstavlyaet_chernomorskiy_flot_ekaterine_ii._2016.holst_maslo_260h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16768"/>
            <a:ext cx="6470498" cy="379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1783 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Крым был включён в состав Российской империи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том же году императрица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II издала указ, согласно которому для обеспечения безопасности границ повелела построить стратегически необходимый военный порт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«Устроить крепость большую Севастополь, где ныне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Ахтиар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где должны быть Адмиралтейство, верфь для первого ранга кораблей, порт и военное поселение».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Место, выбранное для крепости, находилось неподалёку от легендарного Херсонеса Таврического.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videouroki.net/videouroki/conspekty/hist8rufgos/27-nachalo-osvoeniya-novorossii-i-kryma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664845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23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Путешествие Екатерины II в Крым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быть в курсе состояния дел в провинциях, Екатерина II время от времени предпринимала путешествия по стране.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 январе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1787 года началась её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поездка по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Крыму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длилась более полугода.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Маршрут императрицы был проложен из Санкт-Петербурга через Смоленск, Чернигов, Киев,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Екатеринослав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Херсон в Севастополь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Обратный путь пролегал через Феодосию, Таганрог, Белгород, Москву, Новгород.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videouroki.net/videouroki/conspekty/hist8rufgos/27-nachalo-osvoeniya-novorossii-i-kryma.files/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91603" cy="459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всему пути следования Екатерины II наводился порядок, белились административные здания, украшались постройки. Категорически запрещалось подавать императрице какие-либо жалобы. 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Киеве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Екатерина встречалась с иностранными послами и представителями народов России.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Екатеринославом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царице присоединился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австрийский император Иосиф 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сопровождал её в Крым.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 поездка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императоров преследовала несколько целей: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показать австрийцам растущую мощь России и убедить турок в прочности австро-российского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союза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Находясь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Севастополе, Екатерина смотрела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военно-морской парад Черноморского флота,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который произвёл на неё сильное впечатление.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videouroki.net/videouroki/conspekty/hist8rufgos/27-nachalo-osvoeniya-novorossii-i-kryma.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40458" cy="440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Подведём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Освоение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Крыма привело к укреплению южных российских границ и способствовало усилению экономического потенциала империи.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Был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 мощный Черноморский флот, построены судостроительные верфи и военно-морские базы.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Крымский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полуостров стал одним из районов высокой культуры земледелия, виноградарства, виноделия, шелководства.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Многонациональный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населения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способствовал формированию культуры общения между представителями разных народов.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города состоит из двух греческих слов: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Севастос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– высокочтимый, священный и «полис» – город. Однако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Севастос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издавна считался равноценным латинскому титулу «Август». Поэтому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Севастополь означал ещё и «августейший город», «императорский город», «величественный город».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Подробнее об освоении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Крыма вы узнаете далее.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videouroki.net/videouroki/conspekty/hist8rufgos/27-nachalo-osvoeniya-novorossii-i-kryma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7560840" cy="399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8488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урока: 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Образование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Переселенческая политика;</a:t>
            </a:r>
          </a:p>
          <a:p>
            <a:pPr marL="342900" indent="-342900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Образование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новых городов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Освоение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Крыма;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Путешествие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Екатерины II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4888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Образование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Изначально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назывался обширный историко-культурный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 в Северном Причерноморье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был присоединён к Российской империи во второй половине XVIII века.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Тогда эти земли представляли собой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неосвоенные степи с редкими кочевьями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Однако благодаря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грамотной политике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короткий промежуток времени удалось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превратить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мощный промышленный регион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стал основой экономики Российской империи.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krymology.info/images/1/1e/%D0%A1%D0%B5%D0%B2%D0%B5%D1%80%D0%BD%D0%BE%D0%B5_%D0%9F%D1%80%D0%B8%D1%87%D0%B5%D1%80%D0%BD%D0%BE%D0%BC%D0%BE%D1%80%D1%8C%D0%B5_%D0%B8_%D0%9D%D0%BE%D0%B2%D0%BE%D1%80%D0%BE%D1%81%D1%81%D0%B8%D1%8F_%D0%B2_%D1%81%D0%BE%D1%81%D1%82%D0%B0%D0%B2%D0%B5_%D0%A0%D0%BE%D1%81%D1%81%D0%B8%D0%B9%D1%81%D0%BA%D0%BE%D0%B9_%D0%B8%D0%BC%D0%BF%D0%B5%D1%80%D0%B8%D0%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4663466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Земли, на которых располагалась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 древних времён называли на Руси 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«Диким полем»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Оно разделяло русские земли с Крымским ханством и Речью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Однако чёткой границы между государствами здесь не было.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протяжении XV–XVII веков на месте будущей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располагалось Крымское ханство, Молдавское княжество и земли запорожских казаков, подчинённых Речи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ds04.infourok.ru/uploads/ex/0a71/000cef38-4e211cad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5015880" cy="376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колонизации этих земель был начат уже после вхождения в состав России Левобережной Украины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Первыми постоянными населёнными пунктами этого времени были военные поселения, гарнизоны которых состояли из запорожских казаков и царских служилых людей.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videouroki.net/videouroki/conspekty/hist8rufgos/27-nachalo-osvoeniya-novorossii-i-kryma.file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416824" cy="392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середине XVIII века возникла необходимость в чёткой границе между Россией и Османской империей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1752 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было образовано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первое военно-земледельческое поселение сербов и венгров из Австрии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получившее название 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Новой Сербии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 здесь идёт о сербах-военных, поселения которых были устроены по казачьему принципу. Они несли пограничную службу на австрийско-турецкой границе.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vidovdan.org/wp-content/uploads/2018/04/Nova_Srbija_52-64-1024x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8133928" cy="365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3744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поселенцы мужского пола были записаны в гусарские полки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новосербского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военного корпуса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Гусары одновременно со службой по охране границ должны были возделывать землю Дикого поля, которая ранее никогда не обрабатывалась.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1764 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территория, где размещались гусарские полки,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вошла в состав образованной Екатериной II Новороссийской губернии.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1765 г. центром губернии стал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Кременчуг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static1.repo.aif.ru/1/e0/247541/be07515781c3de7d4087057249a445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697354" cy="444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680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12</cp:revision>
  <dcterms:created xsi:type="dcterms:W3CDTF">2019-04-28T14:42:13Z</dcterms:created>
  <dcterms:modified xsi:type="dcterms:W3CDTF">2019-04-28T16:35:25Z</dcterms:modified>
</cp:coreProperties>
</file>