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643998" cy="635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8643998" cy="642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Рисунок 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715436" cy="635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Рисунок 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715436" cy="642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Рисунок 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8715436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0"/>
            <a:ext cx="8715436" cy="6643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8572560" cy="642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8"/>
            <a:ext cx="8501122" cy="614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857420" y="-571528"/>
            <a:ext cx="12501650" cy="8215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92971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8572560" cy="635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8"/>
            <a:ext cx="8643998" cy="628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Рисунок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929718" cy="6643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4F4F4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Экран (4:3)</PresentationFormat>
  <Paragraphs>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1</cp:revision>
  <dcterms:modified xsi:type="dcterms:W3CDTF">2014-04-05T15:48:04Z</dcterms:modified>
</cp:coreProperties>
</file>