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643998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643998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15436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15436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8715436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8715436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572560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501122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57420" y="-571528"/>
            <a:ext cx="12501650" cy="8215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92971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8572560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643998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929718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</cp:revision>
  <dcterms:modified xsi:type="dcterms:W3CDTF">2014-04-05T15:48:04Z</dcterms:modified>
</cp:coreProperties>
</file>