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0"/>
  </p:notesMasterIdLst>
  <p:sldIdLst>
    <p:sldId id="296" r:id="rId2"/>
    <p:sldId id="273" r:id="rId3"/>
    <p:sldId id="297" r:id="rId4"/>
    <p:sldId id="298" r:id="rId5"/>
    <p:sldId id="299" r:id="rId6"/>
    <p:sldId id="307" r:id="rId7"/>
    <p:sldId id="267" r:id="rId8"/>
    <p:sldId id="27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1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1AA65B-E75D-4D72-8D2F-3F7605AE3CB8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BCFEE4-DE7D-4B3E-B89B-EF9C0901A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552E0-553D-41F1-914F-96BC8EDC4C22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2B95-DB2A-478E-92D3-F61FBF96E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3854-61D0-4763-8341-52AE9B46081F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27114-F938-4EF1-A5E2-E19D4CFDA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47E3-DC60-4C50-8456-D0ABA834C266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72ED-4978-4FA1-8351-E09B1BAA9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519A-349C-4646-8604-6A8C78CB0C22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8924-95B0-4B39-92FC-1DDCD4252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4950B-6A8E-4F34-8632-53CD4FC9F80F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8FBB-1EAD-4DCC-BFF0-D94962419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3DF6-8AA5-4189-8DB8-3F404D4C9330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12B21-C556-4ED1-819C-35115B55D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8F6F-E385-4A71-9327-EC91F303ECE8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46F4D-C263-40D7-A7D3-8821FACCC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7B01-5A4C-4616-A1B3-8281E7AFEE04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3FAB8-3448-4F7B-BF2A-7FBD847F9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5EC0A-6C17-4C02-897C-8D532E80196F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5DA9-3C79-4E38-BD7A-27FA9ECC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BFC6-9A5E-4602-BAB4-B38C31E720B6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C20E-4858-4D6C-9C1F-88EBD201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B432C-87C3-43B1-9497-CEC99E016BEF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D4BB-C7FC-43C4-91EC-DFE0781CE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0D6D6-66F8-4029-AAD1-19081D25BE71}" type="datetimeFigureOut">
              <a:rPr lang="ru-RU"/>
              <a:pPr>
                <a:defRPr/>
              </a:pPr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48F3F-0C8A-4D6C-B157-03D983D27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z="3200" smtClean="0">
                <a:solidFill>
                  <a:schemeClr val="hlink"/>
                </a:solidFill>
                <a:latin typeface="Arial" charset="0"/>
              </a:rPr>
              <a:t>Финляндия- страна более 180 тысяч озёр.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4" descr="goodscreen_ru_2011042114113719311-620x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4032250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88489_10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89363"/>
            <a:ext cx="442753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foto_obrabotka_00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836613"/>
            <a:ext cx="82804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500188" y="214313"/>
            <a:ext cx="6359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Столица Финляндии – город Хельсинки</a:t>
            </a:r>
          </a:p>
        </p:txBody>
      </p:sp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85750" y="3714750"/>
            <a:ext cx="309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Кафедральный собор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330950" y="2571750"/>
            <a:ext cx="2813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Сенатская площадь</a:t>
            </a: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714750" y="3714750"/>
            <a:ext cx="1997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alibri" pitchFamily="34" charset="0"/>
              </a:rPr>
              <a:t>Церковь в скале</a:t>
            </a:r>
          </a:p>
        </p:txBody>
      </p:sp>
      <p:pic>
        <p:nvPicPr>
          <p:cNvPr id="3074" name="Picture 2" descr="C:\Documents and Settings\Мама\Рабочий стол\a-Кафедральный-соб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2566634" cy="285752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075" name="Picture 3" descr="C:\Documents and Settings\Мама\Рабочий стол\Uspenskiy-14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24336"/>
            <a:ext cx="2428892" cy="3153854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076" name="Picture 4" descr="C:\Documents and Settings\Мама\Рабочий стол\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286256"/>
            <a:ext cx="3214710" cy="214314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078" name="Picture 6" descr="C:\Documents and Settings\Мама\Рабочий стол\sen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684596"/>
            <a:ext cx="2621297" cy="1856646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3079" name="Picture 7" descr="C:\Documents and Settings\Мама\Рабочий стол\IMG_06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785926"/>
            <a:ext cx="2773775" cy="1844669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357938" y="6396038"/>
            <a:ext cx="2432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Успенский собор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1625" y="6396038"/>
            <a:ext cx="22558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Город-крепость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3132138" y="260350"/>
            <a:ext cx="5565775" cy="2305050"/>
          </a:xfrm>
        </p:spPr>
        <p:txBody>
          <a:bodyPr/>
          <a:lstStyle/>
          <a:p>
            <a:r>
              <a:rPr lang="ru-RU" smtClean="0">
                <a:solidFill>
                  <a:schemeClr val="hlink"/>
                </a:solidFill>
                <a:latin typeface="Arial" charset="0"/>
              </a:rPr>
              <a:t>Туве Янсон</a:t>
            </a:r>
            <a:br>
              <a:rPr lang="ru-RU" smtClean="0">
                <a:solidFill>
                  <a:schemeClr val="hlink"/>
                </a:solidFill>
                <a:latin typeface="Arial" charset="0"/>
              </a:rPr>
            </a:br>
            <a:r>
              <a:rPr lang="ru-RU" sz="2800" smtClean="0">
                <a:solidFill>
                  <a:schemeClr val="hlink"/>
                </a:solidFill>
                <a:latin typeface="Arial" charset="0"/>
              </a:rPr>
              <a:t>Муми–Мир  -парк развлечений основан на сюжетах из книг Туве Янсон.</a:t>
            </a:r>
            <a:r>
              <a:rPr lang="ru-RU" smtClean="0">
                <a:latin typeface="Arial" charset="0"/>
              </a:rPr>
              <a:t> </a:t>
            </a:r>
          </a:p>
        </p:txBody>
      </p:sp>
      <p:pic>
        <p:nvPicPr>
          <p:cNvPr id="2050" name="Picture 2" descr="C:\Documents and Settings\Мама\Рабочий стол\Финляндия\200px-Tove_Jansson_1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82" y="3030921"/>
            <a:ext cx="2428055" cy="3576094"/>
          </a:xfrm>
          <a:prstGeom prst="round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051" name="Picture 3" descr="C:\Documents and Settings\Мама\Рабочий стол\Финляндия\i_jansson-portret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473" y="299599"/>
            <a:ext cx="2130203" cy="2551997"/>
          </a:xfrm>
          <a:prstGeom prst="round1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6388" name="Picture 6" descr="moomi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492375"/>
            <a:ext cx="59959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В Лапландии живёт Санта-Клаус.</a:t>
            </a:r>
          </a:p>
        </p:txBody>
      </p:sp>
      <p:pic>
        <p:nvPicPr>
          <p:cNvPr id="17410" name="Picture 5" descr="13403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060575"/>
            <a:ext cx="46799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060575"/>
            <a:ext cx="38528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5978525" y="427038"/>
            <a:ext cx="2587625" cy="985837"/>
          </a:xfrm>
        </p:spPr>
        <p:txBody>
          <a:bodyPr/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Аквапарк-Серена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4" descr="504437cb-c2d0-4f92-81e2-50fdb0094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5545137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Ser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3211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seren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00438"/>
            <a:ext cx="424815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4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Мама\Рабочий стол\lod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18" y="4514856"/>
            <a:ext cx="1678794" cy="213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0"/>
            <a:ext cx="25939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Исландия</a:t>
            </a:r>
          </a:p>
        </p:txBody>
      </p:sp>
      <p:pic>
        <p:nvPicPr>
          <p:cNvPr id="3078" name="Picture 6" descr="C:\Documents and Settings\Мама\Рабочий стол\Исландия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643446"/>
            <a:ext cx="3071834" cy="203509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571750" y="857250"/>
            <a:ext cx="44815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Население 319.368 тыс. человек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88" y="4143375"/>
            <a:ext cx="29400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Столица - Рейкьявик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000625"/>
            <a:ext cx="3581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собор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Хатльгримскиркья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4813" y="5429250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Высота колокольни собора 74,5 метра. Со смотровой площадки, на которую можно подняться на лифте, открываются прекрасные виды на город и окрестности.</a:t>
            </a:r>
          </a:p>
        </p:txBody>
      </p:sp>
      <p:pic>
        <p:nvPicPr>
          <p:cNvPr id="1026" name="Picture 2" descr="C:\Documents and Settings\Мама\Рабочий стол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736"/>
            <a:ext cx="2786082" cy="3611262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27" name="Picture 3" descr="C:\Documents and Settings\Мама\Рабочий стол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3786214" cy="2328345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28" name="Picture 4" descr="C:\Documents and Settings\Мама\Рабочий стол\flag-island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188" y="142875"/>
            <a:ext cx="1571625" cy="113188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029" name="Picture 5" descr="C:\Documents and Settings\Мама\Рабочий стол\Icelan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42852"/>
            <a:ext cx="1500198" cy="1603871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6"/>
          <p:cNvSpPr txBox="1">
            <a:spLocks noChangeArrowheads="1"/>
          </p:cNvSpPr>
          <p:nvPr/>
        </p:nvSpPr>
        <p:spPr bwMode="auto">
          <a:xfrm>
            <a:off x="1500188" y="3286125"/>
            <a:ext cx="1471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гейзеры</a:t>
            </a:r>
          </a:p>
        </p:txBody>
      </p:sp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5214938" y="6396038"/>
            <a:ext cx="3036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alibri" pitchFamily="34" charset="0"/>
              </a:rPr>
              <a:t>действующий вулкан</a:t>
            </a:r>
          </a:p>
        </p:txBody>
      </p:sp>
      <p:pic>
        <p:nvPicPr>
          <p:cNvPr id="5123" name="Picture 3" descr="C:\Documents and Settings\Мама\Рабочий стол\0000003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1690" y="3822958"/>
            <a:ext cx="4442958" cy="25591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4" name="Picture 4" descr="C:\Documents and Settings\Мама\Рабочий стол\1253204223_islandiya_geyze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61" y="292301"/>
            <a:ext cx="3598476" cy="2945536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5126" name="Picture 6" descr="C:\Documents and Settings\Мама\Рабочий стол\11812294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0665" y="290490"/>
            <a:ext cx="4411832" cy="3029330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715000" y="3357563"/>
            <a:ext cx="13335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водопад</a:t>
            </a:r>
          </a:p>
        </p:txBody>
      </p:sp>
      <p:pic>
        <p:nvPicPr>
          <p:cNvPr id="21511" name="Picture 4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789363"/>
            <a:ext cx="38163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70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Финляндия- страна более 180 тысяч озёр.</vt:lpstr>
      <vt:lpstr>Слайд 2</vt:lpstr>
      <vt:lpstr>Туве Янсон Муми–Мир  -парк развлечений основан на сюжетах из книг Туве Янсон. </vt:lpstr>
      <vt:lpstr>В Лапландии живёт Санта-Клаус.</vt:lpstr>
      <vt:lpstr>Аквапарк-Серена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Пользователь</cp:lastModifiedBy>
  <cp:revision>322</cp:revision>
  <dcterms:created xsi:type="dcterms:W3CDTF">2010-04-18T14:13:52Z</dcterms:created>
  <dcterms:modified xsi:type="dcterms:W3CDTF">2015-09-16T15:45:34Z</dcterms:modified>
</cp:coreProperties>
</file>