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</p:sldMasterIdLst>
  <p:notesMasterIdLst>
    <p:notesMasterId r:id="rId10"/>
  </p:notesMasterIdLst>
  <p:sldIdLst>
    <p:sldId id="296" r:id="rId2"/>
    <p:sldId id="273" r:id="rId3"/>
    <p:sldId id="297" r:id="rId4"/>
    <p:sldId id="298" r:id="rId5"/>
    <p:sldId id="299" r:id="rId6"/>
    <p:sldId id="307" r:id="rId7"/>
    <p:sldId id="267" r:id="rId8"/>
    <p:sldId id="274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1013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41AA65B-E75D-4D72-8D2F-3F7605AE3CB8}" type="datetimeFigureOut">
              <a:rPr lang="ru-RU"/>
              <a:pPr>
                <a:defRPr/>
              </a:pPr>
              <a:t>16.09.2015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0BCFEE4-DE7D-4B3E-B89B-EF9C0901AA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552E0-553D-41F1-914F-96BC8EDC4C22}" type="datetimeFigureOut">
              <a:rPr lang="ru-RU"/>
              <a:pPr>
                <a:defRPr/>
              </a:pPr>
              <a:t>16.09.2015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32B95-DB2A-478E-92D3-F61FBF96ED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03854-61D0-4763-8341-52AE9B46081F}" type="datetimeFigureOut">
              <a:rPr lang="ru-RU"/>
              <a:pPr>
                <a:defRPr/>
              </a:pPr>
              <a:t>16.09.2015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F27114-F938-4EF1-A5E2-E19D4CFDAC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6147E3-DC60-4C50-8456-D0ABA834C266}" type="datetimeFigureOut">
              <a:rPr lang="ru-RU"/>
              <a:pPr>
                <a:defRPr/>
              </a:pPr>
              <a:t>16.09.2015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D72ED-4978-4FA1-8351-E09B1BAA98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5519A-349C-4646-8604-6A8C78CB0C22}" type="datetimeFigureOut">
              <a:rPr lang="ru-RU"/>
              <a:pPr>
                <a:defRPr/>
              </a:pPr>
              <a:t>16.09.2015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F8924-95B0-4B39-92FC-1DDCD4252E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4950B-6A8E-4F34-8632-53CD4FC9F80F}" type="datetimeFigureOut">
              <a:rPr lang="ru-RU"/>
              <a:pPr>
                <a:defRPr/>
              </a:pPr>
              <a:t>16.09.2015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58FBB-1EAD-4DCC-BFF0-D949624192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73DF6-8AA5-4189-8DB8-3F404D4C9330}" type="datetimeFigureOut">
              <a:rPr lang="ru-RU"/>
              <a:pPr>
                <a:defRPr/>
              </a:pPr>
              <a:t>16.09.2015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12B21-C556-4ED1-819C-35115B55D4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18F6F-E385-4A71-9327-EC91F303ECE8}" type="datetimeFigureOut">
              <a:rPr lang="ru-RU"/>
              <a:pPr>
                <a:defRPr/>
              </a:pPr>
              <a:t>16.09.2015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46F4D-C263-40D7-A7D3-8821FACCC1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67B01-5A4C-4616-A1B3-8281E7AFEE04}" type="datetimeFigureOut">
              <a:rPr lang="ru-RU"/>
              <a:pPr>
                <a:defRPr/>
              </a:pPr>
              <a:t>16.09.2015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3FAB8-3448-4F7B-BF2A-7FBD847F9C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5EC0A-6C17-4C02-897C-8D532E80196F}" type="datetimeFigureOut">
              <a:rPr lang="ru-RU"/>
              <a:pPr>
                <a:defRPr/>
              </a:pPr>
              <a:t>16.09.2015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75DA9-3C79-4E38-BD7A-27FA9ECC24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B2BFC6-9A5E-4602-BAB4-B38C31E720B6}" type="datetimeFigureOut">
              <a:rPr lang="ru-RU"/>
              <a:pPr>
                <a:defRPr/>
              </a:pPr>
              <a:t>16.09.2015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4C20E-4858-4D6C-9C1F-88EBD201CB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B432C-87C3-43B1-9497-CEC99E016BEF}" type="datetimeFigureOut">
              <a:rPr lang="ru-RU"/>
              <a:pPr>
                <a:defRPr/>
              </a:pPr>
              <a:t>16.09.2015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1D4BB-C7FC-43C4-91EC-DFE0781CE8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40D6D6-66F8-4029-AAD1-19081D25BE71}" type="datetimeFigureOut">
              <a:rPr lang="ru-RU"/>
              <a:pPr>
                <a:defRPr/>
              </a:pPr>
              <a:t>16.09.2015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F748F3F-0C8A-4D6C-B157-03D983D27E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  <p:sldLayoutId id="214748365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981075"/>
          </a:xfrm>
        </p:spPr>
        <p:txBody>
          <a:bodyPr/>
          <a:lstStyle/>
          <a:p>
            <a:r>
              <a:rPr lang="ru-RU" sz="3200" smtClean="0">
                <a:solidFill>
                  <a:schemeClr val="hlink"/>
                </a:solidFill>
                <a:latin typeface="Arial" charset="0"/>
              </a:rPr>
              <a:t>Финляндия- страна более 180 тысяч озёр.</a:t>
            </a:r>
          </a:p>
        </p:txBody>
      </p:sp>
      <p:sp>
        <p:nvSpPr>
          <p:cNvPr id="14338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4339" name="Picture 4" descr="goodscreen_ru_2011042114113719311-620x36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3789363"/>
            <a:ext cx="4032250" cy="269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5" descr="88489_10_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3789363"/>
            <a:ext cx="4427537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6" descr="foto_obrabotka_00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836613"/>
            <a:ext cx="8280400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1"/>
          <p:cNvSpPr txBox="1">
            <a:spLocks noChangeArrowheads="1"/>
          </p:cNvSpPr>
          <p:nvPr/>
        </p:nvSpPr>
        <p:spPr bwMode="auto">
          <a:xfrm>
            <a:off x="1500188" y="214313"/>
            <a:ext cx="63595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Столица Финляндии – город Хельсинки</a:t>
            </a:r>
          </a:p>
        </p:txBody>
      </p:sp>
      <p:sp>
        <p:nvSpPr>
          <p:cNvPr id="15362" name="TextBox 4"/>
          <p:cNvSpPr txBox="1">
            <a:spLocks noChangeArrowheads="1"/>
          </p:cNvSpPr>
          <p:nvPr/>
        </p:nvSpPr>
        <p:spPr bwMode="auto">
          <a:xfrm>
            <a:off x="285750" y="3714750"/>
            <a:ext cx="3095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latin typeface="Calibri" pitchFamily="34" charset="0"/>
              </a:rPr>
              <a:t>Кафедральный собор</a:t>
            </a:r>
          </a:p>
        </p:txBody>
      </p:sp>
      <p:sp>
        <p:nvSpPr>
          <p:cNvPr id="15363" name="TextBox 6"/>
          <p:cNvSpPr txBox="1">
            <a:spLocks noChangeArrowheads="1"/>
          </p:cNvSpPr>
          <p:nvPr/>
        </p:nvSpPr>
        <p:spPr bwMode="auto">
          <a:xfrm>
            <a:off x="6330950" y="2571750"/>
            <a:ext cx="2813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latin typeface="Calibri" pitchFamily="34" charset="0"/>
              </a:rPr>
              <a:t>Сенатская площадь</a:t>
            </a:r>
          </a:p>
        </p:txBody>
      </p:sp>
      <p:sp>
        <p:nvSpPr>
          <p:cNvPr id="15364" name="TextBox 11"/>
          <p:cNvSpPr txBox="1">
            <a:spLocks noChangeArrowheads="1"/>
          </p:cNvSpPr>
          <p:nvPr/>
        </p:nvSpPr>
        <p:spPr bwMode="auto">
          <a:xfrm>
            <a:off x="3714750" y="3714750"/>
            <a:ext cx="19970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2060"/>
                </a:solidFill>
                <a:latin typeface="Calibri" pitchFamily="34" charset="0"/>
              </a:rPr>
              <a:t>Церковь в скале</a:t>
            </a:r>
          </a:p>
        </p:txBody>
      </p:sp>
      <p:pic>
        <p:nvPicPr>
          <p:cNvPr id="3074" name="Picture 2" descr="C:\Documents and Settings\Мама\Рабочий стол\a-Кафедральный-собо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928670"/>
            <a:ext cx="2566634" cy="2857520"/>
          </a:xfrm>
          <a:prstGeom prst="round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</p:pic>
      <p:pic>
        <p:nvPicPr>
          <p:cNvPr id="3075" name="Picture 3" descr="C:\Documents and Settings\Мама\Рабочий стол\Uspenskiy-141111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3224336"/>
            <a:ext cx="2428892" cy="3153854"/>
          </a:xfrm>
          <a:prstGeom prst="round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</p:pic>
      <p:pic>
        <p:nvPicPr>
          <p:cNvPr id="3076" name="Picture 4" descr="C:\Documents and Settings\Мама\Рабочий стол\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28" y="4286256"/>
            <a:ext cx="3214710" cy="2143140"/>
          </a:xfrm>
          <a:prstGeom prst="round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</p:pic>
      <p:pic>
        <p:nvPicPr>
          <p:cNvPr id="3078" name="Picture 6" descr="C:\Documents and Settings\Мама\Рабочий стол\senat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6512" y="684596"/>
            <a:ext cx="2621297" cy="1856646"/>
          </a:xfrm>
          <a:prstGeom prst="round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</p:pic>
      <p:pic>
        <p:nvPicPr>
          <p:cNvPr id="3079" name="Picture 7" descr="C:\Documents and Settings\Мама\Рабочий стол\IMG_062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8992" y="1785926"/>
            <a:ext cx="2773775" cy="1844669"/>
          </a:xfrm>
          <a:prstGeom prst="round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6357938" y="6396038"/>
            <a:ext cx="243205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Успенский собор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71625" y="6396038"/>
            <a:ext cx="2255838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Город-крепость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/>
          </p:cNvSpPr>
          <p:nvPr>
            <p:ph type="title" idx="4294967295"/>
          </p:nvPr>
        </p:nvSpPr>
        <p:spPr>
          <a:xfrm>
            <a:off x="3132138" y="260350"/>
            <a:ext cx="5565775" cy="2305050"/>
          </a:xfrm>
        </p:spPr>
        <p:txBody>
          <a:bodyPr/>
          <a:lstStyle/>
          <a:p>
            <a:r>
              <a:rPr lang="ru-RU" smtClean="0">
                <a:solidFill>
                  <a:schemeClr val="hlink"/>
                </a:solidFill>
                <a:latin typeface="Arial" charset="0"/>
              </a:rPr>
              <a:t>Туве Янсон</a:t>
            </a:r>
            <a:br>
              <a:rPr lang="ru-RU" smtClean="0">
                <a:solidFill>
                  <a:schemeClr val="hlink"/>
                </a:solidFill>
                <a:latin typeface="Arial" charset="0"/>
              </a:rPr>
            </a:br>
            <a:r>
              <a:rPr lang="ru-RU" sz="2800" smtClean="0">
                <a:solidFill>
                  <a:schemeClr val="hlink"/>
                </a:solidFill>
                <a:latin typeface="Arial" charset="0"/>
              </a:rPr>
              <a:t>Муми–Мир  -парк развлечений основан на сюжетах из книг Туве Янсон.</a:t>
            </a:r>
            <a:r>
              <a:rPr lang="ru-RU" smtClean="0">
                <a:latin typeface="Arial" charset="0"/>
              </a:rPr>
              <a:t> </a:t>
            </a:r>
          </a:p>
        </p:txBody>
      </p:sp>
      <p:pic>
        <p:nvPicPr>
          <p:cNvPr id="2050" name="Picture 2" descr="C:\Documents and Settings\Мама\Рабочий стол\Финляндия\200px-Tove_Jansson_19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1682" y="3030921"/>
            <a:ext cx="2428055" cy="3576094"/>
          </a:xfrm>
          <a:prstGeom prst="roundRect">
            <a:avLst/>
          </a:prstGeom>
          <a:noFill/>
          <a:ln w="28575">
            <a:solidFill>
              <a:schemeClr val="accent5">
                <a:lumMod val="50000"/>
              </a:schemeClr>
            </a:solidFill>
          </a:ln>
        </p:spPr>
      </p:pic>
      <p:pic>
        <p:nvPicPr>
          <p:cNvPr id="2051" name="Picture 3" descr="C:\Documents and Settings\Мама\Рабочий стол\Финляндия\i_jansson-portret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6473" y="299599"/>
            <a:ext cx="2130203" cy="2551997"/>
          </a:xfrm>
          <a:prstGeom prst="round1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</p:pic>
      <p:pic>
        <p:nvPicPr>
          <p:cNvPr id="16388" name="Picture 6" descr="moomin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3213" y="2492375"/>
            <a:ext cx="5995987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000" smtClean="0">
                <a:solidFill>
                  <a:schemeClr val="hlink"/>
                </a:solidFill>
                <a:latin typeface="Arial" charset="0"/>
              </a:rPr>
              <a:t>В Лапландии живёт Санта-Клаус.</a:t>
            </a:r>
          </a:p>
        </p:txBody>
      </p:sp>
      <p:pic>
        <p:nvPicPr>
          <p:cNvPr id="17410" name="Picture 5" descr="134037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0200" y="2060575"/>
            <a:ext cx="4679950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2060575"/>
            <a:ext cx="3852862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title" idx="4294967295"/>
          </p:nvPr>
        </p:nvSpPr>
        <p:spPr>
          <a:xfrm>
            <a:off x="5978525" y="427038"/>
            <a:ext cx="2587625" cy="985837"/>
          </a:xfrm>
        </p:spPr>
        <p:txBody>
          <a:bodyPr/>
          <a:lstStyle/>
          <a:p>
            <a:r>
              <a:rPr lang="ru-RU" sz="4000" smtClean="0">
                <a:solidFill>
                  <a:schemeClr val="hlink"/>
                </a:solidFill>
                <a:latin typeface="Arial" charset="0"/>
              </a:rPr>
              <a:t>Аквапарк-Серена</a:t>
            </a:r>
          </a:p>
        </p:txBody>
      </p:sp>
      <p:sp>
        <p:nvSpPr>
          <p:cNvPr id="18434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8435" name="Picture 4" descr="504437cb-c2d0-4f92-81e2-50fdb009409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60350"/>
            <a:ext cx="5545137" cy="307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5" descr="Seren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500438"/>
            <a:ext cx="4321175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6" descr="serena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3500438"/>
            <a:ext cx="4248150" cy="314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9458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9459" name="Picture 4" descr="Рисунок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C:\Documents and Settings\Мама\Рабочий стол\lodka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9018" y="4514856"/>
            <a:ext cx="1678794" cy="21366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28992" y="0"/>
            <a:ext cx="2593979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Исландия</a:t>
            </a:r>
          </a:p>
        </p:txBody>
      </p:sp>
      <p:pic>
        <p:nvPicPr>
          <p:cNvPr id="3078" name="Picture 6" descr="C:\Documents and Settings\Мама\Рабочий стол\Исландия\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4643446"/>
            <a:ext cx="3071834" cy="2035090"/>
          </a:xfrm>
          <a:prstGeom prst="round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</p:pic>
      <p:sp>
        <p:nvSpPr>
          <p:cNvPr id="14" name="Прямоугольник 13"/>
          <p:cNvSpPr/>
          <p:nvPr/>
        </p:nvSpPr>
        <p:spPr>
          <a:xfrm>
            <a:off x="2571750" y="857250"/>
            <a:ext cx="4481513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Население 319.368 тыс. человек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28688" y="4143375"/>
            <a:ext cx="2940050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Столица - Рейкьявик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643438" y="5000625"/>
            <a:ext cx="3581400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собор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Хатльгримскиркья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214813" y="5429250"/>
            <a:ext cx="457200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Высота колокольни собора 74,5 метра. Со смотровой площадки, на которую можно подняться на лифте, открываются прекрасные виды на город и окрестности.</a:t>
            </a:r>
          </a:p>
        </p:txBody>
      </p:sp>
      <p:pic>
        <p:nvPicPr>
          <p:cNvPr id="1026" name="Picture 2" descr="C:\Documents and Settings\Мама\Рабочий стол\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428736"/>
            <a:ext cx="2786082" cy="3611262"/>
          </a:xfrm>
          <a:prstGeom prst="round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</p:pic>
      <p:pic>
        <p:nvPicPr>
          <p:cNvPr id="1027" name="Picture 3" descr="C:\Documents and Settings\Мама\Рабочий стол\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1857364"/>
            <a:ext cx="3786214" cy="2328345"/>
          </a:xfrm>
          <a:prstGeom prst="round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</p:pic>
      <p:pic>
        <p:nvPicPr>
          <p:cNvPr id="1028" name="Picture 4" descr="C:\Documents and Settings\Мама\Рабочий стол\flag-islandii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15188" y="142875"/>
            <a:ext cx="1571625" cy="1131888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</p:pic>
      <p:pic>
        <p:nvPicPr>
          <p:cNvPr id="1029" name="Picture 5" descr="C:\Documents and Settings\Мама\Рабочий стол\Iceland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142852"/>
            <a:ext cx="1500198" cy="1603871"/>
          </a:xfrm>
          <a:prstGeom prst="round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6"/>
          <p:cNvSpPr txBox="1">
            <a:spLocks noChangeArrowheads="1"/>
          </p:cNvSpPr>
          <p:nvPr/>
        </p:nvSpPr>
        <p:spPr bwMode="auto">
          <a:xfrm>
            <a:off x="1500188" y="3286125"/>
            <a:ext cx="14716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гейзеры</a:t>
            </a:r>
          </a:p>
        </p:txBody>
      </p:sp>
      <p:sp>
        <p:nvSpPr>
          <p:cNvPr id="21506" name="TextBox 7"/>
          <p:cNvSpPr txBox="1">
            <a:spLocks noChangeArrowheads="1"/>
          </p:cNvSpPr>
          <p:nvPr/>
        </p:nvSpPr>
        <p:spPr bwMode="auto">
          <a:xfrm>
            <a:off x="5214938" y="6396038"/>
            <a:ext cx="30368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latin typeface="Calibri" pitchFamily="34" charset="0"/>
              </a:rPr>
              <a:t>действующий вулкан</a:t>
            </a:r>
          </a:p>
        </p:txBody>
      </p:sp>
      <p:pic>
        <p:nvPicPr>
          <p:cNvPr id="5123" name="Picture 3" descr="C:\Documents and Settings\Мама\Рабочий стол\00000035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21690" y="3822958"/>
            <a:ext cx="4442958" cy="2559130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5124" name="Picture 4" descr="C:\Documents and Settings\Мама\Рабочий стол\1253204223_islandiya_geyzer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6461" y="292301"/>
            <a:ext cx="3598476" cy="2945536"/>
          </a:xfrm>
          <a:prstGeom prst="round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</p:pic>
      <p:pic>
        <p:nvPicPr>
          <p:cNvPr id="5126" name="Picture 6" descr="C:\Documents and Settings\Мама\Рабочий стол\118122949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60665" y="290490"/>
            <a:ext cx="4411832" cy="3029330"/>
          </a:xfrm>
          <a:prstGeom prst="round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5715000" y="3357563"/>
            <a:ext cx="133350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водопад</a:t>
            </a:r>
          </a:p>
        </p:txBody>
      </p:sp>
      <p:pic>
        <p:nvPicPr>
          <p:cNvPr id="21511" name="Picture 4" descr="images (1)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825" y="3789363"/>
            <a:ext cx="3816350" cy="276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Тема 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2026</TotalTime>
  <Words>70</Words>
  <Application>Microsoft Office PowerPoint</Application>
  <PresentationFormat>Экран (4:3)</PresentationFormat>
  <Paragraphs>17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Тема Office</vt:lpstr>
      <vt:lpstr>Финляндия- страна более 180 тысяч озёр.</vt:lpstr>
      <vt:lpstr>Слайд 2</vt:lpstr>
      <vt:lpstr>Туве Янсон Муми–Мир  -парк развлечений основан на сюжетах из книг Туве Янсон. </vt:lpstr>
      <vt:lpstr>В Лапландии живёт Санта-Клаус.</vt:lpstr>
      <vt:lpstr>Аквапарк-Серена</vt:lpstr>
      <vt:lpstr>Слайд 6</vt:lpstr>
      <vt:lpstr>Слайд 7</vt:lpstr>
      <vt:lpstr>Слайд 8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Мама</dc:creator>
  <cp:lastModifiedBy>Пользователь</cp:lastModifiedBy>
  <cp:revision>322</cp:revision>
  <dcterms:created xsi:type="dcterms:W3CDTF">2010-04-18T14:13:52Z</dcterms:created>
  <dcterms:modified xsi:type="dcterms:W3CDTF">2015-09-16T15:45:34Z</dcterms:modified>
</cp:coreProperties>
</file>