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6" r:id="rId4"/>
    <p:sldId id="258" r:id="rId5"/>
    <p:sldId id="265" r:id="rId6"/>
    <p:sldId id="279" r:id="rId7"/>
    <p:sldId id="267" r:id="rId8"/>
    <p:sldId id="289" r:id="rId9"/>
    <p:sldId id="276" r:id="rId10"/>
    <p:sldId id="277" r:id="rId11"/>
    <p:sldId id="278" r:id="rId12"/>
    <p:sldId id="280" r:id="rId13"/>
    <p:sldId id="281" r:id="rId14"/>
    <p:sldId id="282" r:id="rId15"/>
    <p:sldId id="290" r:id="rId16"/>
    <p:sldId id="285" r:id="rId17"/>
    <p:sldId id="286" r:id="rId18"/>
    <p:sldId id="288" r:id="rId19"/>
    <p:sldId id="29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80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9A1F-A1B1-41B4-AA1F-6EB7397A390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s4309.userapi.com/u52934015/-6/x_3fdaeb0e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commons.wikimedia.org/wiki/File:HCA_by_Thora_Hallager_1869.jpg?uselang=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47251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844824"/>
            <a:ext cx="67687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чтения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классе: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«Путешествие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сказкам Г. Х. Андерсена»</a:t>
            </a:r>
          </a:p>
        </p:txBody>
      </p:sp>
    </p:spTree>
    <p:extLst>
      <p:ext uri="{BB962C8B-B14F-4D97-AF65-F5344CB8AC3E}">
        <p14:creationId xmlns:p14="http://schemas.microsoft.com/office/powerpoint/2010/main" xmlns="" val="7263651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www4.com/w3822/1879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479" y="332656"/>
            <a:ext cx="3938681" cy="5644217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893441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12776"/>
            <a:ext cx="77768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 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  <a:p>
            <a:pPr indent="457200">
              <a:lnSpc>
                <a:spcPct val="200000"/>
              </a:lnSpc>
            </a:pPr>
            <a:r>
              <a:rPr lang="ru-RU" sz="2000" i="1" dirty="0">
                <a:latin typeface="Arial Black" pitchFamily="34" charset="0"/>
                <a:ea typeface="Calibri"/>
              </a:rPr>
              <a:t>Кораблик занесло под высокий мост. Тут из-под моста выскочила большущая крыса. </a:t>
            </a:r>
            <a:r>
              <a:rPr lang="ru-RU" sz="2000" i="1" dirty="0" smtClean="0">
                <a:latin typeface="Arial Black" pitchFamily="34" charset="0"/>
                <a:ea typeface="Calibri"/>
              </a:rPr>
              <a:t>« </a:t>
            </a:r>
            <a:r>
              <a:rPr lang="ru-RU" sz="2000" i="1" dirty="0">
                <a:latin typeface="Arial Black" pitchFamily="34" charset="0"/>
                <a:ea typeface="Calibri"/>
              </a:rPr>
              <a:t>Стой! Ты кто такой</a:t>
            </a:r>
            <a:r>
              <a:rPr lang="ru-RU" sz="2000" i="1" dirty="0" smtClean="0">
                <a:latin typeface="Arial Black" pitchFamily="34" charset="0"/>
                <a:ea typeface="Calibri"/>
              </a:rPr>
              <a:t>?» -  </a:t>
            </a:r>
            <a:r>
              <a:rPr lang="ru-RU" sz="2000" i="1" dirty="0">
                <a:latin typeface="Arial Black" pitchFamily="34" charset="0"/>
                <a:ea typeface="Calibri"/>
              </a:rPr>
              <a:t>зашипела она. 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15432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ultlandia.at.ua/sedovsold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8874"/>
            <a:ext cx="4526905" cy="583890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763427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3529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ru-RU" sz="2000" i="1" dirty="0">
                <a:latin typeface="Arial Black" pitchFamily="34" charset="0"/>
                <a:ea typeface="Calibri"/>
                <a:cs typeface="Times New Roman"/>
              </a:rPr>
              <a:t>Палач схватил девушку за руку, </a:t>
            </a:r>
            <a:r>
              <a:rPr lang="ru-RU" sz="2000" i="1" dirty="0" smtClean="0">
                <a:latin typeface="Arial Black" pitchFamily="34" charset="0"/>
                <a:ea typeface="Calibri"/>
                <a:cs typeface="Times New Roman"/>
              </a:rPr>
              <a:t>но </a:t>
            </a:r>
            <a:r>
              <a:rPr lang="ru-RU" sz="2000" i="1" dirty="0" err="1" smtClean="0">
                <a:latin typeface="Arial Black" pitchFamily="34" charset="0"/>
                <a:ea typeface="Calibri"/>
                <a:cs typeface="Times New Roman"/>
              </a:rPr>
              <a:t>Элиза</a:t>
            </a:r>
            <a:r>
              <a:rPr lang="ru-RU" sz="2000" i="1" dirty="0" smtClean="0"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ru-RU" sz="2000" i="1" dirty="0">
                <a:latin typeface="Arial Black" pitchFamily="34" charset="0"/>
                <a:ea typeface="Calibri"/>
                <a:cs typeface="Times New Roman"/>
              </a:rPr>
              <a:t>поспешно набросила </a:t>
            </a:r>
            <a:r>
              <a:rPr lang="ru-RU" sz="2000" i="1" dirty="0" smtClean="0">
                <a:latin typeface="Arial Black" pitchFamily="34" charset="0"/>
                <a:ea typeface="Calibri"/>
                <a:cs typeface="Times New Roman"/>
              </a:rPr>
              <a:t>на</a:t>
            </a: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ru-RU" sz="2000" i="1" dirty="0" smtClean="0">
                <a:latin typeface="Arial Black" pitchFamily="34" charset="0"/>
                <a:ea typeface="Calibri"/>
                <a:cs typeface="Times New Roman"/>
              </a:rPr>
              <a:t>лебедей  </a:t>
            </a:r>
            <a:r>
              <a:rPr lang="ru-RU" sz="2000" i="1" dirty="0">
                <a:latin typeface="Arial Black" pitchFamily="34" charset="0"/>
                <a:ea typeface="Calibri"/>
                <a:cs typeface="Times New Roman"/>
              </a:rPr>
              <a:t>11 кольчуг, и…перед ней встали 11 красавцев принцев, только у младшего не хватало одной руки, вместо неё </a:t>
            </a:r>
            <a:r>
              <a:rPr lang="ru-RU" sz="2000" i="1" dirty="0" smtClean="0">
                <a:latin typeface="Arial Black" pitchFamily="34" charset="0"/>
                <a:ea typeface="Calibri"/>
                <a:cs typeface="Times New Roman"/>
              </a:rPr>
              <a:t>было</a:t>
            </a: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ru-RU" sz="2000" i="1" dirty="0" smtClean="0">
                <a:latin typeface="Arial Black" pitchFamily="34" charset="0"/>
                <a:ea typeface="Calibri"/>
              </a:rPr>
              <a:t>лебединое </a:t>
            </a:r>
            <a:r>
              <a:rPr lang="ru-RU" sz="2000" i="1" dirty="0">
                <a:latin typeface="Arial Black" pitchFamily="34" charset="0"/>
                <a:ea typeface="Calibri"/>
              </a:rPr>
              <a:t>крыло. </a:t>
            </a:r>
            <a:endParaRPr lang="ru-RU" sz="2000" i="1" dirty="0" smtClean="0">
              <a:latin typeface="Arial Black" pitchFamily="34" charset="0"/>
              <a:ea typeface="Calibri"/>
            </a:endParaRPr>
          </a:p>
          <a:p>
            <a:pPr indent="457200">
              <a:lnSpc>
                <a:spcPct val="200000"/>
              </a:lnSpc>
            </a:pPr>
            <a:endParaRPr lang="ru-RU" i="1" dirty="0">
              <a:latin typeface="Arial Black" pitchFamily="34" charset="0"/>
            </a:endParaRPr>
          </a:p>
          <a:p>
            <a:pPr indent="457200">
              <a:lnSpc>
                <a:spcPct val="200000"/>
              </a:lnSpc>
            </a:pPr>
            <a:endParaRPr lang="ru-RU" i="1" dirty="0" smtClean="0">
              <a:latin typeface="Arial Black" pitchFamily="34" charset="0"/>
            </a:endParaRPr>
          </a:p>
          <a:p>
            <a:pPr indent="457200">
              <a:lnSpc>
                <a:spcPct val="200000"/>
              </a:lnSpc>
            </a:pP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0739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лександр\Мои документы\ЖОНКИНА ПИСАНИНА\1268252264_bafe91fca7a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052736"/>
            <a:ext cx="6572296" cy="553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74638"/>
            <a:ext cx="7416824" cy="778098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ДИКИЕ ЛЕБЕДИ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1965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8905568"/>
              </p:ext>
            </p:extLst>
          </p:nvPr>
        </p:nvGraphicFramePr>
        <p:xfrm>
          <a:off x="395536" y="764704"/>
          <a:ext cx="8352928" cy="3960440"/>
        </p:xfrm>
        <a:graphic>
          <a:graphicData uri="http://schemas.openxmlformats.org/drawingml/2006/table">
            <a:tbl>
              <a:tblPr firstRow="1" firstCol="1" bandRow="1"/>
              <a:tblGrid>
                <a:gridCol w="4176028"/>
                <a:gridCol w="4176900"/>
              </a:tblGrid>
              <a:tr h="990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Бузина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маленькая комната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0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Каморка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нижняя часть пищевого горла голубя.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0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Голубиный зоб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застоявшаяся, с </a:t>
                      </a:r>
                      <a:r>
                        <a:rPr lang="ru-RU" sz="18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неприятным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запахом.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0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Затхлая вода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кустарник с чёрными или красными ягодами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1421235" y="908720"/>
            <a:ext cx="3168352" cy="316835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1692473" y="980727"/>
            <a:ext cx="2897113" cy="94870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2483768" y="1988840"/>
            <a:ext cx="2105819" cy="864096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2339752" y="2996952"/>
            <a:ext cx="2249835" cy="864096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0480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узи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760" y="1052735"/>
            <a:ext cx="6911616" cy="4620065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Бузи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888" y="1052735"/>
            <a:ext cx="6911616" cy="4620065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43394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Picture 2" descr="Картинка 3 из 1532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1775"/>
            <a:ext cx="85693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357813" y="1556791"/>
            <a:ext cx="1014387" cy="9361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225711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36913" y="614363"/>
            <a:ext cx="2619375" cy="654050"/>
          </a:xfrm>
          <a:prstGeom prst="rect">
            <a:avLst/>
          </a:prstGeom>
          <a:solidFill>
            <a:srgbClr val="FFFF00"/>
          </a:solidFill>
          <a:ln w="127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Сказки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922338" y="2154238"/>
            <a:ext cx="2732087" cy="588962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народные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659438" y="2146300"/>
            <a:ext cx="2470150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авторские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590230" y="3141663"/>
            <a:ext cx="1752403" cy="646331"/>
          </a:xfrm>
          <a:prstGeom prst="rect">
            <a:avLst/>
          </a:prstGeom>
          <a:solidFill>
            <a:srgbClr val="FFFF00"/>
          </a:solidFill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Сказки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042988" y="4868863"/>
            <a:ext cx="2036762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волшебные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35387" y="4868863"/>
            <a:ext cx="1622425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бытовые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264275" y="4900613"/>
            <a:ext cx="2130425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о 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животных</a:t>
            </a: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2339752" y="1340768"/>
            <a:ext cx="1958975" cy="6635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4992688" y="1346200"/>
            <a:ext cx="1771650" cy="6619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1835697" y="3903911"/>
            <a:ext cx="1818728" cy="936377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4479925" y="3841999"/>
            <a:ext cx="25400" cy="998289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5289550" y="3873997"/>
            <a:ext cx="2039937" cy="966291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лександр\Мои документы\ЖОНКИНА ПИСАНИНА\16668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64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2130425"/>
            <a:ext cx="5000660" cy="2584459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Ганс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Христиан Андерсен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(1805 -1875)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3" y="1214422"/>
            <a:ext cx="2143140" cy="400052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Александр\Мои документы\ЖОНКИНА ПИСАНИНА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836712"/>
            <a:ext cx="3523144" cy="489654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362950" cy="1655762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800" dirty="0"/>
              <a:t>  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3076" name="Picture 4" descr="До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660392"/>
            <a:ext cx="5976664" cy="4618037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55576" y="5229201"/>
            <a:ext cx="73449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i="1" dirty="0"/>
              <a:t>        </a:t>
            </a:r>
            <a:endParaRPr lang="ru-RU" sz="2800" i="1" dirty="0" smtClean="0"/>
          </a:p>
          <a:p>
            <a:pPr marL="342900" indent="-342900" algn="ctr">
              <a:spcBef>
                <a:spcPct val="20000"/>
              </a:spcBef>
            </a:pPr>
            <a:r>
              <a:rPr lang="ru-RU" sz="2400" b="1" i="1" dirty="0" smtClean="0"/>
              <a:t>Город </a:t>
            </a:r>
            <a:r>
              <a:rPr lang="ru-RU" sz="2400" b="1" i="1" dirty="0"/>
              <a:t>Оденсе.  </a:t>
            </a:r>
            <a:endParaRPr lang="ru-RU" sz="2400" b="1" i="1" dirty="0" smtClean="0"/>
          </a:p>
          <a:p>
            <a:pPr marL="342900" indent="-342900" algn="ctr">
              <a:spcBef>
                <a:spcPct val="20000"/>
              </a:spcBef>
            </a:pPr>
            <a:r>
              <a:rPr lang="ru-RU" sz="2400" b="1" i="1" dirty="0" smtClean="0"/>
              <a:t>Дом</a:t>
            </a:r>
            <a:r>
              <a:rPr lang="ru-RU" sz="2400" b="1" i="1" dirty="0"/>
              <a:t>, в котором родился писатель. 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714876" y="2571743"/>
            <a:ext cx="4286280" cy="373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ru-RU" sz="3200" dirty="0"/>
              <a:t>    </a:t>
            </a:r>
            <a:r>
              <a:rPr lang="ru-RU" sz="2800" dirty="0" smtClean="0">
                <a:solidFill>
                  <a:srgbClr val="87493D"/>
                </a:solidFill>
                <a:latin typeface="Cambria" pitchFamily="18" charset="0"/>
              </a:rPr>
              <a:t>    </a:t>
            </a:r>
            <a:endParaRPr lang="ru-RU" sz="2800" dirty="0">
              <a:solidFill>
                <a:srgbClr val="87493D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642918"/>
            <a:ext cx="4402137" cy="5689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0825" y="5805488"/>
            <a:ext cx="4286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i="1" dirty="0">
                <a:solidFill>
                  <a:srgbClr val="87493D"/>
                </a:solidFill>
              </a:rPr>
              <a:t> </a:t>
            </a:r>
          </a:p>
        </p:txBody>
      </p:sp>
      <p:pic>
        <p:nvPicPr>
          <p:cNvPr id="13314" name="Picture 2" descr="HCA by Thora Hallager 186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8440"/>
            <a:ext cx="3893575" cy="5950880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4357687" cy="32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g0.liveinternet.ru/images/foto/b/0/970/1140970/f_5211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3888432" cy="598220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55140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Русалоч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404664"/>
            <a:ext cx="3800872" cy="5066084"/>
          </a:xfrm>
          <a:prstGeom prst="rect">
            <a:avLst/>
          </a:prstGeom>
          <a:noFill/>
          <a:ln w="76200" cmpd="tri">
            <a:solidFill>
              <a:srgbClr val="87493D"/>
            </a:solidFill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115616" y="5734050"/>
            <a:ext cx="669674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i="1" dirty="0">
                <a:solidFill>
                  <a:srgbClr val="87493D"/>
                </a:solidFill>
              </a:rPr>
              <a:t> </a:t>
            </a:r>
            <a:r>
              <a:rPr lang="ru-RU" sz="2400" b="1" i="1" dirty="0"/>
              <a:t>Памятник Русалочке в </a:t>
            </a:r>
            <a:r>
              <a:rPr lang="ru-RU" sz="2400" b="1" i="1" dirty="0" smtClean="0"/>
              <a:t> городе Копенгагене</a:t>
            </a:r>
            <a:endParaRPr lang="ru-RU" sz="2400" b="1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0"/>
            <a:ext cx="79928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  <a:spcAft>
                <a:spcPts val="0"/>
              </a:spcAft>
            </a:pPr>
            <a:r>
              <a:rPr lang="ru-RU" sz="2000" i="1" dirty="0">
                <a:latin typeface="Arial Black" pitchFamily="34" charset="0"/>
                <a:ea typeface="Calibri"/>
                <a:cs typeface="Times New Roman"/>
              </a:rPr>
              <a:t>Весь день он сидел и что-то мастерил, и вот к вечеру </a:t>
            </a:r>
            <a:r>
              <a:rPr lang="ru-RU" sz="2000" i="1" dirty="0" smtClean="0">
                <a:latin typeface="Arial Black" pitchFamily="34" charset="0"/>
                <a:ea typeface="Calibri"/>
                <a:cs typeface="Times New Roman"/>
              </a:rPr>
              <a:t>смастерил</a:t>
            </a: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ru-RU" sz="2000" i="1" dirty="0" smtClean="0">
                <a:latin typeface="Arial Black" pitchFamily="34" charset="0"/>
                <a:ea typeface="Calibri"/>
                <a:cs typeface="Times New Roman"/>
              </a:rPr>
              <a:t>волшебный </a:t>
            </a:r>
            <a:r>
              <a:rPr lang="ru-RU" sz="2000" i="1" dirty="0">
                <a:latin typeface="Arial Black" pitchFamily="34" charset="0"/>
                <a:ea typeface="Calibri"/>
                <a:cs typeface="Times New Roman"/>
              </a:rPr>
              <a:t>горшочек. Горшочек был весь увешан </a:t>
            </a:r>
            <a:r>
              <a:rPr lang="ru-RU" sz="2000" i="1" dirty="0" smtClean="0">
                <a:latin typeface="Arial Black" pitchFamily="34" charset="0"/>
                <a:ea typeface="Calibri"/>
                <a:cs typeface="Times New Roman"/>
              </a:rPr>
              <a:t>бубенчиками</a:t>
            </a: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ru-RU" sz="2000" i="1" dirty="0" smtClean="0">
                <a:latin typeface="Arial Black" pitchFamily="34" charset="0"/>
                <a:ea typeface="Calibri"/>
              </a:rPr>
              <a:t>и </a:t>
            </a:r>
            <a:r>
              <a:rPr lang="ru-RU" sz="2000" i="1" dirty="0">
                <a:latin typeface="Arial Black" pitchFamily="34" charset="0"/>
                <a:ea typeface="Calibri"/>
              </a:rPr>
              <a:t>когда в нём, </a:t>
            </a:r>
            <a:r>
              <a:rPr lang="ru-RU" sz="2000" i="1" dirty="0" smtClean="0">
                <a:latin typeface="Arial Black" pitchFamily="34" charset="0"/>
                <a:ea typeface="Calibri"/>
              </a:rPr>
              <a:t>что-нибудь </a:t>
            </a:r>
            <a:r>
              <a:rPr lang="ru-RU" sz="2000" i="1" dirty="0">
                <a:latin typeface="Arial Black" pitchFamily="34" charset="0"/>
                <a:ea typeface="Calibri"/>
              </a:rPr>
              <a:t>варили, то бубенчики вызванивали старинную песенку</a:t>
            </a:r>
            <a:r>
              <a:rPr lang="ru-RU" sz="2000" b="1" i="1" dirty="0">
                <a:latin typeface="Arial Black" pitchFamily="34" charset="0"/>
                <a:ea typeface="Calibri"/>
              </a:rPr>
              <a:t>. </a:t>
            </a:r>
            <a:endParaRPr lang="ru-RU" sz="2000" b="1" i="1" dirty="0" smtClean="0">
              <a:latin typeface="Arial Black" pitchFamily="34" charset="0"/>
              <a:ea typeface="Calibri"/>
            </a:endParaRPr>
          </a:p>
          <a:p>
            <a:pPr>
              <a:lnSpc>
                <a:spcPct val="200000"/>
              </a:lnSpc>
            </a:pPr>
            <a:endParaRPr lang="ru-RU" sz="2000" b="1" i="1" dirty="0">
              <a:latin typeface="Arial Black" pitchFamily="34" charset="0"/>
            </a:endParaRPr>
          </a:p>
          <a:p>
            <a:endParaRPr lang="ru-RU" b="1" i="1" dirty="0" smtClean="0">
              <a:latin typeface="Times New Roman"/>
            </a:endParaRPr>
          </a:p>
          <a:p>
            <a:endParaRPr lang="ru-RU" b="1" i="1" dirty="0">
              <a:latin typeface="Times New Roman"/>
            </a:endParaRPr>
          </a:p>
          <a:p>
            <a:endParaRPr lang="ru-RU" b="1" i="1" dirty="0" smtClean="0">
              <a:latin typeface="Times New Roman"/>
            </a:endParaRPr>
          </a:p>
          <a:p>
            <a:endParaRPr lang="ru-RU" b="1" i="1" dirty="0"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17918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4-17</Template>
  <TotalTime>306</TotalTime>
  <Words>148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4-17</vt:lpstr>
      <vt:lpstr>Слайд 1</vt:lpstr>
      <vt:lpstr>Слайд 2</vt:lpstr>
      <vt:lpstr>Ганс Христиан Андерсен (1805 -1875)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ДИКИЕ ЛЕБЕДИ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Ганс Христиан Андерсен (1805 -1875)</dc:title>
  <dc:creator>Александр</dc:creator>
  <dc:description>http://aida.ucoz.ru</dc:description>
  <cp:lastModifiedBy>admin</cp:lastModifiedBy>
  <cp:revision>42</cp:revision>
  <dcterms:created xsi:type="dcterms:W3CDTF">2010-11-07T17:52:23Z</dcterms:created>
  <dcterms:modified xsi:type="dcterms:W3CDTF">2020-04-24T13:33:46Z</dcterms:modified>
</cp:coreProperties>
</file>