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57" r:id="rId4"/>
    <p:sldId id="272" r:id="rId5"/>
    <p:sldId id="273" r:id="rId6"/>
    <p:sldId id="274" r:id="rId7"/>
    <p:sldId id="258" r:id="rId8"/>
    <p:sldId id="259" r:id="rId9"/>
    <p:sldId id="260" r:id="rId10"/>
    <p:sldId id="261" r:id="rId11"/>
    <p:sldId id="262" r:id="rId12"/>
    <p:sldId id="263" r:id="rId13"/>
    <p:sldId id="265" r:id="rId14"/>
    <p:sldId id="266" r:id="rId15"/>
    <p:sldId id="268" r:id="rId16"/>
    <p:sldId id="269" r:id="rId17"/>
    <p:sldId id="270" r:id="rId18"/>
    <p:sldId id="271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521" autoAdjust="0"/>
  </p:normalViewPr>
  <p:slideViewPr>
    <p:cSldViewPr>
      <p:cViewPr>
        <p:scale>
          <a:sx n="55" d="100"/>
          <a:sy n="55" d="100"/>
        </p:scale>
        <p:origin x="-1770" y="-3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1931_%D0%B3%D0%BE%D0%B4" TargetMode="External"/><Relationship Id="rId2" Type="http://schemas.openxmlformats.org/officeDocument/2006/relationships/hyperlink" Target="https://ru.wikipedia.org/wiki/28_%D0%BC%D0%B0%D1%80%D1%82%D0%B0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ru.wikipedia.org/wiki/%D0%9B%D0%B0%D0%BA%D1%81%D0%BA%D0%B8%D0%B9_%D1%80%D0%B0%D0%B9%D0%BE%D0%BD" TargetMode="External"/><Relationship Id="rId4" Type="http://schemas.openxmlformats.org/officeDocument/2006/relationships/hyperlink" Target="https://ru.wikipedia.org/wiki/%D0%9A%D1%83%D0%BB%D1%83%D1%88%D0%B0%D1%86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027876618ffc134f93fc9e3f0814b5b04a720f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4922199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5148064" y="188641"/>
            <a:ext cx="3680788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Нуратдин</a:t>
            </a:r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Юсупов</a:t>
            </a:r>
            <a:endParaRPr lang="ru-RU" sz="54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(1931-2000)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148064" y="3212976"/>
            <a:ext cx="3672498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« </a:t>
            </a:r>
            <a:r>
              <a:rPr lang="ru-RU" sz="40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Гьавураб</a:t>
            </a:r>
            <a:r>
              <a:rPr lang="ru-RU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40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къо</a:t>
            </a:r>
            <a:r>
              <a:rPr lang="ru-RU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»</a:t>
            </a:r>
          </a:p>
          <a:p>
            <a:pPr algn="ctr"/>
            <a:r>
              <a:rPr lang="ru-RU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(Поэма)</a:t>
            </a:r>
          </a:p>
          <a:p>
            <a:pPr algn="ctr"/>
            <a:r>
              <a:rPr lang="ru-RU" sz="40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г</a:t>
            </a:r>
            <a:r>
              <a:rPr lang="ru-RU" sz="40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ьумер</a:t>
            </a:r>
            <a:r>
              <a:rPr lang="ru-RU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254-260</a:t>
            </a:r>
            <a:endParaRPr lang="ru-RU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bIBbAoQlNT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7597" y="692696"/>
            <a:ext cx="9161597" cy="51571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Desktop\K_RjNnmo6C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0"/>
            <a:ext cx="6858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\Desktop\bnmvPRN4oL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0"/>
            <a:ext cx="7935311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User\Desktop\img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548680"/>
            <a:ext cx="7488832" cy="56166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60648"/>
            <a:ext cx="8352928" cy="54661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>
              <a:buNone/>
            </a:pPr>
            <a:r>
              <a:rPr lang="ru-RU" sz="3200" b="1" dirty="0" err="1" smtClean="0">
                <a:solidFill>
                  <a:srgbClr val="002060"/>
                </a:solidFill>
              </a:rPr>
              <a:t>Художествияб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ru-RU" sz="3200" b="1" dirty="0" smtClean="0">
                <a:solidFill>
                  <a:srgbClr val="002060"/>
                </a:solidFill>
              </a:rPr>
              <a:t> </a:t>
            </a:r>
            <a:r>
              <a:rPr lang="ru-RU" sz="3200" b="1" dirty="0" err="1" smtClean="0">
                <a:solidFill>
                  <a:srgbClr val="002060"/>
                </a:solidFill>
              </a:rPr>
              <a:t>асаралда</a:t>
            </a:r>
            <a:r>
              <a:rPr lang="ru-RU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ru-RU" sz="3200" b="1" dirty="0" err="1" smtClean="0">
                <a:solidFill>
                  <a:srgbClr val="002060"/>
                </a:solidFill>
              </a:rPr>
              <a:t>жаниб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ru-RU" sz="3200" b="1" dirty="0" smtClean="0">
                <a:solidFill>
                  <a:srgbClr val="002060"/>
                </a:solidFill>
              </a:rPr>
              <a:t> </a:t>
            </a:r>
            <a:r>
              <a:rPr lang="ru-RU" sz="3200" b="1" dirty="0" err="1" smtClean="0">
                <a:solidFill>
                  <a:srgbClr val="002060"/>
                </a:solidFill>
              </a:rPr>
              <a:t>гвангъараб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ru-RU" sz="3200" b="1" dirty="0" smtClean="0">
                <a:solidFill>
                  <a:srgbClr val="002060"/>
                </a:solidFill>
              </a:rPr>
              <a:t> </a:t>
            </a:r>
            <a:r>
              <a:rPr lang="ru-RU" sz="3200" b="1" dirty="0" err="1" smtClean="0">
                <a:solidFill>
                  <a:srgbClr val="002060"/>
                </a:solidFill>
              </a:rPr>
              <a:t>сипат</a:t>
            </a:r>
            <a:r>
              <a:rPr lang="ru-RU" sz="3200" b="1" dirty="0" smtClean="0">
                <a:solidFill>
                  <a:srgbClr val="002060"/>
                </a:solidFill>
              </a:rPr>
              <a:t>- </a:t>
            </a:r>
            <a:r>
              <a:rPr lang="ru-RU" sz="3200" b="1" dirty="0" err="1" smtClean="0">
                <a:solidFill>
                  <a:srgbClr val="002060"/>
                </a:solidFill>
              </a:rPr>
              <a:t>сурат</a:t>
            </a:r>
            <a:r>
              <a:rPr lang="ru-RU" sz="3200" b="1" dirty="0" smtClean="0">
                <a:solidFill>
                  <a:srgbClr val="002060"/>
                </a:solidFill>
              </a:rPr>
              <a:t> </a:t>
            </a:r>
            <a:r>
              <a:rPr lang="ru-RU" sz="3200" b="1" dirty="0" err="1" smtClean="0">
                <a:solidFill>
                  <a:srgbClr val="002060"/>
                </a:solidFill>
              </a:rPr>
              <a:t>цебеч</a:t>
            </a:r>
            <a:r>
              <a:rPr lang="en-US" sz="3200" b="1" dirty="0" smtClean="0">
                <a:solidFill>
                  <a:srgbClr val="002060"/>
                </a:solidFill>
              </a:rPr>
              <a:t>l</a:t>
            </a:r>
            <a:r>
              <a:rPr lang="ru-RU" sz="3200" b="1" dirty="0" err="1" smtClean="0">
                <a:solidFill>
                  <a:srgbClr val="002060"/>
                </a:solidFill>
              </a:rPr>
              <a:t>езабизе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ru-RU" sz="3200" b="1" dirty="0" smtClean="0">
                <a:solidFill>
                  <a:srgbClr val="002060"/>
                </a:solidFill>
              </a:rPr>
              <a:t> </a:t>
            </a:r>
            <a:r>
              <a:rPr lang="ru-RU" sz="3200" b="1" dirty="0" err="1" smtClean="0">
                <a:solidFill>
                  <a:srgbClr val="002060"/>
                </a:solidFill>
              </a:rPr>
              <a:t>релъен-хъваялъул</a:t>
            </a:r>
            <a:r>
              <a:rPr lang="ru-RU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ru-RU" sz="3200" b="1" dirty="0" err="1" smtClean="0">
                <a:solidFill>
                  <a:srgbClr val="002060"/>
                </a:solidFill>
              </a:rPr>
              <a:t>кьуч</a:t>
            </a:r>
            <a:r>
              <a:rPr lang="en-US" sz="3200" b="1" dirty="0" smtClean="0">
                <a:solidFill>
                  <a:srgbClr val="002060"/>
                </a:solidFill>
              </a:rPr>
              <a:t>l</a:t>
            </a:r>
            <a:r>
              <a:rPr lang="ru-RU" sz="3200" b="1" dirty="0" err="1" smtClean="0">
                <a:solidFill>
                  <a:srgbClr val="002060"/>
                </a:solidFill>
              </a:rPr>
              <a:t>алда</a:t>
            </a:r>
            <a:r>
              <a:rPr lang="ru-RU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ru-RU" sz="3200" b="1" dirty="0" smtClean="0">
                <a:solidFill>
                  <a:srgbClr val="002060"/>
                </a:solidFill>
              </a:rPr>
              <a:t>г</a:t>
            </a:r>
            <a:r>
              <a:rPr lang="en-US" sz="3200" b="1" dirty="0" smtClean="0">
                <a:solidFill>
                  <a:srgbClr val="002060"/>
                </a:solidFill>
              </a:rPr>
              <a:t>l</a:t>
            </a:r>
            <a:r>
              <a:rPr lang="ru-RU" sz="3200" b="1" dirty="0" err="1" smtClean="0">
                <a:solidFill>
                  <a:srgbClr val="002060"/>
                </a:solidFill>
              </a:rPr>
              <a:t>уц</a:t>
            </a:r>
            <a:r>
              <a:rPr lang="en-US" sz="3200" b="1" dirty="0" smtClean="0">
                <a:solidFill>
                  <a:srgbClr val="002060"/>
                </a:solidFill>
              </a:rPr>
              <a:t>l</a:t>
            </a:r>
            <a:r>
              <a:rPr lang="ru-RU" sz="3200" b="1" dirty="0" smtClean="0">
                <a:solidFill>
                  <a:srgbClr val="002060"/>
                </a:solidFill>
              </a:rPr>
              <a:t>араб </a:t>
            </a:r>
            <a:r>
              <a:rPr lang="ru-RU" sz="3200" b="1" dirty="0" err="1" smtClean="0">
                <a:solidFill>
                  <a:srgbClr val="002060"/>
                </a:solidFill>
              </a:rPr>
              <a:t>каламалъул</a:t>
            </a:r>
            <a:r>
              <a:rPr lang="ru-RU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ru-RU" sz="3200" b="1" dirty="0" err="1" smtClean="0">
                <a:solidFill>
                  <a:srgbClr val="002060"/>
                </a:solidFill>
              </a:rPr>
              <a:t>сверелалда</a:t>
            </a:r>
            <a:r>
              <a:rPr lang="ru-RU" sz="3200" b="1" dirty="0" smtClean="0">
                <a:solidFill>
                  <a:srgbClr val="002060"/>
                </a:solidFill>
              </a:rPr>
              <a:t>  </a:t>
            </a:r>
            <a:r>
              <a:rPr lang="ru-RU" sz="3200" b="1" i="1" u="sng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дандекквеян</a:t>
            </a:r>
            <a:r>
              <a:rPr lang="en-US" sz="32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ru-RU" sz="3200" b="1" dirty="0" err="1" smtClean="0">
                <a:solidFill>
                  <a:srgbClr val="002060"/>
                </a:solidFill>
              </a:rPr>
              <a:t>абула</a:t>
            </a:r>
            <a:r>
              <a:rPr lang="ru-RU" sz="3200" b="1" dirty="0" smtClean="0">
                <a:solidFill>
                  <a:srgbClr val="002060"/>
                </a:solidFill>
              </a:rPr>
              <a:t>.</a:t>
            </a:r>
            <a:endParaRPr lang="ru-RU" sz="3200" b="1" dirty="0" smtClean="0"/>
          </a:p>
          <a:p>
            <a:pPr indent="0" algn="ctr">
              <a:lnSpc>
                <a:spcPct val="170000"/>
              </a:lnSpc>
              <a:buNone/>
            </a:pPr>
            <a:r>
              <a:rPr lang="ru-RU" sz="28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/>
              </a:rPr>
              <a:t>Дандекквей</a:t>
            </a:r>
            <a:r>
              <a:rPr lang="ru-RU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/>
              </a:rPr>
              <a:t> бате: </a:t>
            </a:r>
            <a:endParaRPr lang="en-US" sz="280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/>
            </a:endParaRPr>
          </a:p>
          <a:p>
            <a:pPr indent="0">
              <a:lnSpc>
                <a:spcPct val="170000"/>
              </a:lnSpc>
              <a:buNone/>
            </a:pPr>
            <a:r>
              <a:rPr lang="ru-RU" sz="2800" b="1" dirty="0" smtClean="0">
                <a:solidFill>
                  <a:prstClr val="black"/>
                </a:solidFill>
                <a:latin typeface="Constantia"/>
              </a:rPr>
              <a:t>Рак</a:t>
            </a:r>
            <a:r>
              <a:rPr lang="en-US" sz="2800" b="1" dirty="0" smtClean="0">
                <a:solidFill>
                  <a:prstClr val="black"/>
                </a:solidFill>
                <a:latin typeface="Constantia"/>
              </a:rPr>
              <a:t>l</a:t>
            </a:r>
            <a:r>
              <a:rPr lang="ru-RU" sz="2800" b="1" dirty="0" smtClean="0">
                <a:solidFill>
                  <a:prstClr val="black"/>
                </a:solidFill>
                <a:latin typeface="Constantia"/>
              </a:rPr>
              <a:t>  </a:t>
            </a:r>
            <a:r>
              <a:rPr lang="ru-RU" sz="2800" b="1" dirty="0" err="1" smtClean="0">
                <a:solidFill>
                  <a:prstClr val="black"/>
                </a:solidFill>
                <a:latin typeface="Constantia"/>
              </a:rPr>
              <a:t>урхъараб</a:t>
            </a:r>
            <a:r>
              <a:rPr lang="ru-RU" sz="2800" b="1" dirty="0" smtClean="0">
                <a:solidFill>
                  <a:prstClr val="black"/>
                </a:solidFill>
                <a:latin typeface="Constantia"/>
              </a:rPr>
              <a:t> Москва,  </a:t>
            </a:r>
            <a:r>
              <a:rPr lang="ru-RU" sz="2800" b="1" dirty="0" err="1" smtClean="0">
                <a:solidFill>
                  <a:prstClr val="black"/>
                </a:solidFill>
                <a:latin typeface="Constantia"/>
              </a:rPr>
              <a:t>Арбаталъул</a:t>
            </a:r>
            <a:r>
              <a:rPr lang="ru-RU" sz="2800" b="1" dirty="0" smtClean="0">
                <a:solidFill>
                  <a:prstClr val="black"/>
                </a:solidFill>
                <a:latin typeface="Constantia"/>
              </a:rPr>
              <a:t> </a:t>
            </a:r>
            <a:r>
              <a:rPr lang="ru-RU" sz="2800" b="1" dirty="0" err="1" smtClean="0">
                <a:solidFill>
                  <a:prstClr val="black"/>
                </a:solidFill>
                <a:latin typeface="Constantia"/>
              </a:rPr>
              <a:t>къват</a:t>
            </a:r>
            <a:r>
              <a:rPr lang="en-US" sz="2800" b="1" dirty="0" smtClean="0">
                <a:solidFill>
                  <a:prstClr val="black"/>
                </a:solidFill>
                <a:latin typeface="Constantia"/>
              </a:rPr>
              <a:t>l</a:t>
            </a:r>
            <a:r>
              <a:rPr lang="ru-RU" sz="2800" b="1" dirty="0" smtClean="0">
                <a:solidFill>
                  <a:prstClr val="black"/>
                </a:solidFill>
                <a:latin typeface="Constantia"/>
              </a:rPr>
              <a:t>,</a:t>
            </a:r>
          </a:p>
          <a:p>
            <a:pPr marL="177800" lvl="0" indent="0">
              <a:lnSpc>
                <a:spcPct val="150000"/>
              </a:lnSpc>
              <a:spcBef>
                <a:spcPts val="0"/>
              </a:spcBef>
              <a:buClrTx/>
              <a:buSzTx/>
              <a:buNone/>
            </a:pPr>
            <a:r>
              <a:rPr lang="ru-RU" sz="2800" b="1" dirty="0" smtClean="0">
                <a:solidFill>
                  <a:prstClr val="black"/>
                </a:solidFill>
                <a:latin typeface="Constantia"/>
              </a:rPr>
              <a:t>Т</a:t>
            </a:r>
            <a:r>
              <a:rPr lang="en-US" sz="2800" b="1" dirty="0" smtClean="0">
                <a:solidFill>
                  <a:prstClr val="black"/>
                </a:solidFill>
                <a:latin typeface="Constantia"/>
              </a:rPr>
              <a:t>l</a:t>
            </a:r>
            <a:r>
              <a:rPr lang="ru-RU" sz="2800" b="1" dirty="0" err="1" smtClean="0">
                <a:solidFill>
                  <a:prstClr val="black"/>
                </a:solidFill>
                <a:latin typeface="Constantia"/>
              </a:rPr>
              <a:t>угьдузул</a:t>
            </a:r>
            <a:r>
              <a:rPr lang="ru-RU" sz="2800" b="1" dirty="0" smtClean="0">
                <a:solidFill>
                  <a:prstClr val="black"/>
                </a:solidFill>
                <a:latin typeface="Constantia"/>
              </a:rPr>
              <a:t> </a:t>
            </a:r>
            <a:r>
              <a:rPr lang="ru-RU" sz="2800" b="1" dirty="0" err="1" smtClean="0">
                <a:solidFill>
                  <a:prstClr val="black"/>
                </a:solidFill>
                <a:latin typeface="Constantia"/>
              </a:rPr>
              <a:t>тукада</a:t>
            </a:r>
            <a:r>
              <a:rPr lang="ru-RU" sz="2800" b="1" dirty="0" smtClean="0">
                <a:solidFill>
                  <a:prstClr val="black"/>
                </a:solidFill>
                <a:latin typeface="Constantia"/>
              </a:rPr>
              <a:t> </a:t>
            </a:r>
            <a:r>
              <a:rPr lang="ru-RU" sz="2800" b="1" dirty="0" err="1" smtClean="0">
                <a:solidFill>
                  <a:prstClr val="black"/>
                </a:solidFill>
                <a:latin typeface="Constantia"/>
              </a:rPr>
              <a:t>дандбит</a:t>
            </a:r>
            <a:r>
              <a:rPr lang="en-US" sz="2800" b="1" dirty="0" smtClean="0">
                <a:solidFill>
                  <a:prstClr val="black"/>
                </a:solidFill>
                <a:latin typeface="Constantia"/>
              </a:rPr>
              <a:t>l</a:t>
            </a:r>
            <a:r>
              <a:rPr lang="ru-RU" sz="2800" b="1" dirty="0" smtClean="0">
                <a:solidFill>
                  <a:prstClr val="black"/>
                </a:solidFill>
                <a:latin typeface="Constantia"/>
              </a:rPr>
              <a:t>араб </a:t>
            </a:r>
            <a:r>
              <a:rPr lang="ru-RU" sz="2800" b="1" dirty="0" err="1" smtClean="0">
                <a:solidFill>
                  <a:prstClr val="black"/>
                </a:solidFill>
                <a:latin typeface="Constantia"/>
              </a:rPr>
              <a:t>рукъ</a:t>
            </a:r>
            <a:r>
              <a:rPr lang="ru-RU" sz="2800" b="1" dirty="0" smtClean="0">
                <a:solidFill>
                  <a:prstClr val="black"/>
                </a:solidFill>
                <a:latin typeface="Constantia"/>
              </a:rPr>
              <a:t>;</a:t>
            </a:r>
          </a:p>
          <a:p>
            <a:pPr marL="177800" lvl="0" indent="0">
              <a:lnSpc>
                <a:spcPct val="150000"/>
              </a:lnSpc>
              <a:spcBef>
                <a:spcPts val="0"/>
              </a:spcBef>
              <a:buClrTx/>
              <a:buSzTx/>
              <a:buNone/>
            </a:pPr>
            <a:r>
              <a:rPr lang="ru-RU" sz="2800" b="1" dirty="0" smtClean="0">
                <a:solidFill>
                  <a:prstClr val="black"/>
                </a:solidFill>
                <a:latin typeface="Constantia"/>
              </a:rPr>
              <a:t>Т</a:t>
            </a:r>
            <a:r>
              <a:rPr lang="en-US" sz="2800" b="1" dirty="0" smtClean="0">
                <a:solidFill>
                  <a:prstClr val="black"/>
                </a:solidFill>
                <a:latin typeface="Constantia"/>
              </a:rPr>
              <a:t>l</a:t>
            </a:r>
            <a:r>
              <a:rPr lang="ru-RU" sz="2800" b="1" dirty="0" err="1" smtClean="0">
                <a:solidFill>
                  <a:prstClr val="black"/>
                </a:solidFill>
                <a:latin typeface="Constantia"/>
              </a:rPr>
              <a:t>инч</a:t>
            </a:r>
            <a:r>
              <a:rPr lang="en-US" sz="2800" b="1" dirty="0" smtClean="0">
                <a:solidFill>
                  <a:prstClr val="black"/>
                </a:solidFill>
                <a:latin typeface="Constantia"/>
              </a:rPr>
              <a:t>l</a:t>
            </a:r>
            <a:r>
              <a:rPr lang="ru-RU" sz="2800" b="1" dirty="0" err="1" smtClean="0">
                <a:solidFill>
                  <a:prstClr val="black"/>
                </a:solidFill>
                <a:latin typeface="Constantia"/>
              </a:rPr>
              <a:t>ги</a:t>
            </a:r>
            <a:r>
              <a:rPr lang="ru-RU" sz="2800" b="1" dirty="0" smtClean="0">
                <a:solidFill>
                  <a:prstClr val="black"/>
                </a:solidFill>
                <a:latin typeface="Constantia"/>
              </a:rPr>
              <a:t>  </a:t>
            </a:r>
            <a:r>
              <a:rPr lang="ru-RU" sz="2800" b="1" dirty="0" err="1" smtClean="0">
                <a:solidFill>
                  <a:prstClr val="black"/>
                </a:solidFill>
                <a:latin typeface="Constantia"/>
              </a:rPr>
              <a:t>ун</a:t>
            </a:r>
            <a:r>
              <a:rPr lang="ru-RU" sz="2800" b="1" dirty="0" smtClean="0">
                <a:solidFill>
                  <a:prstClr val="black"/>
                </a:solidFill>
                <a:latin typeface="Constantia"/>
              </a:rPr>
              <a:t>  </a:t>
            </a:r>
            <a:r>
              <a:rPr lang="ru-RU" sz="2800" b="1" dirty="0" err="1" smtClean="0">
                <a:solidFill>
                  <a:prstClr val="black"/>
                </a:solidFill>
                <a:latin typeface="Constantia"/>
              </a:rPr>
              <a:t>хут</a:t>
            </a:r>
            <a:r>
              <a:rPr lang="en-US" sz="2800" b="1" dirty="0" smtClean="0">
                <a:solidFill>
                  <a:prstClr val="black"/>
                </a:solidFill>
                <a:latin typeface="Constantia"/>
              </a:rPr>
              <a:t>l</a:t>
            </a:r>
            <a:r>
              <a:rPr lang="ru-RU" sz="2800" b="1" dirty="0" smtClean="0">
                <a:solidFill>
                  <a:prstClr val="black"/>
                </a:solidFill>
                <a:latin typeface="Constantia"/>
              </a:rPr>
              <a:t>араб </a:t>
            </a:r>
            <a:r>
              <a:rPr lang="ru-RU" sz="2800" b="1" dirty="0" err="1" smtClean="0">
                <a:solidFill>
                  <a:prstClr val="black"/>
                </a:solidFill>
                <a:latin typeface="Constantia"/>
              </a:rPr>
              <a:t>х</a:t>
            </a:r>
            <a:r>
              <a:rPr lang="en-US" sz="2800" b="1" dirty="0" smtClean="0">
                <a:solidFill>
                  <a:prstClr val="black"/>
                </a:solidFill>
                <a:latin typeface="Constantia"/>
              </a:rPr>
              <a:t>l</a:t>
            </a:r>
            <a:r>
              <a:rPr lang="ru-RU" sz="2800" b="1" dirty="0" err="1" smtClean="0">
                <a:solidFill>
                  <a:prstClr val="black"/>
                </a:solidFill>
                <a:latin typeface="Constantia"/>
              </a:rPr>
              <a:t>инч</a:t>
            </a:r>
            <a:r>
              <a:rPr lang="en-US" sz="2800" b="1" dirty="0" smtClean="0">
                <a:solidFill>
                  <a:prstClr val="black"/>
                </a:solidFill>
                <a:latin typeface="Constantia"/>
              </a:rPr>
              <a:t>l</a:t>
            </a:r>
            <a:r>
              <a:rPr lang="ru-RU" sz="2800" b="1" dirty="0" err="1" smtClean="0">
                <a:solidFill>
                  <a:prstClr val="black"/>
                </a:solidFill>
                <a:latin typeface="Constantia"/>
              </a:rPr>
              <a:t>алда</a:t>
            </a:r>
            <a:r>
              <a:rPr lang="ru-RU" sz="2800" b="1" dirty="0" smtClean="0">
                <a:solidFill>
                  <a:prstClr val="black"/>
                </a:solidFill>
                <a:latin typeface="Constantia"/>
              </a:rPr>
              <a:t> </a:t>
            </a:r>
            <a:r>
              <a:rPr lang="ru-RU" sz="2800" b="1" dirty="0" err="1" smtClean="0">
                <a:solidFill>
                  <a:prstClr val="black"/>
                </a:solidFill>
                <a:latin typeface="Constantia"/>
              </a:rPr>
              <a:t>релълъун</a:t>
            </a:r>
            <a:r>
              <a:rPr lang="ru-RU" sz="2800" b="1" dirty="0" smtClean="0">
                <a:solidFill>
                  <a:prstClr val="black"/>
                </a:solidFill>
                <a:latin typeface="Constantia"/>
              </a:rPr>
              <a:t>,</a:t>
            </a:r>
          </a:p>
          <a:p>
            <a:pPr marL="177800" lvl="0" indent="0">
              <a:lnSpc>
                <a:spcPct val="150000"/>
              </a:lnSpc>
              <a:spcBef>
                <a:spcPts val="0"/>
              </a:spcBef>
              <a:buClrTx/>
              <a:buSzTx/>
              <a:buNone/>
            </a:pPr>
            <a:r>
              <a:rPr lang="ru-RU" sz="2800" b="1" dirty="0" err="1" smtClean="0">
                <a:solidFill>
                  <a:prstClr val="black"/>
                </a:solidFill>
                <a:latin typeface="Constantia"/>
              </a:rPr>
              <a:t>Мун</a:t>
            </a:r>
            <a:r>
              <a:rPr lang="ru-RU" sz="2800" b="1" dirty="0" smtClean="0">
                <a:solidFill>
                  <a:prstClr val="black"/>
                </a:solidFill>
                <a:latin typeface="Constantia"/>
              </a:rPr>
              <a:t>  </a:t>
            </a:r>
            <a:r>
              <a:rPr lang="ru-RU" sz="2800" b="1" dirty="0" err="1" smtClean="0">
                <a:solidFill>
                  <a:prstClr val="black"/>
                </a:solidFill>
                <a:latin typeface="Constantia"/>
              </a:rPr>
              <a:t>рокъой</a:t>
            </a:r>
            <a:r>
              <a:rPr lang="ru-RU" sz="2800" b="1" dirty="0" smtClean="0">
                <a:solidFill>
                  <a:prstClr val="black"/>
                </a:solidFill>
                <a:latin typeface="Constantia"/>
              </a:rPr>
              <a:t> ах</a:t>
            </a:r>
            <a:r>
              <a:rPr lang="en-US" sz="2800" b="1" dirty="0" smtClean="0">
                <a:solidFill>
                  <a:prstClr val="black"/>
                </a:solidFill>
                <a:latin typeface="Constantia"/>
              </a:rPr>
              <a:t>l</a:t>
            </a:r>
            <a:r>
              <a:rPr lang="ru-RU" sz="2800" b="1" dirty="0" smtClean="0">
                <a:solidFill>
                  <a:prstClr val="black"/>
                </a:solidFill>
                <a:latin typeface="Constantia"/>
              </a:rPr>
              <a:t>улей </a:t>
            </a:r>
            <a:r>
              <a:rPr lang="ru-RU" sz="2800" b="1" dirty="0" err="1" smtClean="0">
                <a:solidFill>
                  <a:prstClr val="black"/>
                </a:solidFill>
                <a:latin typeface="Constantia"/>
              </a:rPr>
              <a:t>х</a:t>
            </a:r>
            <a:r>
              <a:rPr lang="en-US" sz="2800" b="1" dirty="0" smtClean="0">
                <a:solidFill>
                  <a:prstClr val="black"/>
                </a:solidFill>
                <a:latin typeface="Constantia"/>
              </a:rPr>
              <a:t>l</a:t>
            </a:r>
            <a:r>
              <a:rPr lang="ru-RU" sz="2800" b="1" dirty="0" err="1" smtClean="0">
                <a:solidFill>
                  <a:prstClr val="black"/>
                </a:solidFill>
                <a:latin typeface="Constantia"/>
              </a:rPr>
              <a:t>асратай</a:t>
            </a:r>
            <a:r>
              <a:rPr lang="ru-RU" sz="2800" b="1" dirty="0" smtClean="0">
                <a:solidFill>
                  <a:prstClr val="black"/>
                </a:solidFill>
                <a:latin typeface="Constantia"/>
              </a:rPr>
              <a:t>  </a:t>
            </a:r>
            <a:r>
              <a:rPr lang="ru-RU" sz="2800" b="1" dirty="0" err="1" smtClean="0">
                <a:solidFill>
                  <a:prstClr val="black"/>
                </a:solidFill>
                <a:latin typeface="Constantia"/>
              </a:rPr>
              <a:t>эбел</a:t>
            </a:r>
            <a:r>
              <a:rPr lang="ru-RU" sz="2800" b="1" dirty="0" smtClean="0">
                <a:solidFill>
                  <a:prstClr val="black"/>
                </a:solidFill>
                <a:latin typeface="Constantia"/>
              </a:rPr>
              <a:t>;</a:t>
            </a:r>
            <a:endParaRPr lang="ru-RU" sz="2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404664"/>
            <a:ext cx="6552728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/>
              </a:rPr>
              <a:t>Эпитетал</a:t>
            </a:r>
            <a:r>
              <a:rPr lang="ru-RU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/>
              </a:rPr>
              <a:t> </a:t>
            </a:r>
            <a:r>
              <a:rPr lang="ru-RU" sz="24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/>
              </a:rPr>
              <a:t>рате</a:t>
            </a:r>
            <a:r>
              <a:rPr lang="ru-RU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/>
              </a:rPr>
              <a:t>:</a:t>
            </a:r>
          </a:p>
          <a:p>
            <a:pPr algn="ctr"/>
            <a:endParaRPr lang="ru-RU" sz="2400" b="1" i="1" dirty="0" smtClean="0">
              <a:solidFill>
                <a:srgbClr val="FF0000"/>
              </a:solidFill>
              <a:latin typeface="Constantia"/>
            </a:endParaRPr>
          </a:p>
          <a:p>
            <a:pPr>
              <a:lnSpc>
                <a:spcPct val="150000"/>
              </a:lnSpc>
            </a:pPr>
            <a:r>
              <a:rPr lang="ru-RU" sz="2400" b="1" i="1" dirty="0" smtClean="0">
                <a:solidFill>
                  <a:prstClr val="black"/>
                </a:solidFill>
                <a:latin typeface="Constantia"/>
              </a:rPr>
              <a:t>Вера Васильевна, г</a:t>
            </a:r>
            <a:r>
              <a:rPr lang="en-US" sz="2400" b="1" i="1" dirty="0" smtClean="0">
                <a:solidFill>
                  <a:prstClr val="black"/>
                </a:solidFill>
                <a:latin typeface="Constantia"/>
              </a:rPr>
              <a:t>l</a:t>
            </a:r>
            <a:r>
              <a:rPr lang="ru-RU" sz="2400" b="1" i="1" dirty="0" err="1" smtClean="0">
                <a:solidFill>
                  <a:prstClr val="black"/>
                </a:solidFill>
                <a:latin typeface="Constantia"/>
              </a:rPr>
              <a:t>азизай</a:t>
            </a:r>
            <a:r>
              <a:rPr lang="ru-RU" sz="2400" b="1" i="1" dirty="0" smtClean="0">
                <a:solidFill>
                  <a:prstClr val="black"/>
                </a:solidFill>
                <a:latin typeface="Constantia"/>
              </a:rPr>
              <a:t> </a:t>
            </a:r>
            <a:r>
              <a:rPr lang="ru-RU" sz="2400" b="1" i="1" dirty="0" err="1" smtClean="0">
                <a:solidFill>
                  <a:prstClr val="black"/>
                </a:solidFill>
                <a:latin typeface="Constantia"/>
              </a:rPr>
              <a:t>гьалмагъ</a:t>
            </a:r>
            <a:r>
              <a:rPr lang="ru-RU" sz="2400" b="1" i="1" dirty="0" smtClean="0">
                <a:solidFill>
                  <a:prstClr val="black"/>
                </a:solidFill>
                <a:latin typeface="Constantia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ru-RU" sz="2400" b="1" i="1" dirty="0" smtClean="0">
                <a:solidFill>
                  <a:prstClr val="black"/>
                </a:solidFill>
                <a:latin typeface="Constantia"/>
              </a:rPr>
              <a:t>Т</a:t>
            </a:r>
            <a:r>
              <a:rPr lang="en-US" sz="2400" b="1" i="1" dirty="0" smtClean="0">
                <a:solidFill>
                  <a:prstClr val="black"/>
                </a:solidFill>
                <a:latin typeface="Constantia"/>
              </a:rPr>
              <a:t>l</a:t>
            </a:r>
            <a:r>
              <a:rPr lang="ru-RU" sz="2400" b="1" i="1" dirty="0" err="1" smtClean="0">
                <a:solidFill>
                  <a:prstClr val="black"/>
                </a:solidFill>
                <a:latin typeface="Constantia"/>
              </a:rPr>
              <a:t>оцебе</a:t>
            </a:r>
            <a:r>
              <a:rPr lang="en-US" sz="2400" b="1" i="1" dirty="0" smtClean="0">
                <a:solidFill>
                  <a:prstClr val="black"/>
                </a:solidFill>
                <a:latin typeface="Constantia"/>
              </a:rPr>
              <a:t> </a:t>
            </a:r>
            <a:r>
              <a:rPr lang="ru-RU" sz="2400" b="1" i="1" dirty="0" smtClean="0">
                <a:solidFill>
                  <a:prstClr val="black"/>
                </a:solidFill>
                <a:latin typeface="Constantia"/>
              </a:rPr>
              <a:t> г</a:t>
            </a:r>
            <a:r>
              <a:rPr lang="en-US" sz="2400" b="1" i="1" dirty="0" smtClean="0">
                <a:solidFill>
                  <a:prstClr val="black"/>
                </a:solidFill>
                <a:latin typeface="Constantia"/>
              </a:rPr>
              <a:t>l</a:t>
            </a:r>
            <a:r>
              <a:rPr lang="ru-RU" sz="2400" b="1" i="1" dirty="0" err="1" smtClean="0">
                <a:solidFill>
                  <a:prstClr val="black"/>
                </a:solidFill>
                <a:latin typeface="Constantia"/>
              </a:rPr>
              <a:t>урус</a:t>
            </a:r>
            <a:r>
              <a:rPr lang="ru-RU" sz="2400" b="1" i="1" dirty="0" smtClean="0">
                <a:solidFill>
                  <a:prstClr val="black"/>
                </a:solidFill>
                <a:latin typeface="Constantia"/>
              </a:rPr>
              <a:t> </a:t>
            </a:r>
            <a:r>
              <a:rPr lang="en-US" sz="2400" b="1" i="1" dirty="0" smtClean="0">
                <a:solidFill>
                  <a:prstClr val="black"/>
                </a:solidFill>
                <a:latin typeface="Constantia"/>
              </a:rPr>
              <a:t> </a:t>
            </a:r>
            <a:r>
              <a:rPr lang="ru-RU" sz="2400" b="1" i="1" dirty="0" err="1" smtClean="0">
                <a:solidFill>
                  <a:prstClr val="black"/>
                </a:solidFill>
                <a:latin typeface="Constantia"/>
              </a:rPr>
              <a:t>дарс</a:t>
            </a:r>
            <a:r>
              <a:rPr lang="en-US" sz="2400" b="1" i="1" dirty="0" smtClean="0">
                <a:solidFill>
                  <a:prstClr val="black"/>
                </a:solidFill>
                <a:latin typeface="Constantia"/>
              </a:rPr>
              <a:t> </a:t>
            </a:r>
            <a:r>
              <a:rPr lang="ru-RU" sz="2400" b="1" i="1" dirty="0" smtClean="0">
                <a:solidFill>
                  <a:prstClr val="black"/>
                </a:solidFill>
                <a:latin typeface="Constantia"/>
              </a:rPr>
              <a:t> </a:t>
            </a:r>
            <a:r>
              <a:rPr lang="ru-RU" sz="2400" b="1" i="1" dirty="0" err="1" smtClean="0">
                <a:solidFill>
                  <a:prstClr val="black"/>
                </a:solidFill>
                <a:latin typeface="Constantia"/>
              </a:rPr>
              <a:t>дие</a:t>
            </a:r>
            <a:r>
              <a:rPr lang="en-US" sz="2400" b="1" i="1" dirty="0" smtClean="0">
                <a:solidFill>
                  <a:prstClr val="black"/>
                </a:solidFill>
                <a:latin typeface="Constantia"/>
              </a:rPr>
              <a:t> </a:t>
            </a:r>
            <a:r>
              <a:rPr lang="ru-RU" sz="2400" b="1" i="1" dirty="0" smtClean="0">
                <a:solidFill>
                  <a:prstClr val="black"/>
                </a:solidFill>
                <a:latin typeface="Constantia"/>
              </a:rPr>
              <a:t> </a:t>
            </a:r>
            <a:r>
              <a:rPr lang="ru-RU" sz="2400" b="1" i="1" dirty="0" err="1" smtClean="0">
                <a:solidFill>
                  <a:prstClr val="black"/>
                </a:solidFill>
                <a:latin typeface="Constantia"/>
              </a:rPr>
              <a:t>ц</a:t>
            </a:r>
            <a:r>
              <a:rPr lang="en-US" sz="2400" b="1" i="1" dirty="0" smtClean="0">
                <a:solidFill>
                  <a:prstClr val="black"/>
                </a:solidFill>
                <a:latin typeface="Constantia"/>
              </a:rPr>
              <a:t>l</a:t>
            </a:r>
            <a:r>
              <a:rPr lang="ru-RU" sz="2400" b="1" i="1" dirty="0" err="1" smtClean="0">
                <a:solidFill>
                  <a:prstClr val="black"/>
                </a:solidFill>
                <a:latin typeface="Constantia"/>
              </a:rPr>
              <a:t>аларай</a:t>
            </a:r>
            <a:r>
              <a:rPr lang="ru-RU" sz="2400" b="1" i="1" dirty="0" smtClean="0">
                <a:solidFill>
                  <a:prstClr val="black"/>
                </a:solidFill>
                <a:latin typeface="Constantia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ru-RU" sz="2400" b="1" i="1" dirty="0" err="1" smtClean="0">
                <a:solidFill>
                  <a:prstClr val="black"/>
                </a:solidFill>
                <a:latin typeface="Constantia"/>
              </a:rPr>
              <a:t>Къого</a:t>
            </a:r>
            <a:r>
              <a:rPr lang="ru-RU" sz="2400" b="1" i="1" dirty="0" smtClean="0">
                <a:solidFill>
                  <a:prstClr val="black"/>
                </a:solidFill>
                <a:latin typeface="Constantia"/>
              </a:rPr>
              <a:t> </a:t>
            </a:r>
            <a:r>
              <a:rPr lang="en-US" sz="2400" b="1" i="1" dirty="0" smtClean="0">
                <a:solidFill>
                  <a:prstClr val="black"/>
                </a:solidFill>
                <a:latin typeface="Constantia"/>
              </a:rPr>
              <a:t> </a:t>
            </a:r>
            <a:r>
              <a:rPr lang="ru-RU" sz="2400" b="1" i="1" dirty="0" err="1" smtClean="0">
                <a:solidFill>
                  <a:prstClr val="black"/>
                </a:solidFill>
                <a:latin typeface="Constantia"/>
              </a:rPr>
              <a:t>хасел</a:t>
            </a:r>
            <a:r>
              <a:rPr lang="ru-RU" sz="2400" b="1" i="1" dirty="0" smtClean="0">
                <a:solidFill>
                  <a:prstClr val="black"/>
                </a:solidFill>
                <a:latin typeface="Constantia"/>
              </a:rPr>
              <a:t> </a:t>
            </a:r>
            <a:r>
              <a:rPr lang="en-US" sz="2400" b="1" i="1" dirty="0" smtClean="0">
                <a:solidFill>
                  <a:prstClr val="black"/>
                </a:solidFill>
                <a:latin typeface="Constantia"/>
              </a:rPr>
              <a:t> </a:t>
            </a:r>
            <a:r>
              <a:rPr lang="ru-RU" sz="2400" b="1" i="1" dirty="0" err="1" smtClean="0">
                <a:solidFill>
                  <a:prstClr val="black"/>
                </a:solidFill>
                <a:latin typeface="Constantia"/>
              </a:rPr>
              <a:t>ана</a:t>
            </a:r>
            <a:r>
              <a:rPr lang="ru-RU" sz="2400" b="1" i="1" dirty="0" smtClean="0">
                <a:solidFill>
                  <a:prstClr val="black"/>
                </a:solidFill>
                <a:latin typeface="Constantia"/>
              </a:rPr>
              <a:t> </a:t>
            </a:r>
            <a:r>
              <a:rPr lang="ru-RU" sz="2400" b="1" i="1" dirty="0" err="1" smtClean="0">
                <a:solidFill>
                  <a:prstClr val="black"/>
                </a:solidFill>
                <a:latin typeface="Constantia"/>
              </a:rPr>
              <a:t>нижер</a:t>
            </a:r>
            <a:r>
              <a:rPr lang="ru-RU" sz="2400" b="1" i="1" dirty="0" smtClean="0">
                <a:solidFill>
                  <a:prstClr val="black"/>
                </a:solidFill>
                <a:latin typeface="Constantia"/>
              </a:rPr>
              <a:t> </a:t>
            </a:r>
            <a:r>
              <a:rPr lang="en-US" sz="2400" b="1" i="1" dirty="0" smtClean="0">
                <a:solidFill>
                  <a:prstClr val="black"/>
                </a:solidFill>
                <a:latin typeface="Constantia"/>
              </a:rPr>
              <a:t> </a:t>
            </a:r>
            <a:r>
              <a:rPr lang="ru-RU" sz="2400" b="1" i="1" dirty="0" err="1" smtClean="0">
                <a:solidFill>
                  <a:prstClr val="black"/>
                </a:solidFill>
                <a:latin typeface="Constantia"/>
              </a:rPr>
              <a:t>росулъе</a:t>
            </a:r>
            <a:endParaRPr lang="ru-RU" sz="2400" b="1" i="1" dirty="0" smtClean="0">
              <a:solidFill>
                <a:prstClr val="black"/>
              </a:solidFill>
              <a:latin typeface="Constantia"/>
            </a:endParaRPr>
          </a:p>
          <a:p>
            <a:pPr>
              <a:lnSpc>
                <a:spcPct val="150000"/>
              </a:lnSpc>
            </a:pPr>
            <a:r>
              <a:rPr lang="ru-RU" sz="2400" b="1" i="1" dirty="0" err="1" smtClean="0">
                <a:solidFill>
                  <a:prstClr val="black"/>
                </a:solidFill>
                <a:latin typeface="Constantia"/>
              </a:rPr>
              <a:t>Москваялдаса</a:t>
            </a:r>
            <a:r>
              <a:rPr lang="en-US" sz="2400" b="1" i="1" dirty="0" smtClean="0">
                <a:solidFill>
                  <a:prstClr val="black"/>
                </a:solidFill>
                <a:latin typeface="Constantia"/>
              </a:rPr>
              <a:t> </a:t>
            </a:r>
            <a:r>
              <a:rPr lang="ru-RU" sz="2400" b="1" i="1" dirty="0" smtClean="0">
                <a:solidFill>
                  <a:prstClr val="black"/>
                </a:solidFill>
                <a:latin typeface="Constantia"/>
              </a:rPr>
              <a:t> </a:t>
            </a:r>
            <a:r>
              <a:rPr lang="en-US" sz="2400" b="1" i="1" dirty="0" smtClean="0">
                <a:solidFill>
                  <a:prstClr val="black"/>
                </a:solidFill>
                <a:latin typeface="Constantia"/>
              </a:rPr>
              <a:t> </a:t>
            </a:r>
            <a:r>
              <a:rPr lang="ru-RU" sz="2400" b="1" i="1" dirty="0" err="1" smtClean="0">
                <a:solidFill>
                  <a:prstClr val="black"/>
                </a:solidFill>
                <a:latin typeface="Constantia"/>
              </a:rPr>
              <a:t>мун</a:t>
            </a:r>
            <a:r>
              <a:rPr lang="en-US" sz="2400" b="1" i="1" dirty="0" smtClean="0">
                <a:solidFill>
                  <a:prstClr val="black"/>
                </a:solidFill>
                <a:latin typeface="Constantia"/>
              </a:rPr>
              <a:t> </a:t>
            </a:r>
            <a:r>
              <a:rPr lang="ru-RU" sz="2400" b="1" i="1" dirty="0" smtClean="0">
                <a:solidFill>
                  <a:prstClr val="black"/>
                </a:solidFill>
                <a:latin typeface="Constantia"/>
              </a:rPr>
              <a:t> </a:t>
            </a:r>
            <a:r>
              <a:rPr lang="ru-RU" sz="2400" b="1" i="1" dirty="0" err="1" smtClean="0">
                <a:solidFill>
                  <a:prstClr val="black"/>
                </a:solidFill>
                <a:latin typeface="Constantia"/>
              </a:rPr>
              <a:t>яч</a:t>
            </a:r>
            <a:r>
              <a:rPr lang="en-US" sz="2400" b="1" i="1" dirty="0" smtClean="0">
                <a:solidFill>
                  <a:prstClr val="black"/>
                </a:solidFill>
                <a:latin typeface="Constantia"/>
              </a:rPr>
              <a:t>l</a:t>
            </a:r>
            <a:r>
              <a:rPr lang="ru-RU" sz="2400" b="1" i="1" dirty="0" err="1" smtClean="0">
                <a:solidFill>
                  <a:prstClr val="black"/>
                </a:solidFill>
                <a:latin typeface="Constantia"/>
              </a:rPr>
              <a:t>аралдаса</a:t>
            </a:r>
            <a:r>
              <a:rPr lang="ru-RU" sz="2400" b="1" i="1" dirty="0" smtClean="0">
                <a:solidFill>
                  <a:prstClr val="black"/>
                </a:solidFill>
                <a:latin typeface="Constantia"/>
              </a:rPr>
              <a:t>.</a:t>
            </a:r>
            <a:endParaRPr lang="en-US" sz="2400" b="1" i="1" dirty="0" smtClean="0">
              <a:solidFill>
                <a:prstClr val="black"/>
              </a:solidFill>
              <a:latin typeface="Constantia"/>
            </a:endParaRPr>
          </a:p>
          <a:p>
            <a:pPr algn="ctr">
              <a:lnSpc>
                <a:spcPct val="150000"/>
              </a:lnSpc>
            </a:pPr>
            <a:r>
              <a:rPr lang="en-US" sz="24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*  *  *</a:t>
            </a:r>
            <a:endParaRPr lang="en-US" sz="2400" b="1" i="1" dirty="0" smtClean="0">
              <a:solidFill>
                <a:prstClr val="black"/>
              </a:solidFill>
              <a:latin typeface="Constantia"/>
            </a:endParaRPr>
          </a:p>
          <a:p>
            <a:pPr>
              <a:lnSpc>
                <a:spcPct val="150000"/>
              </a:lnSpc>
            </a:pPr>
            <a:r>
              <a:rPr lang="ru-RU" sz="2400" b="1" i="1" dirty="0" err="1" smtClean="0">
                <a:solidFill>
                  <a:prstClr val="black"/>
                </a:solidFill>
                <a:latin typeface="Constantia"/>
              </a:rPr>
              <a:t>Хирияй</a:t>
            </a:r>
            <a:r>
              <a:rPr lang="ru-RU" sz="2400" b="1" i="1" dirty="0" smtClean="0">
                <a:solidFill>
                  <a:prstClr val="black"/>
                </a:solidFill>
                <a:latin typeface="Constantia"/>
              </a:rPr>
              <a:t>,  </a:t>
            </a:r>
            <a:r>
              <a:rPr lang="ru-RU" sz="2400" b="1" i="1" dirty="0" err="1" smtClean="0">
                <a:solidFill>
                  <a:prstClr val="black"/>
                </a:solidFill>
                <a:latin typeface="Constantia"/>
              </a:rPr>
              <a:t>бищунго</a:t>
            </a:r>
            <a:r>
              <a:rPr lang="ru-RU" sz="2400" b="1" i="1" dirty="0" smtClean="0">
                <a:solidFill>
                  <a:prstClr val="black"/>
                </a:solidFill>
                <a:latin typeface="Constantia"/>
              </a:rPr>
              <a:t> бах</a:t>
            </a:r>
            <a:r>
              <a:rPr lang="en-US" sz="2400" b="1" i="1" dirty="0" smtClean="0">
                <a:solidFill>
                  <a:prstClr val="black"/>
                </a:solidFill>
                <a:latin typeface="Constantia"/>
              </a:rPr>
              <a:t>l</a:t>
            </a:r>
            <a:r>
              <a:rPr lang="ru-RU" sz="2400" b="1" i="1" dirty="0" err="1" smtClean="0">
                <a:solidFill>
                  <a:prstClr val="black"/>
                </a:solidFill>
                <a:latin typeface="Constantia"/>
              </a:rPr>
              <a:t>арал</a:t>
            </a:r>
            <a:r>
              <a:rPr lang="ru-RU" sz="2400" b="1" i="1" dirty="0" smtClean="0">
                <a:solidFill>
                  <a:prstClr val="black"/>
                </a:solidFill>
                <a:latin typeface="Constantia"/>
              </a:rPr>
              <a:t> </a:t>
            </a:r>
            <a:r>
              <a:rPr lang="en-US" sz="2400" b="1" i="1" dirty="0" smtClean="0">
                <a:solidFill>
                  <a:prstClr val="black"/>
                </a:solidFill>
                <a:latin typeface="Constantia"/>
              </a:rPr>
              <a:t> </a:t>
            </a:r>
            <a:r>
              <a:rPr lang="ru-RU" sz="2400" b="1" i="1" dirty="0" err="1" smtClean="0">
                <a:solidFill>
                  <a:prstClr val="black"/>
                </a:solidFill>
                <a:latin typeface="Constantia"/>
              </a:rPr>
              <a:t>сонал</a:t>
            </a:r>
            <a:endParaRPr lang="ru-RU" sz="2400" b="1" i="1" dirty="0" smtClean="0">
              <a:solidFill>
                <a:prstClr val="black"/>
              </a:solidFill>
              <a:latin typeface="Constantia"/>
            </a:endParaRPr>
          </a:p>
          <a:p>
            <a:pPr>
              <a:lnSpc>
                <a:spcPct val="150000"/>
              </a:lnSpc>
            </a:pPr>
            <a:r>
              <a:rPr lang="ru-RU" sz="2400" b="1" i="1" dirty="0" err="1" smtClean="0">
                <a:solidFill>
                  <a:prstClr val="black"/>
                </a:solidFill>
                <a:latin typeface="Constantia"/>
              </a:rPr>
              <a:t>Бец</a:t>
            </a:r>
            <a:r>
              <a:rPr lang="en-US" sz="2400" b="1" i="1" dirty="0" smtClean="0">
                <a:solidFill>
                  <a:prstClr val="black"/>
                </a:solidFill>
                <a:latin typeface="Constantia"/>
              </a:rPr>
              <a:t>l</a:t>
            </a:r>
            <a:r>
              <a:rPr lang="ru-RU" sz="2400" b="1" i="1" dirty="0" err="1" smtClean="0">
                <a:solidFill>
                  <a:prstClr val="black"/>
                </a:solidFill>
                <a:latin typeface="Constantia"/>
              </a:rPr>
              <a:t>аб</a:t>
            </a:r>
            <a:r>
              <a:rPr lang="en-US" sz="2400" b="1" i="1" dirty="0" smtClean="0">
                <a:solidFill>
                  <a:prstClr val="black"/>
                </a:solidFill>
                <a:latin typeface="Constantia"/>
              </a:rPr>
              <a:t> </a:t>
            </a:r>
            <a:r>
              <a:rPr lang="ru-RU" sz="2400" b="1" i="1" dirty="0" smtClean="0">
                <a:solidFill>
                  <a:prstClr val="black"/>
                </a:solidFill>
                <a:latin typeface="Constantia"/>
              </a:rPr>
              <a:t> </a:t>
            </a:r>
            <a:r>
              <a:rPr lang="ru-RU" sz="2400" b="1" i="1" dirty="0" err="1" smtClean="0">
                <a:solidFill>
                  <a:prstClr val="black"/>
                </a:solidFill>
                <a:latin typeface="Constantia"/>
              </a:rPr>
              <a:t>муг</a:t>
            </a:r>
            <a:r>
              <a:rPr lang="en-US" sz="2400" b="1" i="1" dirty="0" smtClean="0">
                <a:solidFill>
                  <a:prstClr val="black"/>
                </a:solidFill>
                <a:latin typeface="Constantia"/>
              </a:rPr>
              <a:t>l</a:t>
            </a:r>
            <a:r>
              <a:rPr lang="ru-RU" sz="2400" b="1" i="1" dirty="0" err="1" smtClean="0">
                <a:solidFill>
                  <a:prstClr val="black"/>
                </a:solidFill>
                <a:latin typeface="Constantia"/>
              </a:rPr>
              <a:t>рул</a:t>
            </a:r>
            <a:r>
              <a:rPr lang="en-US" sz="2400" b="1" i="1" dirty="0" smtClean="0">
                <a:solidFill>
                  <a:prstClr val="black"/>
                </a:solidFill>
                <a:latin typeface="Constantia"/>
              </a:rPr>
              <a:t> </a:t>
            </a:r>
            <a:r>
              <a:rPr lang="ru-RU" sz="2400" b="1" i="1" dirty="0" smtClean="0">
                <a:solidFill>
                  <a:prstClr val="black"/>
                </a:solidFill>
                <a:latin typeface="Constantia"/>
              </a:rPr>
              <a:t> </a:t>
            </a:r>
            <a:r>
              <a:rPr lang="ru-RU" sz="2400" b="1" i="1" dirty="0" err="1" smtClean="0">
                <a:solidFill>
                  <a:prstClr val="black"/>
                </a:solidFill>
                <a:latin typeface="Constantia"/>
              </a:rPr>
              <a:t>росулъ</a:t>
            </a:r>
            <a:r>
              <a:rPr lang="en-US" sz="2400" b="1" i="1" dirty="0" smtClean="0">
                <a:solidFill>
                  <a:prstClr val="black"/>
                </a:solidFill>
                <a:latin typeface="Constantia"/>
              </a:rPr>
              <a:t> </a:t>
            </a:r>
            <a:r>
              <a:rPr lang="ru-RU" sz="2400" b="1" i="1" dirty="0" smtClean="0">
                <a:solidFill>
                  <a:prstClr val="black"/>
                </a:solidFill>
                <a:latin typeface="Constantia"/>
              </a:rPr>
              <a:t> т</a:t>
            </a:r>
            <a:r>
              <a:rPr lang="en-US" sz="2400" b="1" i="1" dirty="0" smtClean="0">
                <a:solidFill>
                  <a:prstClr val="black"/>
                </a:solidFill>
                <a:latin typeface="Constantia"/>
              </a:rPr>
              <a:t>l</a:t>
            </a:r>
            <a:r>
              <a:rPr lang="ru-RU" sz="2400" b="1" i="1" dirty="0" err="1" smtClean="0">
                <a:solidFill>
                  <a:prstClr val="black"/>
                </a:solidFill>
                <a:latin typeface="Constantia"/>
              </a:rPr>
              <a:t>амуна</a:t>
            </a:r>
            <a:r>
              <a:rPr lang="ru-RU" sz="2400" b="1" i="1" dirty="0" smtClean="0">
                <a:solidFill>
                  <a:prstClr val="black"/>
                </a:solidFill>
                <a:latin typeface="Constantia"/>
              </a:rPr>
              <a:t> </a:t>
            </a:r>
            <a:r>
              <a:rPr lang="en-US" sz="2400" b="1" i="1" dirty="0" smtClean="0">
                <a:solidFill>
                  <a:prstClr val="black"/>
                </a:solidFill>
                <a:latin typeface="Constantia"/>
              </a:rPr>
              <a:t> </a:t>
            </a:r>
            <a:r>
              <a:rPr lang="ru-RU" sz="2400" b="1" i="1" dirty="0" err="1" smtClean="0">
                <a:solidFill>
                  <a:prstClr val="black"/>
                </a:solidFill>
                <a:latin typeface="Constantia"/>
              </a:rPr>
              <a:t>дуца</a:t>
            </a:r>
            <a:r>
              <a:rPr lang="ru-RU" sz="2400" b="1" i="1" dirty="0" smtClean="0">
                <a:solidFill>
                  <a:prstClr val="black"/>
                </a:solidFill>
                <a:latin typeface="Constantia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ru-RU" sz="2400" b="1" i="1" dirty="0" err="1" smtClean="0">
                <a:solidFill>
                  <a:prstClr val="black"/>
                </a:solidFill>
                <a:latin typeface="Constantia"/>
              </a:rPr>
              <a:t>Бец</a:t>
            </a:r>
            <a:r>
              <a:rPr lang="en-US" sz="2400" b="1" i="1" dirty="0" smtClean="0">
                <a:solidFill>
                  <a:prstClr val="black"/>
                </a:solidFill>
                <a:latin typeface="Constantia"/>
              </a:rPr>
              <a:t>l</a:t>
            </a:r>
            <a:r>
              <a:rPr lang="ru-RU" sz="2400" b="1" i="1" dirty="0" smtClean="0">
                <a:solidFill>
                  <a:prstClr val="black"/>
                </a:solidFill>
                <a:latin typeface="Constantia"/>
              </a:rPr>
              <a:t>ал </a:t>
            </a:r>
            <a:r>
              <a:rPr lang="en-US" sz="2400" b="1" i="1" dirty="0" smtClean="0">
                <a:solidFill>
                  <a:prstClr val="black"/>
                </a:solidFill>
                <a:latin typeface="Constantia"/>
              </a:rPr>
              <a:t> </a:t>
            </a:r>
            <a:r>
              <a:rPr lang="ru-RU" sz="2400" b="1" i="1" dirty="0" err="1" smtClean="0">
                <a:solidFill>
                  <a:prstClr val="black"/>
                </a:solidFill>
                <a:latin typeface="Constantia"/>
              </a:rPr>
              <a:t>руччабазул</a:t>
            </a:r>
            <a:r>
              <a:rPr lang="ru-RU" sz="2400" b="1" i="1" dirty="0" smtClean="0">
                <a:solidFill>
                  <a:prstClr val="black"/>
                </a:solidFill>
                <a:latin typeface="Constantia"/>
              </a:rPr>
              <a:t> </a:t>
            </a:r>
            <a:r>
              <a:rPr lang="en-US" sz="2400" b="1" i="1" dirty="0" smtClean="0">
                <a:solidFill>
                  <a:prstClr val="black"/>
                </a:solidFill>
                <a:latin typeface="Constantia"/>
              </a:rPr>
              <a:t> </a:t>
            </a:r>
            <a:r>
              <a:rPr lang="ru-RU" sz="2400" b="1" i="1" dirty="0" err="1" smtClean="0">
                <a:solidFill>
                  <a:prstClr val="black"/>
                </a:solidFill>
                <a:latin typeface="Constantia"/>
              </a:rPr>
              <a:t>гьерсилал</a:t>
            </a:r>
            <a:r>
              <a:rPr lang="ru-RU" sz="2400" b="1" i="1" dirty="0" smtClean="0">
                <a:solidFill>
                  <a:prstClr val="black"/>
                </a:solidFill>
                <a:latin typeface="Constantia"/>
              </a:rPr>
              <a:t> </a:t>
            </a:r>
            <a:r>
              <a:rPr lang="en-US" sz="2400" b="1" i="1" dirty="0" smtClean="0">
                <a:solidFill>
                  <a:prstClr val="black"/>
                </a:solidFill>
                <a:latin typeface="Constantia"/>
              </a:rPr>
              <a:t> </a:t>
            </a:r>
            <a:r>
              <a:rPr lang="ru-RU" sz="2400" b="1" i="1" dirty="0" smtClean="0">
                <a:solidFill>
                  <a:prstClr val="black"/>
                </a:solidFill>
                <a:latin typeface="Constantia"/>
              </a:rPr>
              <a:t>мац</a:t>
            </a:r>
            <a:r>
              <a:rPr lang="en-US" sz="2400" b="1" i="1" dirty="0" smtClean="0">
                <a:solidFill>
                  <a:prstClr val="black"/>
                </a:solidFill>
                <a:latin typeface="Constantia"/>
              </a:rPr>
              <a:t>l</a:t>
            </a:r>
            <a:r>
              <a:rPr lang="ru-RU" sz="2400" b="1" i="1" dirty="0" smtClean="0">
                <a:solidFill>
                  <a:prstClr val="black"/>
                </a:solidFill>
                <a:latin typeface="Constantia"/>
              </a:rPr>
              <a:t>аз </a:t>
            </a:r>
          </a:p>
          <a:p>
            <a:pPr>
              <a:lnSpc>
                <a:spcPct val="150000"/>
              </a:lnSpc>
            </a:pPr>
            <a:r>
              <a:rPr lang="ru-RU" sz="2400" b="1" i="1" dirty="0" err="1" smtClean="0">
                <a:solidFill>
                  <a:prstClr val="black"/>
                </a:solidFill>
                <a:latin typeface="Constantia"/>
              </a:rPr>
              <a:t>Гьабихъги</a:t>
            </a:r>
            <a:r>
              <a:rPr lang="en-US" sz="2400" b="1" i="1" dirty="0" smtClean="0">
                <a:solidFill>
                  <a:prstClr val="black"/>
                </a:solidFill>
                <a:latin typeface="Constantia"/>
              </a:rPr>
              <a:t> </a:t>
            </a:r>
            <a:r>
              <a:rPr lang="ru-RU" sz="2400" b="1" i="1" dirty="0" smtClean="0">
                <a:solidFill>
                  <a:prstClr val="black"/>
                </a:solidFill>
                <a:latin typeface="Constantia"/>
              </a:rPr>
              <a:t> </a:t>
            </a:r>
            <a:r>
              <a:rPr lang="ru-RU" sz="2400" b="1" i="1" dirty="0" err="1" smtClean="0">
                <a:solidFill>
                  <a:prstClr val="black"/>
                </a:solidFill>
                <a:latin typeface="Constantia"/>
              </a:rPr>
              <a:t>корохъги</a:t>
            </a:r>
            <a:r>
              <a:rPr lang="ru-RU" sz="2400" b="1" i="1" dirty="0" smtClean="0">
                <a:solidFill>
                  <a:prstClr val="black"/>
                </a:solidFill>
                <a:latin typeface="Constantia"/>
              </a:rPr>
              <a:t> </a:t>
            </a:r>
            <a:r>
              <a:rPr lang="en-US" sz="2400" b="1" i="1" dirty="0" smtClean="0">
                <a:solidFill>
                  <a:prstClr val="black"/>
                </a:solidFill>
                <a:latin typeface="Constantia"/>
              </a:rPr>
              <a:t> </a:t>
            </a:r>
            <a:r>
              <a:rPr lang="ru-RU" sz="2400" b="1" i="1" dirty="0" err="1" smtClean="0">
                <a:solidFill>
                  <a:prstClr val="black"/>
                </a:solidFill>
                <a:latin typeface="Constantia"/>
              </a:rPr>
              <a:t>какулаан</a:t>
            </a:r>
            <a:r>
              <a:rPr lang="en-US" sz="2400" b="1" i="1" dirty="0" smtClean="0">
                <a:solidFill>
                  <a:prstClr val="black"/>
                </a:solidFill>
                <a:latin typeface="Constantia"/>
              </a:rPr>
              <a:t> </a:t>
            </a:r>
            <a:r>
              <a:rPr lang="ru-RU" sz="2400" b="1" i="1" dirty="0" smtClean="0">
                <a:solidFill>
                  <a:prstClr val="black"/>
                </a:solidFill>
                <a:latin typeface="Constantia"/>
              </a:rPr>
              <a:t> </a:t>
            </a:r>
            <a:r>
              <a:rPr lang="ru-RU" sz="2400" b="1" i="1" dirty="0" err="1" smtClean="0">
                <a:solidFill>
                  <a:prstClr val="black"/>
                </a:solidFill>
                <a:latin typeface="Constantia"/>
              </a:rPr>
              <a:t>мун</a:t>
            </a:r>
            <a:r>
              <a:rPr lang="ru-RU" sz="2400" b="1" i="1" dirty="0" smtClean="0">
                <a:solidFill>
                  <a:prstClr val="black"/>
                </a:solidFill>
                <a:latin typeface="Constantia"/>
              </a:rPr>
              <a:t>;</a:t>
            </a:r>
            <a:endParaRPr lang="ru-RU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476672"/>
            <a:ext cx="6768752" cy="6617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err="1" smtClean="0">
                <a:solidFill>
                  <a:srgbClr val="FF0000"/>
                </a:solidFill>
              </a:rPr>
              <a:t>Рокъобе</a:t>
            </a:r>
            <a:r>
              <a:rPr lang="ru-RU" sz="4000" b="1" dirty="0" smtClean="0">
                <a:solidFill>
                  <a:srgbClr val="FF0000"/>
                </a:solidFill>
              </a:rPr>
              <a:t> х1алт1и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>
                <a:solidFill>
                  <a:srgbClr val="00B050"/>
                </a:solidFill>
              </a:rPr>
              <a:t>1. </a:t>
            </a:r>
            <a:r>
              <a:rPr lang="ru-RU" sz="3200" dirty="0" err="1" smtClean="0">
                <a:solidFill>
                  <a:srgbClr val="00B050"/>
                </a:solidFill>
              </a:rPr>
              <a:t>Нуратдин</a:t>
            </a:r>
            <a:r>
              <a:rPr lang="ru-RU" sz="3200" dirty="0" smtClean="0">
                <a:solidFill>
                  <a:srgbClr val="00B050"/>
                </a:solidFill>
              </a:rPr>
              <a:t> </a:t>
            </a:r>
            <a:r>
              <a:rPr lang="ru-RU" sz="3200" dirty="0" err="1" smtClean="0">
                <a:solidFill>
                  <a:srgbClr val="00B050"/>
                </a:solidFill>
              </a:rPr>
              <a:t>Юсуповасул</a:t>
            </a:r>
            <a:r>
              <a:rPr lang="ru-RU" sz="3200" dirty="0" smtClean="0">
                <a:solidFill>
                  <a:srgbClr val="00B050"/>
                </a:solidFill>
              </a:rPr>
              <a:t> </a:t>
            </a:r>
            <a:r>
              <a:rPr lang="ru-RU" sz="3200" dirty="0" err="1" smtClean="0">
                <a:solidFill>
                  <a:srgbClr val="00B050"/>
                </a:solidFill>
              </a:rPr>
              <a:t>биографие</a:t>
            </a:r>
            <a:r>
              <a:rPr lang="ru-RU" sz="3200" dirty="0" smtClean="0">
                <a:solidFill>
                  <a:srgbClr val="00B050"/>
                </a:solidFill>
              </a:rPr>
              <a:t> </a:t>
            </a:r>
            <a:r>
              <a:rPr lang="ru-RU" sz="3200" dirty="0" err="1" smtClean="0">
                <a:solidFill>
                  <a:srgbClr val="00B050"/>
                </a:solidFill>
              </a:rPr>
              <a:t>бицине</a:t>
            </a:r>
            <a:r>
              <a:rPr lang="ru-RU" sz="3200" dirty="0" smtClean="0">
                <a:solidFill>
                  <a:srgbClr val="00B050"/>
                </a:solidFill>
              </a:rPr>
              <a:t> </a:t>
            </a:r>
            <a:r>
              <a:rPr lang="ru-RU" sz="3200" dirty="0" err="1" smtClean="0">
                <a:solidFill>
                  <a:srgbClr val="00B050"/>
                </a:solidFill>
              </a:rPr>
              <a:t>лъазе</a:t>
            </a:r>
            <a:endParaRPr lang="ru-RU" sz="3200" dirty="0" smtClean="0">
              <a:solidFill>
                <a:srgbClr val="00B050"/>
              </a:solidFill>
            </a:endParaRPr>
          </a:p>
          <a:p>
            <a:r>
              <a:rPr lang="ru-RU" sz="3200" dirty="0" smtClean="0">
                <a:solidFill>
                  <a:srgbClr val="00B050"/>
                </a:solidFill>
              </a:rPr>
              <a:t/>
            </a:r>
            <a:br>
              <a:rPr lang="ru-RU" sz="3200" dirty="0" smtClean="0">
                <a:solidFill>
                  <a:srgbClr val="00B050"/>
                </a:solidFill>
              </a:rPr>
            </a:br>
            <a:r>
              <a:rPr lang="ru-RU" sz="3200" dirty="0" smtClean="0">
                <a:solidFill>
                  <a:srgbClr val="00B050"/>
                </a:solidFill>
              </a:rPr>
              <a:t>2. </a:t>
            </a:r>
            <a:r>
              <a:rPr lang="ru-RU" sz="3200" dirty="0" smtClean="0">
                <a:solidFill>
                  <a:srgbClr val="00B050"/>
                </a:solidFill>
              </a:rPr>
              <a:t>«</a:t>
            </a:r>
            <a:r>
              <a:rPr lang="ru-RU" sz="3200" dirty="0" err="1" smtClean="0">
                <a:solidFill>
                  <a:srgbClr val="00B050"/>
                </a:solidFill>
              </a:rPr>
              <a:t>Гьавураб</a:t>
            </a:r>
            <a:r>
              <a:rPr lang="ru-RU" sz="3200" dirty="0" smtClean="0">
                <a:solidFill>
                  <a:srgbClr val="00B050"/>
                </a:solidFill>
              </a:rPr>
              <a:t> </a:t>
            </a:r>
            <a:r>
              <a:rPr lang="ru-RU" sz="3200" dirty="0" err="1" smtClean="0">
                <a:solidFill>
                  <a:srgbClr val="00B050"/>
                </a:solidFill>
              </a:rPr>
              <a:t>къо</a:t>
            </a:r>
            <a:r>
              <a:rPr lang="ru-RU" sz="3200" dirty="0" smtClean="0">
                <a:solidFill>
                  <a:srgbClr val="00B050"/>
                </a:solidFill>
              </a:rPr>
              <a:t>» (поэма) 10 куп. рек1ехъе </a:t>
            </a:r>
            <a:r>
              <a:rPr lang="ru-RU" sz="3200" dirty="0" err="1" smtClean="0">
                <a:solidFill>
                  <a:srgbClr val="00B050"/>
                </a:solidFill>
              </a:rPr>
              <a:t>лъазабизе</a:t>
            </a:r>
            <a:r>
              <a:rPr lang="ru-RU" sz="3200" dirty="0" smtClean="0">
                <a:solidFill>
                  <a:srgbClr val="00B050"/>
                </a:solidFill>
              </a:rPr>
              <a:t>.</a:t>
            </a:r>
          </a:p>
          <a:p>
            <a:endParaRPr lang="ru-RU" sz="3200" dirty="0" smtClean="0">
              <a:solidFill>
                <a:srgbClr val="00B050"/>
              </a:solidFill>
            </a:endParaRPr>
          </a:p>
          <a:p>
            <a:r>
              <a:rPr lang="ru-RU" sz="3200" dirty="0" smtClean="0">
                <a:solidFill>
                  <a:srgbClr val="00B050"/>
                </a:solidFill>
              </a:rPr>
              <a:t>3. 1 бут1а </a:t>
            </a:r>
            <a:r>
              <a:rPr lang="ru-RU" sz="3200" dirty="0" err="1" smtClean="0">
                <a:solidFill>
                  <a:srgbClr val="00B050"/>
                </a:solidFill>
              </a:rPr>
              <a:t>поэмаялъул</a:t>
            </a:r>
            <a:r>
              <a:rPr lang="ru-RU" sz="3200" dirty="0" smtClean="0">
                <a:solidFill>
                  <a:srgbClr val="00B050"/>
                </a:solidFill>
              </a:rPr>
              <a:t> пасих1го ц1ализе </a:t>
            </a:r>
            <a:r>
              <a:rPr lang="ru-RU" sz="3200" dirty="0" err="1" smtClean="0">
                <a:solidFill>
                  <a:srgbClr val="00B050"/>
                </a:solidFill>
              </a:rPr>
              <a:t>лъазе</a:t>
            </a:r>
            <a:r>
              <a:rPr lang="ru-RU" sz="3200" dirty="0" smtClean="0">
                <a:solidFill>
                  <a:srgbClr val="00B050"/>
                </a:solidFill>
              </a:rPr>
              <a:t> </a:t>
            </a:r>
            <a:r>
              <a:rPr lang="ru-RU" sz="3200" dirty="0" err="1" smtClean="0">
                <a:solidFill>
                  <a:srgbClr val="00B050"/>
                </a:solidFill>
              </a:rPr>
              <a:t>ва</a:t>
            </a:r>
            <a:r>
              <a:rPr lang="ru-RU" sz="3200" dirty="0" smtClean="0">
                <a:solidFill>
                  <a:srgbClr val="00B050"/>
                </a:solidFill>
              </a:rPr>
              <a:t> х1асил </a:t>
            </a:r>
            <a:r>
              <a:rPr lang="ru-RU" sz="3200" dirty="0" err="1" smtClean="0">
                <a:solidFill>
                  <a:srgbClr val="00B050"/>
                </a:solidFill>
              </a:rPr>
              <a:t>бицине</a:t>
            </a:r>
            <a:r>
              <a:rPr lang="ru-RU" sz="3200" dirty="0" smtClean="0">
                <a:solidFill>
                  <a:srgbClr val="00B050"/>
                </a:solidFill>
              </a:rPr>
              <a:t> </a:t>
            </a:r>
            <a:r>
              <a:rPr lang="ru-RU" sz="3200" dirty="0" err="1" smtClean="0">
                <a:solidFill>
                  <a:srgbClr val="00B050"/>
                </a:solidFill>
              </a:rPr>
              <a:t>лъазе</a:t>
            </a:r>
            <a:r>
              <a:rPr lang="ru-RU" sz="3200" dirty="0" smtClean="0">
                <a:solidFill>
                  <a:srgbClr val="00B050"/>
                </a:solidFill>
              </a:rPr>
              <a:t>!</a:t>
            </a:r>
          </a:p>
          <a:p>
            <a:r>
              <a:rPr lang="ru-RU" sz="3200" dirty="0" smtClean="0">
                <a:solidFill>
                  <a:srgbClr val="00B050"/>
                </a:solidFill>
              </a:rPr>
              <a:t/>
            </a:r>
            <a:br>
              <a:rPr lang="ru-RU" sz="3200" dirty="0" smtClean="0">
                <a:solidFill>
                  <a:srgbClr val="00B050"/>
                </a:solidFill>
              </a:rPr>
            </a:br>
            <a:endParaRPr lang="ru-RU" sz="3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260648"/>
            <a:ext cx="7632848" cy="53091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4000" b="1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Х1асил</a:t>
            </a:r>
          </a:p>
          <a:p>
            <a:pPr>
              <a:lnSpc>
                <a:spcPct val="150000"/>
              </a:lnSpc>
              <a:buFont typeface="Wingdings" pitchFamily="2" charset="2"/>
              <a:buChar char=""/>
            </a:pPr>
            <a:endParaRPr lang="ru-RU" dirty="0" smtClean="0">
              <a:solidFill>
                <a:srgbClr val="0070C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"/>
            </a:pPr>
            <a:r>
              <a:rPr lang="ru-RU" sz="2800" dirty="0" err="1" smtClean="0">
                <a:solidFill>
                  <a:srgbClr val="0070C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Щиб</a:t>
            </a:r>
            <a:r>
              <a:rPr lang="ru-RU" sz="2800" dirty="0" smtClean="0">
                <a:solidFill>
                  <a:srgbClr val="0070C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ц1ияб </a:t>
            </a:r>
            <a:r>
              <a:rPr lang="ru-RU" sz="2800" dirty="0" err="1" smtClean="0">
                <a:solidFill>
                  <a:srgbClr val="0070C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жо</a:t>
            </a:r>
            <a:r>
              <a:rPr lang="ru-RU" sz="2800" dirty="0" smtClean="0">
                <a:solidFill>
                  <a:srgbClr val="0070C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0070C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жакъа</a:t>
            </a:r>
            <a:r>
              <a:rPr lang="ru-RU" sz="2800" dirty="0" smtClean="0">
                <a:solidFill>
                  <a:srgbClr val="0070C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0070C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нилъеда</a:t>
            </a:r>
            <a:r>
              <a:rPr lang="ru-RU" sz="2800" dirty="0" smtClean="0">
                <a:solidFill>
                  <a:srgbClr val="0070C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0070C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дарсида</a:t>
            </a:r>
            <a:r>
              <a:rPr lang="ru-RU" sz="2800" dirty="0" smtClean="0">
                <a:solidFill>
                  <a:srgbClr val="0070C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0070C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лъараб</a:t>
            </a:r>
            <a:r>
              <a:rPr lang="ru-RU" sz="2800" dirty="0" smtClean="0">
                <a:solidFill>
                  <a:srgbClr val="0070C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?</a:t>
            </a:r>
          </a:p>
          <a:p>
            <a:pPr>
              <a:lnSpc>
                <a:spcPct val="150000"/>
              </a:lnSpc>
              <a:buFont typeface="Wingdings" pitchFamily="2" charset="2"/>
              <a:buChar char=""/>
            </a:pPr>
            <a:r>
              <a:rPr lang="ru-RU" sz="2800" dirty="0" err="1" smtClean="0">
                <a:solidFill>
                  <a:srgbClr val="0070C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Ругищ</a:t>
            </a:r>
            <a:r>
              <a:rPr lang="ru-RU" sz="2800" dirty="0" smtClean="0">
                <a:solidFill>
                  <a:srgbClr val="0070C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0070C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нужер</a:t>
            </a:r>
            <a:r>
              <a:rPr lang="ru-RU" sz="2800" dirty="0" smtClean="0">
                <a:solidFill>
                  <a:srgbClr val="0070C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0070C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суалал</a:t>
            </a:r>
            <a:r>
              <a:rPr lang="ru-RU" sz="2800" dirty="0" smtClean="0">
                <a:solidFill>
                  <a:srgbClr val="0070C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»?</a:t>
            </a:r>
          </a:p>
          <a:p>
            <a:pPr>
              <a:lnSpc>
                <a:spcPct val="150000"/>
              </a:lnSpc>
              <a:buFont typeface="Wingdings" pitchFamily="2" charset="2"/>
              <a:buChar char=""/>
            </a:pPr>
            <a:r>
              <a:rPr lang="ru-RU" sz="2800" dirty="0" err="1" smtClean="0">
                <a:solidFill>
                  <a:srgbClr val="0070C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Бокьанищ</a:t>
            </a:r>
            <a:r>
              <a:rPr lang="ru-RU" sz="2800" dirty="0" smtClean="0">
                <a:solidFill>
                  <a:srgbClr val="0070C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0070C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лъимал</a:t>
            </a:r>
            <a:r>
              <a:rPr lang="ru-RU" sz="2800" dirty="0" smtClean="0">
                <a:solidFill>
                  <a:srgbClr val="0070C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0070C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нужее</a:t>
            </a:r>
            <a:r>
              <a:rPr lang="ru-RU" sz="2800" dirty="0" smtClean="0">
                <a:solidFill>
                  <a:srgbClr val="0070C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0070C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жакъасеб</a:t>
            </a:r>
            <a:r>
              <a:rPr lang="ru-RU" sz="2800" dirty="0" smtClean="0">
                <a:solidFill>
                  <a:srgbClr val="0070C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0070C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дарс</a:t>
            </a:r>
            <a:r>
              <a:rPr lang="ru-RU" sz="2800" dirty="0" smtClean="0">
                <a:solidFill>
                  <a:srgbClr val="0070C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?</a:t>
            </a:r>
          </a:p>
          <a:p>
            <a:pPr>
              <a:lnSpc>
                <a:spcPct val="150000"/>
              </a:lnSpc>
              <a:spcAft>
                <a:spcPts val="800"/>
              </a:spcAft>
              <a:buFont typeface="Wingdings" pitchFamily="2" charset="2"/>
              <a:buChar char=""/>
            </a:pPr>
            <a:r>
              <a:rPr lang="ru-RU" sz="2800" dirty="0" err="1" smtClean="0">
                <a:solidFill>
                  <a:srgbClr val="0070C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Кинаб</a:t>
            </a:r>
            <a:r>
              <a:rPr lang="ru-RU" sz="2800" dirty="0" smtClean="0">
                <a:solidFill>
                  <a:srgbClr val="0070C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т1адкъай </a:t>
            </a:r>
            <a:r>
              <a:rPr lang="ru-RU" sz="2800" dirty="0" err="1" smtClean="0">
                <a:solidFill>
                  <a:srgbClr val="0070C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бокьараб</a:t>
            </a:r>
            <a:r>
              <a:rPr lang="ru-RU" sz="2800" dirty="0" smtClean="0">
                <a:solidFill>
                  <a:srgbClr val="0070C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0070C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ва</a:t>
            </a:r>
            <a:r>
              <a:rPr lang="ru-RU" sz="2800" dirty="0" smtClean="0">
                <a:solidFill>
                  <a:srgbClr val="0070C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0070C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кинаб</a:t>
            </a:r>
            <a:r>
              <a:rPr lang="ru-RU" sz="2800" dirty="0" smtClean="0">
                <a:solidFill>
                  <a:srgbClr val="0070C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зах1малъараб?</a:t>
            </a:r>
            <a:endParaRPr lang="ru-RU" sz="2800" dirty="0">
              <a:solidFill>
                <a:srgbClr val="0070C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rot="20070745">
            <a:off x="597543" y="2333140"/>
            <a:ext cx="561266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 err="1" smtClean="0">
                <a:ln w="0"/>
                <a:solidFill>
                  <a:srgbClr val="FF0066"/>
                </a:solidFill>
                <a:effectLst>
                  <a:reflection blurRad="6350" stA="53000" endA="300" endPos="35500" dir="5400000" sy="-90000" algn="bl" rotWithShape="0"/>
                </a:effectLst>
              </a:rPr>
              <a:t>Къо-мех</a:t>
            </a:r>
            <a:r>
              <a:rPr lang="ru-RU" sz="5400" b="1" dirty="0" smtClean="0">
                <a:ln w="0"/>
                <a:solidFill>
                  <a:srgbClr val="FF0066"/>
                </a:solidFill>
                <a:effectLst>
                  <a:reflection blurRad="6350" stA="53000" endA="300" endPos="35500" dir="5400000" sy="-90000" algn="bl" rotWithShape="0"/>
                </a:effectLst>
              </a:rPr>
              <a:t> лъик1</a:t>
            </a:r>
            <a:endParaRPr lang="ru-RU" sz="5400" b="1" dirty="0">
              <a:ln w="0"/>
              <a:solidFill>
                <a:srgbClr val="FF0066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3" name="Picture 4" descr="C:\Documents and Settings\Admin\Рабочий стол\kolokol4ik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584727">
            <a:off x="5932154" y="2584905"/>
            <a:ext cx="2361570" cy="1942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404664"/>
            <a:ext cx="42484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err="1" smtClean="0">
                <a:solidFill>
                  <a:srgbClr val="FF0000"/>
                </a:solidFill>
              </a:rPr>
              <a:t>Дарсил</a:t>
            </a:r>
            <a:r>
              <a:rPr lang="ru-RU" sz="3200" b="1" i="1" dirty="0" smtClean="0">
                <a:solidFill>
                  <a:srgbClr val="FF0000"/>
                </a:solidFill>
              </a:rPr>
              <a:t> </a:t>
            </a:r>
            <a:r>
              <a:rPr lang="ru-RU" sz="3200" b="1" i="1" dirty="0" err="1" smtClean="0">
                <a:solidFill>
                  <a:srgbClr val="FF0000"/>
                </a:solidFill>
              </a:rPr>
              <a:t>мурадал</a:t>
            </a:r>
            <a:r>
              <a:rPr lang="ru-RU" sz="3200" b="1" i="1" dirty="0" smtClean="0">
                <a:solidFill>
                  <a:srgbClr val="FF0000"/>
                </a:solidFill>
              </a:rPr>
              <a:t> :</a:t>
            </a:r>
            <a:endParaRPr lang="ru-RU" sz="3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1052736"/>
            <a:ext cx="705678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800" i="1" dirty="0" err="1" smtClean="0">
                <a:latin typeface="Calibri" pitchFamily="34" charset="0"/>
              </a:rPr>
              <a:t>Дандекквеялъул</a:t>
            </a:r>
            <a:r>
              <a:rPr lang="ru-RU" sz="2800" i="1" dirty="0" smtClean="0">
                <a:latin typeface="Calibri" pitchFamily="34" charset="0"/>
              </a:rPr>
              <a:t> </a:t>
            </a:r>
            <a:r>
              <a:rPr lang="ru-RU" sz="2800" i="1" dirty="0" err="1" smtClean="0">
                <a:latin typeface="Calibri" pitchFamily="34" charset="0"/>
              </a:rPr>
              <a:t>х</a:t>
            </a:r>
            <a:r>
              <a:rPr lang="en-US" sz="2800" i="1" dirty="0" smtClean="0">
                <a:latin typeface="Calibri" pitchFamily="34" charset="0"/>
              </a:rPr>
              <a:t>l</a:t>
            </a:r>
            <a:r>
              <a:rPr lang="ru-RU" sz="2800" i="1" dirty="0" err="1" smtClean="0">
                <a:latin typeface="Calibri" pitchFamily="34" charset="0"/>
              </a:rPr>
              <a:t>акъалъулъ</a:t>
            </a:r>
            <a:r>
              <a:rPr lang="ru-RU" sz="2800" i="1" dirty="0" smtClean="0">
                <a:latin typeface="Calibri" pitchFamily="34" charset="0"/>
              </a:rPr>
              <a:t> </a:t>
            </a:r>
            <a:r>
              <a:rPr lang="ru-RU" sz="2800" i="1" dirty="0" err="1" smtClean="0">
                <a:latin typeface="Calibri" pitchFamily="34" charset="0"/>
              </a:rPr>
              <a:t>авалияб</a:t>
            </a:r>
            <a:r>
              <a:rPr lang="ru-RU" sz="2800" i="1" dirty="0" smtClean="0">
                <a:latin typeface="Calibri" pitchFamily="34" charset="0"/>
              </a:rPr>
              <a:t> баян </a:t>
            </a:r>
            <a:r>
              <a:rPr lang="ru-RU" sz="2800" i="1" dirty="0" err="1" smtClean="0">
                <a:latin typeface="Calibri" pitchFamily="34" charset="0"/>
              </a:rPr>
              <a:t>кьей</a:t>
            </a:r>
            <a:r>
              <a:rPr lang="ru-RU" sz="2800" i="1" dirty="0" smtClean="0">
                <a:latin typeface="Calibri" pitchFamily="34" charset="0"/>
              </a:rPr>
              <a:t> </a:t>
            </a:r>
            <a:r>
              <a:rPr lang="ru-RU" sz="2800" i="1" dirty="0" err="1" smtClean="0">
                <a:latin typeface="Calibri" pitchFamily="34" charset="0"/>
              </a:rPr>
              <a:t>ва</a:t>
            </a:r>
            <a:r>
              <a:rPr lang="ru-RU" sz="2800" i="1" dirty="0" smtClean="0">
                <a:latin typeface="Calibri" pitchFamily="34" charset="0"/>
              </a:rPr>
              <a:t> </a:t>
            </a:r>
            <a:r>
              <a:rPr lang="ru-RU" sz="2800" i="1" dirty="0" err="1" smtClean="0">
                <a:latin typeface="Calibri" pitchFamily="34" charset="0"/>
              </a:rPr>
              <a:t>гьелъул</a:t>
            </a:r>
            <a:r>
              <a:rPr lang="ru-RU" sz="2800" i="1" dirty="0" smtClean="0">
                <a:latin typeface="Calibri" pitchFamily="34" charset="0"/>
              </a:rPr>
              <a:t> к</a:t>
            </a:r>
            <a:r>
              <a:rPr lang="en-US" sz="2800" i="1" dirty="0" smtClean="0">
                <a:latin typeface="Calibri" pitchFamily="34" charset="0"/>
              </a:rPr>
              <a:t>l</a:t>
            </a:r>
            <a:r>
              <a:rPr lang="ru-RU" sz="2800" i="1" dirty="0" smtClean="0">
                <a:latin typeface="Calibri" pitchFamily="34" charset="0"/>
              </a:rPr>
              <a:t>вар </a:t>
            </a:r>
            <a:r>
              <a:rPr lang="ru-RU" sz="2800" i="1" dirty="0" err="1" smtClean="0">
                <a:latin typeface="Calibri" pitchFamily="34" charset="0"/>
              </a:rPr>
              <a:t>рагьи</a:t>
            </a:r>
            <a:endParaRPr lang="ru-RU" sz="2800" i="1" dirty="0" smtClean="0">
              <a:latin typeface="Calibri" pitchFamily="34" charset="0"/>
            </a:endParaRPr>
          </a:p>
          <a:p>
            <a:endParaRPr lang="ru-RU" sz="2800" i="1" dirty="0" smtClean="0">
              <a:latin typeface="Calibri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800" i="1" dirty="0" smtClean="0">
                <a:latin typeface="Calibri" pitchFamily="34" charset="0"/>
              </a:rPr>
              <a:t>Г</a:t>
            </a:r>
            <a:r>
              <a:rPr lang="en-US" sz="2800" i="1" dirty="0" smtClean="0">
                <a:latin typeface="Calibri" pitchFamily="34" charset="0"/>
              </a:rPr>
              <a:t>l</a:t>
            </a:r>
            <a:r>
              <a:rPr lang="ru-RU" sz="2800" i="1" dirty="0" err="1" smtClean="0">
                <a:latin typeface="Calibri" pitchFamily="34" charset="0"/>
              </a:rPr>
              <a:t>адатаб</a:t>
            </a:r>
            <a:r>
              <a:rPr lang="ru-RU" sz="2800" i="1" dirty="0" smtClean="0">
                <a:latin typeface="Calibri" pitchFamily="34" charset="0"/>
              </a:rPr>
              <a:t> </a:t>
            </a:r>
            <a:r>
              <a:rPr lang="ru-RU" sz="2800" i="1" dirty="0" err="1" smtClean="0">
                <a:latin typeface="Calibri" pitchFamily="34" charset="0"/>
              </a:rPr>
              <a:t>анализалдалъун</a:t>
            </a:r>
            <a:r>
              <a:rPr lang="ru-RU" sz="2800" i="1" dirty="0" smtClean="0">
                <a:latin typeface="Calibri" pitchFamily="34" charset="0"/>
              </a:rPr>
              <a:t> </a:t>
            </a:r>
            <a:r>
              <a:rPr lang="ru-RU" sz="2800" i="1" dirty="0" err="1" smtClean="0">
                <a:latin typeface="Calibri" pitchFamily="34" charset="0"/>
              </a:rPr>
              <a:t>гьудуллъи-вацлъи</a:t>
            </a:r>
            <a:r>
              <a:rPr lang="ru-RU" sz="2800" i="1" dirty="0" smtClean="0">
                <a:latin typeface="Calibri" pitchFamily="34" charset="0"/>
              </a:rPr>
              <a:t> </a:t>
            </a:r>
            <a:r>
              <a:rPr lang="ru-RU" sz="2800" i="1" dirty="0" err="1" smtClean="0">
                <a:latin typeface="Calibri" pitchFamily="34" charset="0"/>
              </a:rPr>
              <a:t>нилъер</a:t>
            </a:r>
            <a:r>
              <a:rPr lang="ru-RU" sz="2800" i="1" dirty="0" smtClean="0">
                <a:latin typeface="Calibri" pitchFamily="34" charset="0"/>
              </a:rPr>
              <a:t> </a:t>
            </a:r>
            <a:r>
              <a:rPr lang="ru-RU" sz="2800" i="1" dirty="0" err="1" smtClean="0">
                <a:latin typeface="Calibri" pitchFamily="34" charset="0"/>
              </a:rPr>
              <a:t>къуват</a:t>
            </a:r>
            <a:r>
              <a:rPr lang="ru-RU" sz="2800" i="1" dirty="0" smtClean="0">
                <a:latin typeface="Calibri" pitchFamily="34" charset="0"/>
              </a:rPr>
              <a:t> бук</a:t>
            </a:r>
            <a:r>
              <a:rPr lang="en-US" sz="2800" i="1" dirty="0" smtClean="0">
                <a:latin typeface="Calibri" pitchFamily="34" charset="0"/>
              </a:rPr>
              <a:t>l</a:t>
            </a:r>
            <a:r>
              <a:rPr lang="ru-RU" sz="2800" i="1" dirty="0" smtClean="0">
                <a:latin typeface="Calibri" pitchFamily="34" charset="0"/>
              </a:rPr>
              <a:t>ин баян </a:t>
            </a:r>
            <a:r>
              <a:rPr lang="ru-RU" sz="2800" i="1" dirty="0" err="1" smtClean="0">
                <a:latin typeface="Calibri" pitchFamily="34" charset="0"/>
              </a:rPr>
              <a:t>гьаби</a:t>
            </a:r>
            <a:r>
              <a:rPr lang="ru-RU" sz="2800" i="1" dirty="0" smtClean="0">
                <a:latin typeface="Calibri" pitchFamily="34" charset="0"/>
              </a:rPr>
              <a:t>. </a:t>
            </a:r>
            <a:r>
              <a:rPr lang="ru-RU" sz="2800" i="1" dirty="0" err="1" smtClean="0">
                <a:latin typeface="Calibri" pitchFamily="34" charset="0"/>
              </a:rPr>
              <a:t>Россиялъ</a:t>
            </a:r>
            <a:r>
              <a:rPr lang="ru-RU" sz="2800" i="1" dirty="0" smtClean="0">
                <a:latin typeface="Calibri" pitchFamily="34" charset="0"/>
              </a:rPr>
              <a:t> </a:t>
            </a:r>
            <a:r>
              <a:rPr lang="ru-RU" sz="2800" i="1" dirty="0" err="1" smtClean="0">
                <a:latin typeface="Calibri" pitchFamily="34" charset="0"/>
              </a:rPr>
              <a:t>бакараб</a:t>
            </a:r>
            <a:r>
              <a:rPr lang="ru-RU" sz="2800" i="1" dirty="0" smtClean="0">
                <a:latin typeface="Calibri" pitchFamily="34" charset="0"/>
              </a:rPr>
              <a:t> </a:t>
            </a:r>
            <a:r>
              <a:rPr lang="ru-RU" sz="2800" i="1" dirty="0" err="1" smtClean="0">
                <a:latin typeface="Calibri" pitchFamily="34" charset="0"/>
              </a:rPr>
              <a:t>канлъул</a:t>
            </a:r>
            <a:r>
              <a:rPr lang="ru-RU" sz="2800" i="1" dirty="0" smtClean="0">
                <a:latin typeface="Calibri" pitchFamily="34" charset="0"/>
              </a:rPr>
              <a:t> </a:t>
            </a:r>
            <a:r>
              <a:rPr lang="ru-RU" sz="2800" i="1" dirty="0" err="1" smtClean="0">
                <a:latin typeface="Calibri" pitchFamily="34" charset="0"/>
              </a:rPr>
              <a:t>чирахълъун</a:t>
            </a:r>
            <a:r>
              <a:rPr lang="ru-RU" sz="2800" i="1" dirty="0" smtClean="0">
                <a:latin typeface="Calibri" pitchFamily="34" charset="0"/>
              </a:rPr>
              <a:t> маг</a:t>
            </a:r>
            <a:r>
              <a:rPr lang="en-US" sz="2800" i="1" dirty="0" smtClean="0">
                <a:latin typeface="Calibri" pitchFamily="34" charset="0"/>
              </a:rPr>
              <a:t>l</a:t>
            </a:r>
            <a:r>
              <a:rPr lang="ru-RU" sz="2800" i="1" dirty="0" err="1" smtClean="0">
                <a:latin typeface="Calibri" pitchFamily="34" charset="0"/>
              </a:rPr>
              <a:t>арухъ</a:t>
            </a:r>
            <a:r>
              <a:rPr lang="ru-RU" sz="2800" i="1" dirty="0" smtClean="0">
                <a:latin typeface="Calibri" pitchFamily="34" charset="0"/>
              </a:rPr>
              <a:t> г</a:t>
            </a:r>
            <a:r>
              <a:rPr lang="en-US" sz="2800" i="1" dirty="0" smtClean="0">
                <a:latin typeface="Calibri" pitchFamily="34" charset="0"/>
              </a:rPr>
              <a:t>l</a:t>
            </a:r>
            <a:r>
              <a:rPr lang="ru-RU" sz="2800" i="1" dirty="0" err="1" smtClean="0">
                <a:latin typeface="Calibri" pitchFamily="34" charset="0"/>
              </a:rPr>
              <a:t>урус</a:t>
            </a:r>
            <a:r>
              <a:rPr lang="ru-RU" sz="2800" i="1" dirty="0" smtClean="0">
                <a:latin typeface="Calibri" pitchFamily="34" charset="0"/>
              </a:rPr>
              <a:t> учительница </a:t>
            </a:r>
            <a:r>
              <a:rPr lang="ru-RU" sz="2800" i="1" dirty="0" err="1" smtClean="0">
                <a:latin typeface="Calibri" pitchFamily="34" charset="0"/>
              </a:rPr>
              <a:t>йик</a:t>
            </a:r>
            <a:r>
              <a:rPr lang="en-US" sz="2800" i="1" dirty="0" smtClean="0">
                <a:latin typeface="Calibri" pitchFamily="34" charset="0"/>
              </a:rPr>
              <a:t>l</a:t>
            </a:r>
            <a:r>
              <a:rPr lang="ru-RU" sz="2800" i="1" dirty="0" smtClean="0">
                <a:latin typeface="Calibri" pitchFamily="34" charset="0"/>
              </a:rPr>
              <a:t>ин</a:t>
            </a:r>
          </a:p>
          <a:p>
            <a:endParaRPr lang="ru-RU" sz="2800" i="1" dirty="0" smtClean="0">
              <a:latin typeface="Calibri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800" i="1" dirty="0" err="1" smtClean="0">
                <a:latin typeface="Calibri" pitchFamily="34" charset="0"/>
              </a:rPr>
              <a:t>Логикиял</a:t>
            </a:r>
            <a:r>
              <a:rPr lang="ru-RU" sz="2800" i="1" dirty="0" smtClean="0">
                <a:latin typeface="Calibri" pitchFamily="34" charset="0"/>
              </a:rPr>
              <a:t> </a:t>
            </a:r>
            <a:r>
              <a:rPr lang="ru-RU" sz="2800" i="1" dirty="0" err="1" smtClean="0">
                <a:latin typeface="Calibri" pitchFamily="34" charset="0"/>
              </a:rPr>
              <a:t>суалазул</a:t>
            </a:r>
            <a:r>
              <a:rPr lang="ru-RU" sz="2800" i="1" dirty="0" smtClean="0">
                <a:latin typeface="Calibri" pitchFamily="34" charset="0"/>
              </a:rPr>
              <a:t> </a:t>
            </a:r>
            <a:r>
              <a:rPr lang="ru-RU" sz="2800" i="1" dirty="0" err="1" smtClean="0">
                <a:latin typeface="Calibri" pitchFamily="34" charset="0"/>
              </a:rPr>
              <a:t>кумекалдалъун</a:t>
            </a:r>
            <a:r>
              <a:rPr lang="ru-RU" sz="2800" i="1" dirty="0" smtClean="0">
                <a:latin typeface="Calibri" pitchFamily="34" charset="0"/>
              </a:rPr>
              <a:t> </a:t>
            </a:r>
            <a:r>
              <a:rPr lang="ru-RU" sz="2800" i="1" dirty="0" err="1" smtClean="0">
                <a:latin typeface="Calibri" pitchFamily="34" charset="0"/>
              </a:rPr>
              <a:t>лъималазул</a:t>
            </a:r>
            <a:r>
              <a:rPr lang="ru-RU" sz="2800" i="1" dirty="0" smtClean="0">
                <a:latin typeface="Calibri" pitchFamily="34" charset="0"/>
              </a:rPr>
              <a:t> г</a:t>
            </a:r>
            <a:r>
              <a:rPr lang="en-US" sz="2800" i="1" dirty="0" smtClean="0">
                <a:latin typeface="Calibri" pitchFamily="34" charset="0"/>
              </a:rPr>
              <a:t>l</a:t>
            </a:r>
            <a:r>
              <a:rPr lang="ru-RU" sz="2800" i="1" dirty="0" err="1" smtClean="0">
                <a:latin typeface="Calibri" pitchFamily="34" charset="0"/>
              </a:rPr>
              <a:t>акълу</a:t>
            </a:r>
            <a:r>
              <a:rPr lang="ru-RU" sz="2800" i="1" dirty="0" smtClean="0">
                <a:latin typeface="Calibri" pitchFamily="34" charset="0"/>
              </a:rPr>
              <a:t> </a:t>
            </a:r>
            <a:r>
              <a:rPr lang="ru-RU" sz="2800" i="1" dirty="0" err="1" smtClean="0">
                <a:latin typeface="Calibri" pitchFamily="34" charset="0"/>
              </a:rPr>
              <a:t>цебет</a:t>
            </a:r>
            <a:r>
              <a:rPr lang="en-US" sz="2800" i="1" dirty="0" smtClean="0">
                <a:latin typeface="Calibri" pitchFamily="34" charset="0"/>
              </a:rPr>
              <a:t>l</a:t>
            </a:r>
            <a:r>
              <a:rPr lang="ru-RU" sz="2800" i="1" dirty="0" err="1" smtClean="0">
                <a:latin typeface="Calibri" pitchFamily="34" charset="0"/>
              </a:rPr>
              <a:t>езаби</a:t>
            </a:r>
            <a:endParaRPr lang="ru-RU" sz="2800" i="1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58847"/>
            <a:ext cx="7704856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Родился </a:t>
            </a:r>
            <a:r>
              <a:rPr lang="ru-RU" sz="2400" dirty="0" smtClean="0">
                <a:hlinkClick r:id="rId2" tooltip="28 марта"/>
              </a:rPr>
              <a:t>28 марта</a:t>
            </a:r>
            <a:r>
              <a:rPr lang="ru-RU" sz="2400" dirty="0" smtClean="0"/>
              <a:t> </a:t>
            </a:r>
            <a:r>
              <a:rPr lang="ru-RU" sz="2400" dirty="0" smtClean="0">
                <a:hlinkClick r:id="rId3" tooltip="1931 год"/>
              </a:rPr>
              <a:t>1931 года</a:t>
            </a:r>
            <a:r>
              <a:rPr lang="ru-RU" sz="2400" dirty="0" smtClean="0"/>
              <a:t> в селении </a:t>
            </a:r>
            <a:r>
              <a:rPr lang="ru-RU" sz="2400" dirty="0" err="1" smtClean="0">
                <a:hlinkClick r:id="rId4" tooltip="Кулушац"/>
              </a:rPr>
              <a:t>Кулушац</a:t>
            </a:r>
            <a:r>
              <a:rPr lang="ru-RU" sz="2400" dirty="0" smtClean="0"/>
              <a:t> </a:t>
            </a:r>
            <a:r>
              <a:rPr lang="ru-RU" sz="2400" dirty="0" err="1" smtClean="0">
                <a:hlinkClick r:id="rId5" tooltip="Лакский район"/>
              </a:rPr>
              <a:t>Лакского</a:t>
            </a:r>
            <a:r>
              <a:rPr lang="ru-RU" sz="2400" dirty="0" smtClean="0">
                <a:hlinkClick r:id="rId5" tooltip="Лакский район"/>
              </a:rPr>
              <a:t> района</a:t>
            </a:r>
            <a:r>
              <a:rPr lang="ru-RU" sz="2400" dirty="0" smtClean="0"/>
              <a:t>. Окончил исторический факультет Дагестанского педагогического института имени С. </a:t>
            </a:r>
            <a:r>
              <a:rPr lang="ru-RU" sz="2400" dirty="0" err="1" smtClean="0"/>
              <a:t>Стальского</a:t>
            </a:r>
            <a:r>
              <a:rPr lang="ru-RU" sz="2400" dirty="0" smtClean="0"/>
              <a:t> (ныне ДГУ имени В. И. Ленина), затем Высшие литературные курсы при Литературном институте имени М. Горького и двухгодичные курсы сценаристов.</a:t>
            </a:r>
          </a:p>
          <a:p>
            <a:r>
              <a:rPr lang="ru-RU" sz="2400" dirty="0" smtClean="0"/>
              <a:t>Первая книга его стихов «Слово о матери» на </a:t>
            </a:r>
            <a:r>
              <a:rPr lang="ru-RU" sz="2400" dirty="0" err="1" smtClean="0"/>
              <a:t>лакском</a:t>
            </a:r>
            <a:r>
              <a:rPr lang="ru-RU" sz="2400" dirty="0" smtClean="0"/>
              <a:t> языке появилась в 1956 году. Поэтические сборники на родном языке: «Как Али стал вожаком», «Дети гор», «День рождения канатоходца», «Как звать тебя?», «Мечты Ахмеда», «Чтобы я сделал для тебя?», «Три подарка» и другие.</a:t>
            </a:r>
          </a:p>
          <a:p>
            <a:r>
              <a:rPr lang="ru-RU" sz="2400" dirty="0" smtClean="0"/>
              <a:t>Стихотворения </a:t>
            </a:r>
            <a:r>
              <a:rPr lang="ru-RU" sz="2400" dirty="0" err="1" smtClean="0"/>
              <a:t>Нуратдина</a:t>
            </a:r>
            <a:r>
              <a:rPr lang="ru-RU" sz="2400" dirty="0" smtClean="0"/>
              <a:t> Юсупова переводились на русский язык. В Москве вышли его книги: «Голубь и пшеничное зерно», «День рождения», «Рыба тонет», «Как лягушка осталась без хвоста», «Хитрый Ахмед», «Раз, два, три», «Чабан </a:t>
            </a:r>
            <a:r>
              <a:rPr lang="ru-RU" sz="2400" dirty="0" err="1" smtClean="0"/>
              <a:t>Рабадан</a:t>
            </a:r>
            <a:r>
              <a:rPr lang="ru-RU" sz="2400" dirty="0" smtClean="0"/>
              <a:t>» и другие.</a:t>
            </a:r>
            <a:br>
              <a:rPr lang="ru-RU" sz="2400" dirty="0" smtClean="0"/>
            </a:br>
            <a:r>
              <a:rPr lang="ru-RU" sz="2400" dirty="0" smtClean="0"/>
              <a:t>Его книги переведены на многие языки мира.</a:t>
            </a:r>
            <a:endParaRPr lang="ru-RU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5" name="Picture 5" descr="C:\Users\User\Desktop\IMG_20200505_115821.jpg"/>
          <p:cNvPicPr>
            <a:picLocks noChangeAspect="1" noChangeArrowheads="1"/>
          </p:cNvPicPr>
          <p:nvPr/>
        </p:nvPicPr>
        <p:blipFill>
          <a:blip r:embed="rId2" cstate="print"/>
          <a:srcRect l="4717" t="3801"/>
          <a:stretch>
            <a:fillRect/>
          </a:stretch>
        </p:blipFill>
        <p:spPr bwMode="auto">
          <a:xfrm rot="10800000">
            <a:off x="-3" y="0"/>
            <a:ext cx="9144001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User\Desktop\IMG_20200505_115855.jpg"/>
          <p:cNvPicPr>
            <a:picLocks noChangeAspect="1" noChangeArrowheads="1"/>
          </p:cNvPicPr>
          <p:nvPr/>
        </p:nvPicPr>
        <p:blipFill>
          <a:blip r:embed="rId2" cstate="print"/>
          <a:srcRect l="3082" t="17808" r="3425" b="5479"/>
          <a:stretch>
            <a:fillRect/>
          </a:stretch>
        </p:blipFill>
        <p:spPr bwMode="auto">
          <a:xfrm rot="5400000">
            <a:off x="710952" y="548680"/>
            <a:ext cx="6858000" cy="57606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 descr="C:\Users\User\Desktop\IMG_20200505_115908.jpg"/>
          <p:cNvPicPr>
            <a:picLocks noChangeAspect="1" noChangeArrowheads="1"/>
          </p:cNvPicPr>
          <p:nvPr/>
        </p:nvPicPr>
        <p:blipFill>
          <a:blip r:embed="rId2" cstate="print"/>
          <a:srcRect l="5254" t="17612" r="2746" b="13720"/>
          <a:stretch>
            <a:fillRect/>
          </a:stretch>
        </p:blipFill>
        <p:spPr bwMode="auto">
          <a:xfrm rot="10800000">
            <a:off x="129734" y="548680"/>
            <a:ext cx="8762746" cy="59046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User\Desktop\777_from_buf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1523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User\Desktop\803_20140104_2-770x7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0"/>
            <a:ext cx="6858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icon_5c1b8a80e4fa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92696"/>
            <a:ext cx="9144000" cy="51660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237</Words>
  <Application>Microsoft Office PowerPoint</Application>
  <PresentationFormat>Экран (4:3)</PresentationFormat>
  <Paragraphs>43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ASUS</dc:creator>
  <cp:lastModifiedBy>ASUS</cp:lastModifiedBy>
  <cp:revision>9</cp:revision>
  <dcterms:created xsi:type="dcterms:W3CDTF">2020-05-05T07:53:05Z</dcterms:created>
  <dcterms:modified xsi:type="dcterms:W3CDTF">2020-05-05T09:17:40Z</dcterms:modified>
</cp:coreProperties>
</file>