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9" r:id="rId6"/>
    <p:sldId id="267" r:id="rId7"/>
    <p:sldId id="266" r:id="rId8"/>
    <p:sldId id="283" r:id="rId9"/>
    <p:sldId id="284" r:id="rId10"/>
    <p:sldId id="285" r:id="rId11"/>
    <p:sldId id="286" r:id="rId12"/>
    <p:sldId id="268" r:id="rId13"/>
    <p:sldId id="269" r:id="rId14"/>
    <p:sldId id="271" r:id="rId15"/>
    <p:sldId id="270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65A8A-6FCA-4E33-BCC1-6485D3CB90B8}" v="95" dt="2020-04-24T18:00:26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 varScale="1">
        <p:scale>
          <a:sx n="88" d="100"/>
          <a:sy n="88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7165A8A-6FCA-4E33-BCC1-6485D3CB90B8}"/>
    <pc:docChg chg="addSld delSld modSld sldOrd">
      <pc:chgData name="" userId="" providerId="" clId="Web-{97165A8A-6FCA-4E33-BCC1-6485D3CB90B8}" dt="2020-04-24T18:00:26.860" v="90" actId="14100"/>
      <pc:docMkLst>
        <pc:docMk/>
      </pc:docMkLst>
      <pc:sldChg chg="modSp">
        <pc:chgData name="" userId="" providerId="" clId="Web-{97165A8A-6FCA-4E33-BCC1-6485D3CB90B8}" dt="2020-04-24T17:54:44.936" v="30" actId="20577"/>
        <pc:sldMkLst>
          <pc:docMk/>
          <pc:sldMk cId="4002482202" sldId="256"/>
        </pc:sldMkLst>
        <pc:spChg chg="mod">
          <ac:chgData name="" userId="" providerId="" clId="Web-{97165A8A-6FCA-4E33-BCC1-6485D3CB90B8}" dt="2020-04-24T17:54:27.217" v="25" actId="1076"/>
          <ac:spMkLst>
            <pc:docMk/>
            <pc:sldMk cId="4002482202" sldId="256"/>
            <ac:spMk id="4" creationId="{00000000-0000-0000-0000-000000000000}"/>
          </ac:spMkLst>
        </pc:spChg>
        <pc:spChg chg="mod">
          <ac:chgData name="" userId="" providerId="" clId="Web-{97165A8A-6FCA-4E33-BCC1-6485D3CB90B8}" dt="2020-04-24T17:54:44.936" v="30" actId="20577"/>
          <ac:spMkLst>
            <pc:docMk/>
            <pc:sldMk cId="4002482202" sldId="256"/>
            <ac:spMk id="5" creationId="{00000000-0000-0000-0000-000000000000}"/>
          </ac:spMkLst>
        </pc:spChg>
      </pc:sldChg>
      <pc:sldChg chg="modSp ord">
        <pc:chgData name="" userId="" providerId="" clId="Web-{97165A8A-6FCA-4E33-BCC1-6485D3CB90B8}" dt="2020-04-24T18:00:26.860" v="90" actId="14100"/>
        <pc:sldMkLst>
          <pc:docMk/>
          <pc:sldMk cId="2488566764" sldId="258"/>
        </pc:sldMkLst>
        <pc:spChg chg="mod">
          <ac:chgData name="" userId="" providerId="" clId="Web-{97165A8A-6FCA-4E33-BCC1-6485D3CB90B8}" dt="2020-04-24T18:00:26.860" v="90" actId="14100"/>
          <ac:spMkLst>
            <pc:docMk/>
            <pc:sldMk cId="2488566764" sldId="258"/>
            <ac:spMk id="4" creationId="{00000000-0000-0000-0000-000000000000}"/>
          </ac:spMkLst>
        </pc:spChg>
        <pc:spChg chg="mod">
          <ac:chgData name="" userId="" providerId="" clId="Web-{97165A8A-6FCA-4E33-BCC1-6485D3CB90B8}" dt="2020-04-24T17:59:39.078" v="79" actId="20577"/>
          <ac:spMkLst>
            <pc:docMk/>
            <pc:sldMk cId="2488566764" sldId="258"/>
            <ac:spMk id="6" creationId="{00000000-0000-0000-0000-000000000000}"/>
          </ac:spMkLst>
        </pc:spChg>
        <pc:spChg chg="mod">
          <ac:chgData name="" userId="" providerId="" clId="Web-{97165A8A-6FCA-4E33-BCC1-6485D3CB90B8}" dt="2020-04-24T18:00:02.844" v="87" actId="20577"/>
          <ac:spMkLst>
            <pc:docMk/>
            <pc:sldMk cId="2488566764" sldId="258"/>
            <ac:spMk id="8" creationId="{00000000-0000-0000-0000-000000000000}"/>
          </ac:spMkLst>
        </pc:spChg>
      </pc:sldChg>
      <pc:sldChg chg="del">
        <pc:chgData name="" userId="" providerId="" clId="Web-{97165A8A-6FCA-4E33-BCC1-6485D3CB90B8}" dt="2020-04-24T17:55:31.608" v="31"/>
        <pc:sldMkLst>
          <pc:docMk/>
          <pc:sldMk cId="1033826559" sldId="263"/>
        </pc:sldMkLst>
      </pc:sldChg>
      <pc:sldChg chg="ord">
        <pc:chgData name="" userId="" providerId="" clId="Web-{97165A8A-6FCA-4E33-BCC1-6485D3CB90B8}" dt="2020-04-24T17:56:23.780" v="32"/>
        <pc:sldMkLst>
          <pc:docMk/>
          <pc:sldMk cId="218556778" sldId="268"/>
        </pc:sldMkLst>
      </pc:sldChg>
      <pc:sldChg chg="new del">
        <pc:chgData name="" userId="" providerId="" clId="Web-{97165A8A-6FCA-4E33-BCC1-6485D3CB90B8}" dt="2020-04-24T17:58:02.172" v="37"/>
        <pc:sldMkLst>
          <pc:docMk/>
          <pc:sldMk cId="981100239" sldId="287"/>
        </pc:sldMkLst>
      </pc:sldChg>
      <pc:sldChg chg="new del">
        <pc:chgData name="" userId="" providerId="" clId="Web-{97165A8A-6FCA-4E33-BCC1-6485D3CB90B8}" dt="2020-04-24T17:57:00.343" v="34"/>
        <pc:sldMkLst>
          <pc:docMk/>
          <pc:sldMk cId="2042122840" sldId="287"/>
        </pc:sldMkLst>
      </pc:sldChg>
      <pc:sldChg chg="add replId">
        <pc:chgData name="" userId="" providerId="" clId="Web-{97165A8A-6FCA-4E33-BCC1-6485D3CB90B8}" dt="2020-04-24T17:57:54.328" v="36"/>
        <pc:sldMkLst>
          <pc:docMk/>
          <pc:sldMk cId="2993416115" sldId="288"/>
        </pc:sldMkLst>
      </pc:sldChg>
      <pc:sldChg chg="new">
        <pc:chgData name="" userId="" providerId="" clId="Web-{97165A8A-6FCA-4E33-BCC1-6485D3CB90B8}" dt="2020-04-24T17:58:12.718" v="38"/>
        <pc:sldMkLst>
          <pc:docMk/>
          <pc:sldMk cId="3970932906" sldId="289"/>
        </pc:sldMkLst>
      </pc:sldChg>
      <pc:sldChg chg="add replId">
        <pc:chgData name="" userId="" providerId="" clId="Web-{97165A8A-6FCA-4E33-BCC1-6485D3CB90B8}" dt="2020-04-24T17:58:45.047" v="39"/>
        <pc:sldMkLst>
          <pc:docMk/>
          <pc:sldMk cId="3930014164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-71887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764704"/>
            <a:ext cx="7834495" cy="1643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cs typeface="Calibri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cs typeface="Calibri"/>
              </a:rPr>
              <a:t>ТЕМА: </a:t>
            </a:r>
            <a:endParaRPr lang="ru-RU" dirty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cs typeface="Calibri"/>
              </a:rPr>
              <a:t>ЕДИНЫЙ </a:t>
            </a:r>
            <a:r>
              <a:rPr lang="ru-RU" sz="3200" b="1" dirty="0">
                <a:solidFill>
                  <a:srgbClr val="FF0000"/>
                </a:solidFill>
                <a:cs typeface="Calibri"/>
              </a:rPr>
              <a:t>ВРЕМЕННЫЙ ПЛАН ТЕКСТА</a:t>
            </a:r>
          </a:p>
          <a:p>
            <a:pPr algn="ctr"/>
            <a:endParaRPr lang="ru-RU" sz="6000" b="1" dirty="0">
              <a:solidFill>
                <a:srgbClr val="7030A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4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95218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Клюква и рябина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     </a:t>
            </a:r>
            <a:r>
              <a:rPr lang="ru-RU" sz="4400" b="1" dirty="0"/>
              <a:t>В моховых болотах ожерельем рассыпана по кочкам румяная клюква. На освещенных солнцем лесных полянах краснеют гроздья рябины. </a:t>
            </a:r>
          </a:p>
        </p:txBody>
      </p:sp>
    </p:spTree>
    <p:extLst>
      <p:ext uri="{BB962C8B-B14F-4D97-AF65-F5344CB8AC3E}">
        <p14:creationId xmlns:p14="http://schemas.microsoft.com/office/powerpoint/2010/main" val="38374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95218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4800" b="1" dirty="0">
                <a:solidFill>
                  <a:srgbClr val="FFFF00"/>
                </a:solidFill>
              </a:rPr>
              <a:t>Как хорошо в осеннем лесу!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  </a:t>
            </a:r>
            <a:r>
              <a:rPr lang="ru-RU" sz="4800" b="1" dirty="0"/>
              <a:t>Хорошо в осеннем цветистом лесу! Долго не хочется уходить из него. Не хочется прощаться с золотыми осенними днями.</a:t>
            </a:r>
            <a:br>
              <a:rPr lang="ru-RU" sz="4800" b="1" dirty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217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018" y="285002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rgbClr val="FF0000"/>
                </a:solidFill>
              </a:rPr>
              <a:t>Физминутка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484785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Ходит осень по дорожке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Промочила в лужках ножки.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Ходит осень, бродит осень,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Ветер с клена листья сбросил 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r>
              <a:rPr lang="ru-RU" sz="3200" b="1" dirty="0">
                <a:solidFill>
                  <a:srgbClr val="7030A0"/>
                </a:solidFill>
              </a:rPr>
              <a:t>Дружно по лесу гуляем 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И листочки собираем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Собирать их каждый рад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Просто чудный листопад!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306362" cy="58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018" y="266782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Пересказ по плану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rgbClr val="FFFF00"/>
                </a:solidFill>
              </a:rPr>
              <a:t>1. Осенний  лес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708920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rgbClr val="FFFF00"/>
                </a:solidFill>
              </a:rPr>
              <a:t>2. Грибы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789040"/>
            <a:ext cx="7920880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rgbClr val="FFFF00"/>
                </a:solidFill>
              </a:rPr>
              <a:t>3. Клюква и рябина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941168"/>
            <a:ext cx="7920880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rgbClr val="FFFF00"/>
                </a:solidFill>
              </a:rPr>
              <a:t>4. Как хорошо в осеннем лесу! </a:t>
            </a:r>
          </a:p>
        </p:txBody>
      </p:sp>
    </p:spTree>
    <p:extLst>
      <p:ext uri="{BB962C8B-B14F-4D97-AF65-F5344CB8AC3E}">
        <p14:creationId xmlns:p14="http://schemas.microsoft.com/office/powerpoint/2010/main" val="29111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4242"/>
            <a:ext cx="7802306" cy="30307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Придумай название,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</a:rPr>
              <a:t> в котором показано главное переживание автора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8297" y="4221088"/>
            <a:ext cx="7920880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rgbClr val="FFFF00"/>
                </a:solidFill>
              </a:rPr>
              <a:t>Как хорошо в осеннем лесу! </a:t>
            </a:r>
          </a:p>
        </p:txBody>
      </p:sp>
    </p:spTree>
    <p:extLst>
      <p:ext uri="{BB962C8B-B14F-4D97-AF65-F5344CB8AC3E}">
        <p14:creationId xmlns:p14="http://schemas.microsoft.com/office/powerpoint/2010/main" val="14537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018" y="254242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??????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31" y="1533417"/>
            <a:ext cx="6709338" cy="4981683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87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 flipV="1">
            <a:off x="0" y="-301924"/>
            <a:ext cx="9144000" cy="301924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6134" y="275166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Итог урока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77686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-Чему учились на уроке?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673" y="2869253"/>
            <a:ext cx="777686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-Для чего это было нужно</a:t>
            </a:r>
            <a:r>
              <a:rPr lang="ru-RU" sz="48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Д/з </a:t>
            </a:r>
            <a:r>
              <a:rPr lang="ru-RU" sz="3200" b="1" smtClean="0">
                <a:solidFill>
                  <a:srgbClr val="7030A0"/>
                </a:solidFill>
              </a:rPr>
              <a:t>Работа </a:t>
            </a:r>
            <a:r>
              <a:rPr lang="ru-RU" sz="3200" b="1" smtClean="0">
                <a:solidFill>
                  <a:srgbClr val="7030A0"/>
                </a:solidFill>
              </a:rPr>
              <a:t>по</a:t>
            </a:r>
            <a:r>
              <a:rPr lang="ru-RU" sz="3200" b="1" smtClean="0">
                <a:solidFill>
                  <a:srgbClr val="7030A0"/>
                </a:solidFill>
              </a:rPr>
              <a:t> тестам </a:t>
            </a:r>
            <a:r>
              <a:rPr lang="ru-RU" sz="3200" b="1" dirty="0" err="1" smtClean="0">
                <a:solidFill>
                  <a:srgbClr val="7030A0"/>
                </a:solidFill>
              </a:rPr>
              <a:t>стр</a:t>
            </a:r>
            <a:r>
              <a:rPr lang="ru-RU" sz="3200" b="1" dirty="0" smtClean="0">
                <a:solidFill>
                  <a:srgbClr val="7030A0"/>
                </a:solidFill>
              </a:rPr>
              <a:t> 22-24.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018" y="254242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Настрой на урок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Повернитесь друг к другу, посмотрите друг другу в глаза, улыбнитесь друг к другу и пожелайте  хорошего рабочего настроения на уроке. </a:t>
            </a:r>
          </a:p>
        </p:txBody>
      </p:sp>
      <p:pic>
        <p:nvPicPr>
          <p:cNvPr id="5122" name="Picture 2" descr="http://kidsupschool.com.ua/wp-content/uploads/2014/03/%D1%88%D0%BA%D0%BE%D0%BB%D0%B0-%D0%BB%D0%B8%D0%B4%D0%B5%D1%80%D1%81%D1%82%D0%B2%D0%B0-%D0%B4%D0%BB%D1%8F-%D0%B4%D0%B5%D1%82%D0%B5%D0%B9-%D1%81%D0%B8%D0%BA%D1%85%D0%B0%D1%80%D0%B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" y="4437112"/>
            <a:ext cx="72747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95218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??????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905345"/>
            <a:ext cx="79568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4800" b="1" dirty="0">
                <a:solidFill>
                  <a:srgbClr val="7030A0"/>
                </a:solidFill>
              </a:rPr>
              <a:t>Конец осени.</a:t>
            </a:r>
          </a:p>
          <a:p>
            <a:pPr marL="914400" indent="-914400">
              <a:buAutoNum type="arabicPeriod"/>
            </a:pPr>
            <a:r>
              <a:rPr lang="ru-RU" sz="4800" b="1" dirty="0">
                <a:solidFill>
                  <a:srgbClr val="7030A0"/>
                </a:solidFill>
              </a:rPr>
              <a:t>Холод и сырость.</a:t>
            </a:r>
          </a:p>
          <a:p>
            <a:pPr marL="914400" indent="-914400">
              <a:buAutoNum type="arabicPeriod"/>
            </a:pPr>
            <a:r>
              <a:rPr lang="ru-RU" sz="4800" b="1" dirty="0">
                <a:solidFill>
                  <a:srgbClr val="7030A0"/>
                </a:solidFill>
              </a:rPr>
              <a:t>Листопад.</a:t>
            </a:r>
          </a:p>
          <a:p>
            <a:pPr marL="914400" indent="-914400">
              <a:buAutoNum type="arabicPeriod"/>
            </a:pPr>
            <a:r>
              <a:rPr lang="ru-RU" sz="4800" b="1" dirty="0">
                <a:solidFill>
                  <a:srgbClr val="7030A0"/>
                </a:solidFill>
              </a:rPr>
              <a:t>Заботы животных.</a:t>
            </a:r>
          </a:p>
          <a:p>
            <a:pPr marL="914400" indent="-914400">
              <a:buAutoNum type="arabicPeriod"/>
            </a:pPr>
            <a:r>
              <a:rPr lang="ru-RU" sz="4800" b="1" dirty="0">
                <a:solidFill>
                  <a:srgbClr val="7030A0"/>
                </a:solidFill>
              </a:rPr>
              <a:t>Отлет птиц.</a:t>
            </a:r>
          </a:p>
          <a:p>
            <a:r>
              <a:rPr lang="ru-RU" sz="4800" b="1" dirty="0">
                <a:solidFill>
                  <a:srgbClr val="7030A0"/>
                </a:solidFill>
              </a:rPr>
              <a:t>6.  Скоро зима.</a:t>
            </a:r>
          </a:p>
        </p:txBody>
      </p:sp>
    </p:spTree>
    <p:extLst>
      <p:ext uri="{BB962C8B-B14F-4D97-AF65-F5344CB8AC3E}">
        <p14:creationId xmlns:p14="http://schemas.microsoft.com/office/powerpoint/2010/main" val="3550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018" y="254242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Цель урока №1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419886"/>
            <a:ext cx="7319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</a:rPr>
              <a:t>план текста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484784"/>
            <a:ext cx="7319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Уметь составлять…</a:t>
            </a:r>
          </a:p>
        </p:txBody>
      </p:sp>
    </p:spTree>
    <p:extLst>
      <p:ext uri="{BB962C8B-B14F-4D97-AF65-F5344CB8AC3E}">
        <p14:creationId xmlns:p14="http://schemas.microsoft.com/office/powerpoint/2010/main" val="33475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404664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Тема текста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9322" y="1763107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«Золотая осень»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068960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«Золотая осень в лесу»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1586689" cy="2926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16830"/>
            <a:ext cx="1190625" cy="204787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33" y="331693"/>
            <a:ext cx="4827358" cy="6265646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791" y="260648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??????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960" y="1628800"/>
            <a:ext cx="7927703" cy="19442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Найди подтверждение многоцветного, цветистого леса.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1054" y="3752728"/>
            <a:ext cx="7927703" cy="19442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Замечает ли их возраст?</a:t>
            </a:r>
          </a:p>
          <a:p>
            <a:pPr algn="ctr"/>
            <a:r>
              <a:rPr lang="ru-RU" sz="4800" b="1" dirty="0">
                <a:solidFill>
                  <a:srgbClr val="FFFF00"/>
                </a:solidFill>
              </a:rPr>
              <a:t>Знает ли, какие они на ощупь? На запах?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2" y="523875"/>
            <a:ext cx="4381500" cy="58102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07" y="468889"/>
            <a:ext cx="4045037" cy="3094999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21" y="3709392"/>
            <a:ext cx="4050300" cy="2766192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018" y="254242"/>
            <a:ext cx="7848872" cy="1446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Раздели на 4 части, составь план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71" y="2348880"/>
            <a:ext cx="3856658" cy="348808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5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95218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Осенний лес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   Наступила золотая осень. На тёмном фоне елового леса отчётливо видны яркие краски клёнов и осин. Медленно кружась в воздухе падают с берёз пожелтевшие листья.</a:t>
            </a:r>
            <a:br>
              <a:rPr lang="ru-RU" sz="4800" b="1" dirty="0"/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251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95218"/>
            <a:ext cx="78488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</a:rPr>
              <a:t>Грибы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    </a:t>
            </a:r>
            <a:r>
              <a:rPr lang="ru-RU" sz="4000" b="1" dirty="0"/>
              <a:t>По опушкам лесов еще растут грибы: красноголовые подосиновики, зеленоватые и розовые сыроежки, скользкие грузди и душистые рыжики. На старых больших пнях жмутся друг к дружке тонконогие опёнки. </a:t>
            </a:r>
          </a:p>
        </p:txBody>
      </p:sp>
    </p:spTree>
    <p:extLst>
      <p:ext uri="{BB962C8B-B14F-4D97-AF65-F5344CB8AC3E}">
        <p14:creationId xmlns:p14="http://schemas.microsoft.com/office/powerpoint/2010/main" val="4603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319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1234</cp:lastModifiedBy>
  <cp:revision>46</cp:revision>
  <dcterms:created xsi:type="dcterms:W3CDTF">2017-10-13T04:13:03Z</dcterms:created>
  <dcterms:modified xsi:type="dcterms:W3CDTF">2020-04-24T18:33:13Z</dcterms:modified>
</cp:coreProperties>
</file>