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4" r:id="rId2"/>
    <p:sldId id="258" r:id="rId3"/>
    <p:sldId id="26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10" r:id="rId12"/>
    <p:sldId id="326" r:id="rId13"/>
    <p:sldId id="309" r:id="rId14"/>
    <p:sldId id="311" r:id="rId15"/>
    <p:sldId id="312" r:id="rId16"/>
    <p:sldId id="315" r:id="rId17"/>
    <p:sldId id="317" r:id="rId18"/>
    <p:sldId id="320" r:id="rId19"/>
    <p:sldId id="327" r:id="rId20"/>
    <p:sldId id="321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ED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7" autoAdjust="0"/>
  </p:normalViewPr>
  <p:slideViewPr>
    <p:cSldViewPr>
      <p:cViewPr varScale="1">
        <p:scale>
          <a:sx n="64" d="100"/>
          <a:sy n="64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A5C81-BF9F-4C63-A8D3-89D664479BC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7E63-2B61-4A57-972C-8335161A8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57E63-2B61-4A57-972C-8335161A855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0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7;&#1077;&#1084;&#1080;&#1085;&#1072;&#1088;\&#1043;&#1054;&#1056;&#1071;&#1053;&#1050;&#1040;%20&#1052;&#1059;&#1056;&#1040;&#1044;%20&#1050;&#1040;&#1046;&#1051;&#1040;&#1045;&#1042;.mp4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7;&#1077;&#1084;&#1080;&#1085;&#1072;&#1088;\&#1055;&#1086;%20&#1075;&#1086;&#1088;&#1085;&#1099;&#1084;%20&#1076;&#1086;&#1088;&#1086;&#1075;&#1072;&#1084;%20&#1084;&#1080;&#1085;&#1091;&#1089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7;&#1077;&#1084;&#1080;&#1085;&#1072;&#1088;\&#1044;&#1072;&#1075;&#1077;&#1089;&#1090;&#1072;&#1085;&#1089;&#1082;&#1072;&#1103;%20&#1090;&#1072;&#1085;&#1094;&#1077;&#1074;&#1072;&#1083;&#1100;&#1085;&#1072;&#1103;%20&#1083;&#1077;&#1079;&#1075;&#1080;&#1085;&#1082;&#1072;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Ð°ÑÑÐ¸Ð½ÐºÐ¸ Ð¿Ð¾ Ð·Ð°Ð¿ÑÐ¾ÑÑ Ð´Ð°Ð³ÐµÑÑÐ°Ð½ ÐºÑÐ°ÑÐ¸Ð²Ð°Ñ ÐºÐ°ÑÑÐ¸Ð½ÐºÐ¸ Ð½Ð° ÑÐ¸ÑÑÐ»ÑÐ½ÑÐ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984776" cy="20162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2B0ED8"/>
                </a:solidFill>
              </a:rPr>
              <a:t>Музыка </a:t>
            </a:r>
            <a:br>
              <a:rPr lang="ru-RU" sz="6000" b="1" dirty="0" smtClean="0">
                <a:solidFill>
                  <a:srgbClr val="2B0ED8"/>
                </a:solidFill>
              </a:rPr>
            </a:br>
            <a:r>
              <a:rPr lang="ru-RU" sz="6000" b="1" dirty="0" smtClean="0">
                <a:solidFill>
                  <a:srgbClr val="2B0ED8"/>
                </a:solidFill>
              </a:rPr>
              <a:t>моего родного края</a:t>
            </a:r>
            <a:endParaRPr lang="ru-RU" b="1" dirty="0">
              <a:solidFill>
                <a:srgbClr val="2B0ED8"/>
              </a:solidFill>
            </a:endParaRPr>
          </a:p>
        </p:txBody>
      </p:sp>
      <p:pic>
        <p:nvPicPr>
          <p:cNvPr id="5" name="Рисунок 4" descr="ÐÐ°ÑÑÐ¸Ð½ÐºÐ¸ Ð¿Ð¾ Ð·Ð°Ð¿ÑÐ¾ÑÑ ÑÐ¾Ð»ÑÐºÐ»Ð¾Ñ Ð² ÑÐ¾ÑÐ¼Ð¸ÑÐ¾Ð²Ð°Ð½Ð¸Ð¸ Ð¼ÑÐ·ÑÐºÐ°Ð»ÑÐ½Ð¾Ð¹ ÐºÑÐ»ÑÑÑÑÑ ÑÐºÐ¾Ð»ÑÐ½Ð¸ÐºÐ¾Ð² ÐÐ°Ð³ÐµÑÑÐ°Ð½Ð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160240" cy="184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9/02/27/s_5c764056dc25f/1100994_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" y="-1771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ГОРЯНКА МУРАД КАЖЛАЕ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4214818"/>
            <a:ext cx="3429003" cy="1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560840" cy="352839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Знакомство</a:t>
            </a:r>
            <a:br>
              <a:rPr lang="ru-RU" sz="4800" b="1" dirty="0" smtClean="0"/>
            </a:br>
            <a:r>
              <a:rPr lang="ru-RU" sz="4800" b="1" dirty="0" smtClean="0"/>
              <a:t> с Дагестанскими </a:t>
            </a:r>
            <a:br>
              <a:rPr lang="ru-RU" sz="4800" b="1" dirty="0" smtClean="0"/>
            </a:br>
            <a:r>
              <a:rPr lang="ru-RU" sz="4800" b="1" dirty="0" smtClean="0"/>
              <a:t>народными музыкальными инструментами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903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e85/000440bc-1c6330e4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653"/>
            <a:ext cx="8676456" cy="65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Зурна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фольклорный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инструмент, она широко используется во время народных празднеств на открытом воздухе. Зурна, как правило, входит в состав ансамблей духовых инструментов, но может быть и сольным инструментом. В таких случаях она используется для исполнения некоторых танцевальных мелодий. Очень часто в народной музыке звучит дуэт этих инструментов. Тогда одна зурна ведет мелодию, а другая тянет низкие долгие звуки. Получается очень оригинальная мелодия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4248472" cy="48965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считается национальным музыкальным инструментом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кавказских народов.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танец не проходил без игры на нём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которой из местностей он появился раньше, историки не могут точно определить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достоверно точно – для горцев он ничуть не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 чем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бурка или кинжал.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 descr="ÐÐ°ÑÑÐ¸Ð½ÐºÐ¸ Ð¿Ð¾ Ð·Ð°Ð¿ÑÐ¾ÑÑ Ð´Ð°Ð³ÐµÑÑÐ°Ð½ÑÐºÐ°Ñ Ð±Ð°ÑÐ°Ð±Ð°Ð½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97" y="1628800"/>
            <a:ext cx="4421583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6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°Ð³Ð°Ñ ÐºÑÐ¼ÑÐ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7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Ð°ÑÑÐ¸Ð½ÐºÐ¸ Ð¿Ð¾ Ð·Ð°Ð¿ÑÐ¾ÑÑ ÐÐ³Ð°Ð±Ð°Ð±Ð¾Ð² ÑÐµÑÐ³ÐµÐ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0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6093296"/>
            <a:ext cx="3381002" cy="432047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Джафарва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Алиевна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ÐÐ°ÑÑÐ¸Ð½ÐºÐ¸ Ð¿Ð¾ Ð·Ð°Ð¿ÑÐ¾ÑÑ Ð´Ð°Ð³ÐµÑÑÐ°Ð½. ÐºÐ¾Ð¼Ð¿Ð¾Ð·Ð¸ÑÐ¾Ñ ÐÐ¶Ð°ÑÐ°ÑÐ¾Ð²Ð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84984"/>
            <a:ext cx="3977033" cy="284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ÐÐ°ÑÑÐ¸Ð½ÐºÐ¸ Ð¿Ð¾ Ð·Ð°Ð¿ÑÐ¾ÑÑ Ð§Ð°Ð»Ð°ÐµÐ², Ð¨Ð¸ÑÐ²Ð°Ð½Ð¸ Ð Ð°Ð¼Ð°Ð·Ð°Ð½Ð¾Ð²Ð¸Ñ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052"/>
            <a:ext cx="3971156" cy="28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3" y="3284984"/>
            <a:ext cx="4205324" cy="3097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8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 горным дорогам»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слова Расула Гамзатова                                   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узыка Сергея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Агабабова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ÐÐ°ÑÑÐ¸Ð½ÐºÐ¸ Ð¿Ð¾ Ð·Ð°Ð¿ÑÐ¾ÑÑ Ð Ð°ÑÑÐ» ÐÐ°Ð¼Ð·Ð°Ñ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6457"/>
            <a:ext cx="3240360" cy="4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4788024" y="2348880"/>
            <a:ext cx="3650094" cy="4167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07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76672"/>
            <a:ext cx="4320480" cy="6120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Веют вершины, в молчании и строго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ручей устремился к ручью.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горным дорогам, по горным дорогам,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веду я машину свою.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накинул товарищ мой бурку на плечи,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скачет на быстром коне.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ему просигналить спешу я при встрече,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путь уступает он мне.   (2 раза)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храню я путёвку в косматой папахе,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сердце давно потерял.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живёт моя милая в горном ауле,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живёт среди неба и скал.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зачем себя я понапрасну тревожу,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лишившись покоя и сна.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моя дорогая на крепость похожа,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совсем неприступна она. (2 раза)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499992" y="476672"/>
            <a:ext cx="4392488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хочет кататься со мною в машине,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Спешит проявить свою власть.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всё намекает, что девушек нынче,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горах запрещается красть.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белому свету, по белому свету,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еду в туман и грозу,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слово даю вам, что девушку эту,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всё же, друзья, увезу. (2 раза)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Сама она сядет со мною в машину,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Щекою прижмется к плечу.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 ней на крутую, спинную вершину,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соколом быстро взлечу.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там, где сверкают на небе высоком,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Созвездья в орлином краю,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горным дорогам, по горным дорогам, 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Спешите на свадьбу мою. (2 раза)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По горным дорогам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2177282"/>
            <a:ext cx="84994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3980"/>
            <a:ext cx="56886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 гору взошел я и с той высоты,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Всей грудью вздохнув, Дагестану ответил: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"Немало краев повидал я, но ты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По-прежнему самый любимый на свете.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 Ð°ÑÑÐ» ÐÐ°Ð¼Ð·Ð°ÑÐ¾Ð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/>
          <a:stretch/>
        </p:blipFill>
        <p:spPr bwMode="auto">
          <a:xfrm>
            <a:off x="5711734" y="396943"/>
            <a:ext cx="3118148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 Ð°ÑÑÐ» ÐÐ°Ð¼Ð·Ð°ÑÐ¾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53552"/>
            <a:ext cx="2160240" cy="31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5157192"/>
            <a:ext cx="3168352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Расул Гамзатов</a:t>
            </a:r>
          </a:p>
          <a:p>
            <a:pPr algn="ctr"/>
            <a:r>
              <a:rPr lang="ru-RU" dirty="0" smtClean="0"/>
              <a:t>1923г.-2003г.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332546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/>
              <a:t> </a:t>
            </a:r>
            <a:r>
              <a:rPr lang="ru-RU" sz="2800" i="1" dirty="0">
                <a:latin typeface="+mj-lt"/>
                <a:cs typeface="Arial" pitchFamily="34" charset="0"/>
              </a:rPr>
              <a:t>Ознакомиться и выписать в рабочую тетрадь </a:t>
            </a:r>
            <a:r>
              <a:rPr lang="ru-RU" sz="2800" i="1" dirty="0" smtClean="0">
                <a:latin typeface="+mj-lt"/>
                <a:cs typeface="Arial" pitchFamily="34" charset="0"/>
              </a:rPr>
              <a:t>композиторов Дагестана, </a:t>
            </a:r>
            <a:r>
              <a:rPr lang="ru-RU" sz="2800" i="1" dirty="0">
                <a:latin typeface="+mj-lt"/>
                <a:cs typeface="Arial" pitchFamily="34" charset="0"/>
              </a:rPr>
              <a:t>народные </a:t>
            </a:r>
            <a:r>
              <a:rPr lang="ru-RU" sz="2800" i="1" dirty="0" smtClean="0">
                <a:latin typeface="+mj-lt"/>
                <a:cs typeface="Arial" pitchFamily="34" charset="0"/>
              </a:rPr>
              <a:t>инструменты, переписать </a:t>
            </a:r>
            <a:r>
              <a:rPr lang="ru-RU" sz="2800" i="1" dirty="0">
                <a:latin typeface="+mj-lt"/>
                <a:cs typeface="Arial" pitchFamily="34" charset="0"/>
              </a:rPr>
              <a:t>песню «По горным дорогам» </a:t>
            </a:r>
            <a:br>
              <a:rPr lang="ru-RU" sz="2800" i="1" dirty="0">
                <a:latin typeface="+mj-lt"/>
                <a:cs typeface="Arial" pitchFamily="34" charset="0"/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(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музыку скачать и петь)</a:t>
            </a:r>
            <a:r>
              <a:rPr lang="ru-RU" sz="2400" i="1" dirty="0">
                <a:latin typeface="+mj-lt"/>
                <a:cs typeface="Arial" pitchFamily="34" charset="0"/>
              </a:rPr>
              <a:t/>
            </a:r>
            <a:br>
              <a:rPr lang="ru-RU" sz="2400" i="1" dirty="0">
                <a:latin typeface="+mj-lt"/>
                <a:cs typeface="Arial" pitchFamily="34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Ð°ÑÑÐ¸Ð½ÐºÐ¸ Ð¿Ð¾ Ð·Ð°Ð¿ÑÐ¾ÑÑ ÑÐ¿Ð°ÑÐ¸Ð±Ð¾ Ð·Ð° Ð²Ð½Ð¸Ð¼Ð°Ð½Ð¸Ñ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56176" y="587727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1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7488832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 ÐÑÐµÐºÑÐ°ÑÐ½ÑÐ¹ ÐºÑÐ°Ð¹ â ÐÐ°Ð³ÐµÑÑÐ°Ð½.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Дагестанская танцевальная лезг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9/02/27/s_5c764056dc25f/1100994_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9/02/27/s_5c764056dc25f/1100994_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4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9/02/27/s_5c764056dc25f/1100994_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Ð°Ð³ÐµÑÑÐ°Ð½ÑÑ â Ð¾ÑÐµÐ½Ñ Ð³Ð¾ÑÑÐµÐ¿ÑÐ¸Ð¸Ð¼Ð½ÑÐ¹ Ð½Ð°ÑÐ¾Ð´! ÐÐ½Ð¸ ÑÐ»Ð°Ð²ÑÑÑÑ ÑÐ²Ð¾ÐµÐ¹ Ð»ÑÐ±Ð¾Ð²ÑÑ Ðº Ð¿ÐµÑÐ½ÑÐ¼ Ð¸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7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9/02/27/s_5c764056dc25f/1100994_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4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9/02/27/s_5c764056dc25f/1100994_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9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1463</TotalTime>
  <Words>102</Words>
  <Application>Microsoft Office PowerPoint</Application>
  <PresentationFormat>Экран (4:3)</PresentationFormat>
  <Paragraphs>25</Paragraphs>
  <Slides>21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Музыка  моего родного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 с Дагестанскими  народными музыкальными инструментами</vt:lpstr>
      <vt:lpstr>Презентация PowerPoint</vt:lpstr>
      <vt:lpstr>Презентация PowerPoint</vt:lpstr>
      <vt:lpstr>Барабан  считается национальным музыкальным инструментом для всех кавказских народов.  Ни один танец не проходил без игры на нём.  В которой из местностей он появился раньше, историки не могут точно определить.  Одно достоверно точно – для горцев он ничуть не менее значим чем бурка или кинжал.  </vt:lpstr>
      <vt:lpstr>Презентация PowerPoint</vt:lpstr>
      <vt:lpstr>Презентация PowerPoint</vt:lpstr>
      <vt:lpstr>  Джафарва Аида Алиевна</vt:lpstr>
      <vt:lpstr>Песня  «По горным дорогам»  слова Расула Гамзатова                                     музыка Сергея Агабабова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133</cp:revision>
  <cp:lastPrinted>2018-12-10T05:52:08Z</cp:lastPrinted>
  <dcterms:created xsi:type="dcterms:W3CDTF">2018-10-16T20:37:20Z</dcterms:created>
  <dcterms:modified xsi:type="dcterms:W3CDTF">2020-05-18T22:37:07Z</dcterms:modified>
</cp:coreProperties>
</file>