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78" r:id="rId5"/>
    <p:sldId id="271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62" r:id="rId14"/>
    <p:sldId id="269" r:id="rId15"/>
    <p:sldId id="258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5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66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83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26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1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14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65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17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13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66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3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61F2-8A0A-42B5-8102-0F2EB90A2CA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36DE-4A37-4843-842C-96BCCC547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623" y="901338"/>
            <a:ext cx="9144000" cy="1384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Изложение</a:t>
            </a:r>
            <a:br>
              <a:rPr lang="ru-RU" b="1" dirty="0" smtClean="0"/>
            </a:br>
            <a:r>
              <a:rPr lang="ru-RU" b="1" dirty="0" smtClean="0"/>
              <a:t>4 класс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10790"/>
            <a:ext cx="8821783" cy="705390"/>
          </a:xfrm>
        </p:spPr>
        <p:txBody>
          <a:bodyPr>
            <a:normAutofit/>
          </a:bodyPr>
          <a:lstStyle/>
          <a:p>
            <a:r>
              <a:rPr lang="ru-RU" sz="4400" b="1" dirty="0"/>
              <a:t>п</a:t>
            </a:r>
            <a:r>
              <a:rPr lang="ru-RU" sz="4400" b="1" dirty="0" smtClean="0"/>
              <a:t>о произведению Г.К. Паустовского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71611" y="0"/>
            <a:ext cx="2020389" cy="1436914"/>
          </a:xfrm>
          <a:prstGeom prst="rect">
            <a:avLst/>
          </a:prstGeom>
        </p:spPr>
      </p:pic>
      <p:pic>
        <p:nvPicPr>
          <p:cNvPr id="19458" name="Picture 2" descr="https://kollege.ru/uploads/eaea01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9301" y="2403566"/>
            <a:ext cx="2857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15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609600" y="6126164"/>
            <a:ext cx="10972800" cy="1831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cdn.fishki.net/upload/post/201407/04/1282605/1_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72" y="2204864"/>
            <a:ext cx="9601067" cy="456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2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32437" y="3933057"/>
            <a:ext cx="1549963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iralebedeva.ru/images/hares_paw7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2192000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9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-315416"/>
            <a:ext cx="10972800" cy="1143000"/>
          </a:xfrm>
        </p:spPr>
        <p:txBody>
          <a:bodyPr/>
          <a:lstStyle/>
          <a:p>
            <a:r>
              <a:rPr lang="ru-RU" dirty="0" smtClean="0"/>
              <a:t>Вопросы            Словарь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9349" y="692696"/>
            <a:ext cx="5568619" cy="72454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1.Кто охотился в лесу?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начался лесной пожар?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делал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Ларион?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Кто выскочил из-под ног у деда?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5.Как бежал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зверёк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Почему?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Обрадовался ли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зайцу?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 знал дед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      зверей?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 чём просил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зайцем?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Вывел ли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деда из огня?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Куда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выбежали?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11.Забрал ли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зайца домой? Почему?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1957" y="692696"/>
            <a:ext cx="6480043" cy="675245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Ларион,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потянуло гарью,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гнало;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кочкам, спотыкался,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выедал ему глаза ,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медленно и волочил, задние ноги;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будто родному,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звери лучше чуют, откуда идёт огонь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всегда спасаются,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потише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леса, оба упали от усталости,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опалены ноги и живот,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дед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вылечил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70539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Синонимы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698" y="1136469"/>
            <a:ext cx="3958045" cy="5040494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Дед Ларион – </a:t>
            </a:r>
          </a:p>
          <a:p>
            <a:endParaRPr lang="ru-RU" sz="4400" dirty="0" smtClean="0"/>
          </a:p>
          <a:p>
            <a:pPr>
              <a:lnSpc>
                <a:spcPct val="100000"/>
              </a:lnSpc>
            </a:pPr>
            <a:r>
              <a:rPr lang="ru-RU" sz="4400" dirty="0" smtClean="0"/>
              <a:t>Заяц –</a:t>
            </a:r>
          </a:p>
          <a:p>
            <a:pPr marL="0" indent="0">
              <a:lnSpc>
                <a:spcPct val="100000"/>
              </a:lnSpc>
              <a:buNone/>
            </a:pPr>
            <a:endParaRPr lang="ru-RU" sz="4400" dirty="0"/>
          </a:p>
          <a:p>
            <a:pPr>
              <a:lnSpc>
                <a:spcPct val="100000"/>
              </a:lnSpc>
            </a:pPr>
            <a:r>
              <a:rPr lang="ru-RU" sz="4400" dirty="0" smtClean="0"/>
              <a:t>Гул - </a:t>
            </a:r>
          </a:p>
          <a:p>
            <a:endParaRPr lang="ru-RU" sz="4400" dirty="0" smtClean="0"/>
          </a:p>
          <a:p>
            <a:r>
              <a:rPr lang="ru-RU" sz="4400" dirty="0" smtClean="0"/>
              <a:t>Опалены -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4171" y="1031966"/>
            <a:ext cx="7903029" cy="5144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старый лесной житель, охотник, старик, он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зайчонок, зверёк, косой, длинноухий, спаситель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сливающийся шум.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обгорели, подпалились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9455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1" y="2886890"/>
            <a:ext cx="10474235" cy="292607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>-        </a:t>
            </a:r>
            <a:r>
              <a:rPr lang="ru-RU" b="1" dirty="0" smtClean="0"/>
              <a:t>Открой тетрадь!</a:t>
            </a:r>
            <a:br>
              <a:rPr lang="ru-RU" b="1" dirty="0" smtClean="0"/>
            </a:br>
            <a:r>
              <a:rPr lang="ru-RU" b="1" dirty="0" smtClean="0"/>
              <a:t>         Запиши число!</a:t>
            </a:r>
            <a:br>
              <a:rPr lang="ru-RU" b="1" dirty="0" smtClean="0"/>
            </a:br>
            <a:r>
              <a:rPr lang="ru-RU" b="1" dirty="0" smtClean="0"/>
              <a:t>             Изложение.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План:</a:t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Лесной пожар.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2.Огонь идёт на деда.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3.Радостная встреча с зайцем.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4. Спасение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92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2486396"/>
              </p:ext>
            </p:extLst>
          </p:nvPr>
        </p:nvGraphicFramePr>
        <p:xfrm>
          <a:off x="-1" y="-1"/>
          <a:ext cx="12192000" cy="6878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550">
                  <a:extLst>
                    <a:ext uri="{9D8B030D-6E8A-4147-A177-3AD203B41FA5}">
                      <a16:colId xmlns="" xmlns:a16="http://schemas.microsoft.com/office/drawing/2014/main" val="3176078288"/>
                    </a:ext>
                  </a:extLst>
                </a:gridCol>
                <a:gridCol w="8129450">
                  <a:extLst>
                    <a:ext uri="{9D8B030D-6E8A-4147-A177-3AD203B41FA5}">
                      <a16:colId xmlns="" xmlns:a16="http://schemas.microsoft.com/office/drawing/2014/main" val="3676128421"/>
                    </a:ext>
                  </a:extLst>
                </a:gridCol>
              </a:tblGrid>
              <a:tr h="61915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План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Опорные слова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7833780"/>
                  </a:ext>
                </a:extLst>
              </a:tr>
              <a:tr h="155971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ru-RU" sz="3600" b="1" dirty="0" smtClean="0"/>
                        <a:t>Лесной пожар.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   Лар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</a:rPr>
                        <a:t>он,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хотился</a:t>
                      </a:r>
                      <a:r>
                        <a:rPr lang="ru-RU" sz="3600" dirty="0" smtClean="0"/>
                        <a:t>, </a:t>
                      </a:r>
                      <a:r>
                        <a:rPr lang="ru-RU" sz="3600" b="1" dirty="0" smtClean="0"/>
                        <a:t>не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жида</a:t>
                      </a:r>
                      <a:r>
                        <a:rPr lang="ru-RU" sz="3600" b="1" u="sng" dirty="0" smtClean="0"/>
                        <a:t>нн</a:t>
                      </a:r>
                      <a:r>
                        <a:rPr lang="ru-RU" sz="3600" b="1" dirty="0" smtClean="0"/>
                        <a:t>о п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т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r>
                        <a:rPr lang="ru-RU" sz="3600" b="1" dirty="0" smtClean="0"/>
                        <a:t>нул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, гарью, с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громной скор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стью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409036"/>
                  </a:ext>
                </a:extLst>
              </a:tr>
              <a:tr h="155971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2. </a:t>
                      </a:r>
                      <a:r>
                        <a:rPr lang="ru-RU" sz="3600" b="1" dirty="0" smtClean="0"/>
                        <a:t>Опасность рядом.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   сп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тыкался, вы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r>
                        <a:rPr lang="ru-RU" sz="3600" b="1" dirty="0" smtClean="0"/>
                        <a:t>дал глаза, гул и треск плам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r>
                        <a:rPr lang="ru-RU" sz="3600" b="1" dirty="0" smtClean="0"/>
                        <a:t>ни, из-под ног, в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лочил ноги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0094596"/>
                  </a:ext>
                </a:extLst>
              </a:tr>
              <a:tr h="155971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3. </a:t>
                      </a:r>
                      <a:r>
                        <a:rPr lang="ru-RU" sz="3600" b="1" dirty="0" smtClean="0"/>
                        <a:t>За зайцем.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   будто</a:t>
                      </a:r>
                      <a:r>
                        <a:rPr lang="ru-RU" sz="3600" b="1" baseline="0" dirty="0" smtClean="0"/>
                        <a:t> р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baseline="0" dirty="0" smtClean="0"/>
                        <a:t>дному, лу</a:t>
                      </a:r>
                      <a:r>
                        <a:rPr lang="ru-RU" sz="3600" b="1" u="sng" baseline="0" dirty="0" smtClean="0"/>
                        <a:t>ч</a:t>
                      </a:r>
                      <a:r>
                        <a:rPr lang="ru-RU" sz="3600" b="1" baseline="0" dirty="0" smtClean="0"/>
                        <a:t>ше ч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r>
                        <a:rPr lang="ru-RU" sz="3600" b="1" baseline="0" dirty="0" smtClean="0"/>
                        <a:t>ют, всегда сп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r>
                        <a:rPr lang="ru-RU" sz="3600" b="1" baseline="0" dirty="0" smtClean="0"/>
                        <a:t>саются, плакал от страха, </a:t>
                      </a:r>
                      <a:r>
                        <a:rPr lang="ru-RU" sz="3600" b="1" baseline="0" dirty="0" err="1" smtClean="0"/>
                        <a:t>п</a:t>
                      </a:r>
                      <a:r>
                        <a:rPr lang="ru-RU" sz="3600" b="1" baseline="0" dirty="0" err="1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baseline="0" dirty="0" err="1" smtClean="0"/>
                        <a:t>тише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9835511"/>
                  </a:ext>
                </a:extLst>
              </a:tr>
              <a:tr h="155971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4. </a:t>
                      </a:r>
                      <a:r>
                        <a:rPr lang="ru-RU" sz="3600" b="1" dirty="0" smtClean="0"/>
                        <a:t>Спасение.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   вывел из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гня, от устал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сти, 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r>
                        <a:rPr lang="ru-RU" sz="3600" b="1" dirty="0" smtClean="0"/>
                        <a:t>палены ноги и живот</a:t>
                      </a:r>
                      <a:endParaRPr lang="ru-RU" sz="3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619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89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2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Памятка «Как проверить изложение»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692332"/>
            <a:ext cx="11782697" cy="59044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/>
              <a:t>1. Написав текст, перечитай его.</a:t>
            </a:r>
          </a:p>
          <a:p>
            <a:pPr marL="0" indent="0">
              <a:buNone/>
            </a:pPr>
            <a:r>
              <a:rPr lang="ru-RU" sz="3600" dirty="0" smtClean="0"/>
              <a:t>2. Ответь себе на вопросы:</a:t>
            </a:r>
          </a:p>
          <a:p>
            <a:pPr marL="0" indent="0">
              <a:buNone/>
            </a:pPr>
            <a:r>
              <a:rPr lang="ru-RU" sz="3600" dirty="0" smtClean="0"/>
              <a:t>•	Удалось ли тебе передать основное содержание текста?</a:t>
            </a:r>
          </a:p>
          <a:p>
            <a:pPr marL="0" indent="0">
              <a:buNone/>
            </a:pPr>
            <a:r>
              <a:rPr lang="ru-RU" sz="3600" dirty="0" smtClean="0"/>
              <a:t>•	Все ли пункты плана отражены?</a:t>
            </a:r>
          </a:p>
          <a:p>
            <a:pPr marL="0" indent="0">
              <a:buNone/>
            </a:pPr>
            <a:r>
              <a:rPr lang="ru-RU" sz="3600" dirty="0" smtClean="0"/>
              <a:t>•	Написан ли каждый абзац с красной строки?</a:t>
            </a:r>
          </a:p>
          <a:p>
            <a:pPr marL="0" indent="0">
              <a:buNone/>
            </a:pPr>
            <a:r>
              <a:rPr lang="ru-RU" sz="3600" dirty="0" smtClean="0"/>
              <a:t>•	Нет ли повторений?</a:t>
            </a:r>
          </a:p>
          <a:p>
            <a:pPr marL="0" indent="0">
              <a:buNone/>
            </a:pPr>
            <a:r>
              <a:rPr lang="ru-RU" sz="3600" dirty="0" smtClean="0"/>
              <a:t>3. Проверь правильность написания слов в каждом предложении.</a:t>
            </a:r>
          </a:p>
          <a:p>
            <a:pPr marL="0" indent="0">
              <a:buNone/>
            </a:pPr>
            <a:r>
              <a:rPr lang="ru-RU" sz="3600" dirty="0" smtClean="0"/>
              <a:t>4. Проверь постановку знаков препинания в предложениях.</a:t>
            </a:r>
          </a:p>
          <a:p>
            <a:pPr marL="0" indent="0">
              <a:buNone/>
            </a:pPr>
            <a:r>
              <a:rPr lang="ru-RU" sz="3600" dirty="0" smtClean="0"/>
              <a:t>5. Если требуются исправления, сделай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00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1364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Константин Георгиевич Паустовский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1892-1968 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83326" y="1160825"/>
            <a:ext cx="4493621" cy="520078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0537" y="2338251"/>
            <a:ext cx="5423263" cy="383871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Русский писатель.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Автор рассказов и повестей о природе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для детей и взрослых.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3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578" y="1175657"/>
            <a:ext cx="3500846" cy="2583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31218">
            <a:off x="146179" y="4154623"/>
            <a:ext cx="1623067" cy="2261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08837">
            <a:off x="1459676" y="3706441"/>
            <a:ext cx="1584144" cy="2184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65821" y="3819668"/>
            <a:ext cx="1644639" cy="21576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229" y="91438"/>
            <a:ext cx="5956659" cy="6270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   К.Г. Паустовский любил путешествовать. Изъездил всю Россию. </a:t>
            </a:r>
          </a:p>
          <a:p>
            <a:pPr marL="0" indent="0">
              <a:buNone/>
            </a:pPr>
            <a:r>
              <a:rPr lang="ru-RU" sz="2400" dirty="0" smtClean="0"/>
              <a:t>Особое место в творчестве Паустовского занимает Мещерский край. </a:t>
            </a:r>
          </a:p>
          <a:p>
            <a:pPr marL="0" indent="0">
              <a:buNone/>
            </a:pPr>
            <a:r>
              <a:rPr lang="ru-RU" sz="2400" dirty="0" smtClean="0"/>
              <a:t>Был на Кавказе и в Крыму. </a:t>
            </a:r>
          </a:p>
          <a:p>
            <a:pPr marL="0" indent="0">
              <a:buNone/>
            </a:pPr>
            <a:r>
              <a:rPr lang="ru-RU" sz="2400" dirty="0" smtClean="0"/>
              <a:t>Подолгу жил в маленьком городке Старый Крым (сейчас там его дом-музей).</a:t>
            </a:r>
          </a:p>
          <a:p>
            <a:pPr marL="0" indent="0">
              <a:buNone/>
            </a:pPr>
            <a:r>
              <a:rPr lang="ru-RU" sz="2400" dirty="0" smtClean="0"/>
              <a:t>Рассказы и повести проникнуты большой любовью к родной земле. </a:t>
            </a:r>
          </a:p>
          <a:p>
            <a:pPr marL="0" indent="0">
              <a:buNone/>
            </a:pPr>
            <a:r>
              <a:rPr lang="ru-RU" sz="2400" dirty="0" smtClean="0"/>
              <a:t>Задушевные, поэтичные, они говорят о взаимоотношениях человека и природы. </a:t>
            </a:r>
          </a:p>
          <a:p>
            <a:r>
              <a:rPr lang="ru-RU" sz="2400" dirty="0" smtClean="0"/>
              <a:t>Особое место в творчестве писателя занимают рассказы и сказки о природе и животных для детей. Среди них: «Теплый хлеб», «Стальное колечко», «Заячьи лапы», «Барсучий нос», «Кот Ворюга» и многие другие.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769243">
            <a:off x="4402663" y="3875794"/>
            <a:ext cx="1893607" cy="2595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7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/>
              <a:t>Учебник стр. 119, упр. № 253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Определи тип текста?</a:t>
            </a:r>
          </a:p>
          <a:p>
            <a:r>
              <a:rPr lang="ru-RU" sz="4400" dirty="0" smtClean="0"/>
              <a:t>Какова тема текста? Главная мысль?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8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Работа над произведением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4137" y="1825625"/>
            <a:ext cx="557566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1.Тема:</a:t>
            </a:r>
          </a:p>
          <a:p>
            <a:pPr marL="914400" indent="-914400">
              <a:buAutoNum type="arabicPeriod"/>
            </a:pPr>
            <a:endParaRPr lang="ru-RU" sz="5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2.Основная мысль текста:</a:t>
            </a:r>
          </a:p>
          <a:p>
            <a:pPr marL="914400" indent="-914400">
              <a:buAutoNum type="arabicPeriod"/>
            </a:pPr>
            <a:endParaRPr lang="ru-RU" sz="5400" dirty="0" smtClean="0">
              <a:latin typeface="Arial Narrow" panose="020B0606020202030204" pitchFamily="34" charset="0"/>
            </a:endParaRPr>
          </a:p>
          <a:p>
            <a:pPr marL="914400" indent="-914400">
              <a:buAutoNum type="arabicPeriod"/>
            </a:pPr>
            <a:endParaRPr lang="ru-RU" sz="5400" dirty="0">
              <a:latin typeface="Arial Narrow" panose="020B0606020202030204" pitchFamily="34" charset="0"/>
            </a:endParaRPr>
          </a:p>
          <a:p>
            <a:pPr marL="914400" indent="-914400">
              <a:buAutoNum type="arabicPeriod"/>
            </a:pPr>
            <a:endParaRPr lang="ru-RU" sz="5400" dirty="0">
              <a:latin typeface="Arial Narrow" panose="020B0606020202030204" pitchFamily="34" charset="0"/>
            </a:endParaRPr>
          </a:p>
          <a:p>
            <a:pPr marL="914400" indent="-914400">
              <a:buAutoNum type="arabicPeriod"/>
            </a:pPr>
            <a:endParaRPr lang="ru-RU" sz="5400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4961" y="940526"/>
            <a:ext cx="6596742" cy="5236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4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Как заяц спас охотника во время лесного пожара. </a:t>
            </a:r>
          </a:p>
          <a:p>
            <a:pPr marL="0" indent="0">
              <a:buNone/>
            </a:pPr>
            <a:endParaRPr lang="ru-RU" sz="4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Людям надо бережно относиться к братьям своим</a:t>
            </a:r>
          </a:p>
          <a:p>
            <a:pPr marL="0" indent="0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меньшим. Животные тоже могут помочь человеку и даже спасти.</a:t>
            </a:r>
          </a:p>
          <a:p>
            <a:pPr marL="0" indent="0">
              <a:buNone/>
            </a:pPr>
            <a:endParaRPr lang="ru-RU" sz="4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5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88640"/>
            <a:ext cx="10972800" cy="980728"/>
          </a:xfrm>
        </p:spPr>
        <p:txBody>
          <a:bodyPr>
            <a:normAutofit fontScale="90000"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Изложение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повествование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Длинноухий спаситель</a:t>
            </a:r>
            <a:r>
              <a:rPr lang="ru-RU" sz="4000" dirty="0">
                <a:solidFill>
                  <a:prstClr val="black"/>
                </a:solidFill>
              </a:rPr>
              <a:t/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Лесной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2.Огонь идёт на деда.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3.Радостная встреча с зайцем.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4. Спасение.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7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77" y="116632"/>
            <a:ext cx="10972800" cy="2074242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7"/>
            <a:ext cx="10972800" cy="35898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12192000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61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16632"/>
            <a:ext cx="10972800" cy="1143000"/>
          </a:xfrm>
        </p:spPr>
        <p:txBody>
          <a:bodyPr/>
          <a:lstStyle/>
          <a:p>
            <a:r>
              <a:rPr lang="ru-RU" sz="4000" dirty="0" smtClean="0"/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900907" y="3789041"/>
            <a:ext cx="1681492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1219200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53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508</Words>
  <Application>Microsoft Office PowerPoint</Application>
  <PresentationFormat>Произвольный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Изложение 4 класс </vt:lpstr>
      <vt:lpstr>Константин Георгиевич Паустовский 1892-1968 г.</vt:lpstr>
      <vt:lpstr>Слайд 3</vt:lpstr>
      <vt:lpstr>Слайд 4</vt:lpstr>
      <vt:lpstr>Слайд 5</vt:lpstr>
      <vt:lpstr>Работа над произведением</vt:lpstr>
      <vt:lpstr> Изложение – повествование Длинноухий спаситель  </vt:lpstr>
      <vt:lpstr>Слайд 8</vt:lpstr>
      <vt:lpstr>   </vt:lpstr>
      <vt:lpstr>Слайд 10</vt:lpstr>
      <vt:lpstr>Слайд 11</vt:lpstr>
      <vt:lpstr>Вопросы            Словарь</vt:lpstr>
      <vt:lpstr>Синонимы</vt:lpstr>
      <vt:lpstr>-        Открой тетрадь!          Запиши число!              Изложение.                План:         1. Лесной пожар.        2.Огонь идёт на деда.        3.Радостная встреча с зайцем.        4. Спасение.   </vt:lpstr>
      <vt:lpstr>Слайд 15</vt:lpstr>
      <vt:lpstr>Памятка «Как проверить изложение»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Изложение.</dc:title>
  <dc:creator>Татьяна</dc:creator>
  <cp:lastModifiedBy>Irbis</cp:lastModifiedBy>
  <cp:revision>31</cp:revision>
  <dcterms:created xsi:type="dcterms:W3CDTF">2019-03-17T07:34:07Z</dcterms:created>
  <dcterms:modified xsi:type="dcterms:W3CDTF">2020-04-23T19:18:14Z</dcterms:modified>
</cp:coreProperties>
</file>