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90" r:id="rId3"/>
    <p:sldId id="291" r:id="rId4"/>
    <p:sldId id="292" r:id="rId5"/>
    <p:sldId id="293" r:id="rId6"/>
    <p:sldId id="295" r:id="rId7"/>
    <p:sldId id="297" r:id="rId8"/>
    <p:sldId id="298" r:id="rId9"/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7" r:id="rId20"/>
    <p:sldId id="268" r:id="rId21"/>
    <p:sldId id="270" r:id="rId22"/>
    <p:sldId id="271" r:id="rId23"/>
    <p:sldId id="272" r:id="rId24"/>
    <p:sldId id="274" r:id="rId25"/>
    <p:sldId id="275" r:id="rId26"/>
    <p:sldId id="276" r:id="rId27"/>
    <p:sldId id="278" r:id="rId28"/>
    <p:sldId id="279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300" r:id="rId38"/>
    <p:sldId id="301" r:id="rId39"/>
    <p:sldId id="302" r:id="rId40"/>
    <p:sldId id="303" r:id="rId41"/>
    <p:sldId id="305" r:id="rId42"/>
    <p:sldId id="304" r:id="rId43"/>
    <p:sldId id="306" r:id="rId44"/>
    <p:sldId id="307" r:id="rId45"/>
    <p:sldId id="308" r:id="rId46"/>
    <p:sldId id="309" r:id="rId47"/>
    <p:sldId id="310" r:id="rId48"/>
    <p:sldId id="311" r:id="rId49"/>
    <p:sldId id="312" r:id="rId50"/>
    <p:sldId id="313" r:id="rId51"/>
    <p:sldId id="314" r:id="rId5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8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9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4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Составь задачу по чертежу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259632" y="2852936"/>
            <a:ext cx="23042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3563888" y="2852936"/>
            <a:ext cx="3744416" cy="730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051720" y="2083034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24746" y="2041070"/>
            <a:ext cx="36156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?,на 3 больше</a:t>
            </a:r>
            <a:endParaRPr lang="ru-RU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128775" y="3856567"/>
            <a:ext cx="432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?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05382" y="2010291"/>
            <a:ext cx="2939656" cy="64633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</a:rPr>
              <a:t>9 + 3 = 12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71800" y="4005064"/>
            <a:ext cx="3384376" cy="64633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B050"/>
                </a:solidFill>
              </a:rPr>
              <a:t>9 + ( 9 + 3 )= 21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16" name="Левая фигурная скобка 15"/>
          <p:cNvSpPr/>
          <p:nvPr/>
        </p:nvSpPr>
        <p:spPr>
          <a:xfrm rot="16200000">
            <a:off x="3925238" y="332547"/>
            <a:ext cx="753464" cy="6012668"/>
          </a:xfrm>
          <a:prstGeom prst="lef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417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/>
      <p:bldP spid="14" grpId="0" animBg="1"/>
      <p:bldP spid="15" grpId="0" animBg="1"/>
      <p:bldP spid="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09600" y="2133600"/>
            <a:ext cx="1447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781800" y="609600"/>
            <a:ext cx="1447800" cy="13716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2212337">
            <a:off x="1707436" y="3878768"/>
            <a:ext cx="3154078" cy="1916841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286000" y="304800"/>
            <a:ext cx="2209800" cy="21336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4267200" y="1676400"/>
            <a:ext cx="1828800" cy="2057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омб 10"/>
          <p:cNvSpPr/>
          <p:nvPr/>
        </p:nvSpPr>
        <p:spPr>
          <a:xfrm>
            <a:off x="6553200" y="2438400"/>
            <a:ext cx="1600200" cy="2438400"/>
          </a:xfrm>
          <a:prstGeom prst="diamond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15356E-6 L -0.27916 0.2220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" y="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19400" y="2133600"/>
            <a:ext cx="3352800" cy="1828800"/>
          </a:xfrm>
          <a:prstGeom prst="rect">
            <a:avLst/>
          </a:prstGeom>
          <a:solidFill>
            <a:srgbClr val="92D05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Р=(</a:t>
            </a:r>
            <a:r>
              <a:rPr lang="ru-RU" b="1" dirty="0" err="1" smtClean="0"/>
              <a:t>д</a:t>
            </a:r>
            <a:r>
              <a:rPr lang="ru-RU" b="1" dirty="0" smtClean="0"/>
              <a:t> + </a:t>
            </a:r>
            <a:r>
              <a:rPr lang="ru-RU" b="1" dirty="0" err="1" smtClean="0"/>
              <a:t>ш</a:t>
            </a:r>
            <a:r>
              <a:rPr lang="ru-RU" b="1" dirty="0" smtClean="0"/>
              <a:t>) </a:t>
            </a:r>
            <a:r>
              <a:rPr lang="ru-RU" dirty="0" err="1" smtClean="0"/>
              <a:t>х</a:t>
            </a:r>
            <a:r>
              <a:rPr lang="ru-RU" b="1" dirty="0" smtClean="0"/>
              <a:t> 2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038600" y="41910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8см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24600" y="27432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4см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76400" y="990600"/>
            <a:ext cx="3276600" cy="19812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1676400" y="990600"/>
            <a:ext cx="0" cy="1981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1676400" y="990600"/>
            <a:ext cx="3276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4953000" y="990600"/>
            <a:ext cx="0" cy="1981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1676400" y="2971800"/>
            <a:ext cx="3276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304800" y="3886200"/>
            <a:ext cx="2209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2514600" y="3886200"/>
            <a:ext cx="3276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791200" y="3886200"/>
            <a:ext cx="2209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304800" y="4267200"/>
            <a:ext cx="3276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09800" y="14478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FF00"/>
                </a:solidFill>
              </a:rPr>
              <a:t>площадь</a:t>
            </a:r>
            <a:endParaRPr lang="ru-RU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dirty="0" smtClean="0">
                <a:solidFill>
                  <a:srgbClr val="00B050"/>
                </a:solidFill>
              </a:rPr>
              <a:t>Р = ( </a:t>
            </a:r>
            <a:r>
              <a:rPr lang="ru-RU" sz="5400" b="1" dirty="0" err="1" smtClean="0">
                <a:solidFill>
                  <a:srgbClr val="00B050"/>
                </a:solidFill>
              </a:rPr>
              <a:t>д</a:t>
            </a:r>
            <a:r>
              <a:rPr lang="ru-RU" sz="5400" b="1" dirty="0" smtClean="0">
                <a:solidFill>
                  <a:srgbClr val="00B050"/>
                </a:solidFill>
              </a:rPr>
              <a:t> + </a:t>
            </a:r>
            <a:r>
              <a:rPr lang="ru-RU" sz="5400" b="1" dirty="0" err="1" smtClean="0">
                <a:solidFill>
                  <a:srgbClr val="00B050"/>
                </a:solidFill>
              </a:rPr>
              <a:t>ш</a:t>
            </a:r>
            <a:r>
              <a:rPr lang="ru-RU" sz="5400" b="1" dirty="0" smtClean="0">
                <a:solidFill>
                  <a:srgbClr val="00B050"/>
                </a:solidFill>
              </a:rPr>
              <a:t> ) </a:t>
            </a:r>
            <a:r>
              <a:rPr lang="ru-RU" sz="5400" b="1" dirty="0" err="1" smtClean="0">
                <a:solidFill>
                  <a:srgbClr val="00B050"/>
                </a:solidFill>
              </a:rPr>
              <a:t>х</a:t>
            </a:r>
            <a:r>
              <a:rPr lang="ru-RU" sz="5400" b="1" dirty="0" smtClean="0">
                <a:solidFill>
                  <a:srgbClr val="00B050"/>
                </a:solidFill>
              </a:rPr>
              <a:t> 2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Длина –   6   см</a:t>
            </a:r>
          </a:p>
          <a:p>
            <a:r>
              <a:rPr lang="ru-RU" sz="3600" dirty="0" smtClean="0"/>
              <a:t>Ширина –   5    см</a:t>
            </a:r>
          </a:p>
          <a:p>
            <a:r>
              <a:rPr lang="ru-RU" sz="3600" dirty="0" smtClean="0"/>
              <a:t>Р=?</a:t>
            </a:r>
            <a:endParaRPr lang="ru-RU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743200" y="1600200"/>
            <a:ext cx="533400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/>
              <a:t>7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3124200" y="2209800"/>
            <a:ext cx="609600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/>
              <a:t>4</a:t>
            </a:r>
            <a:endParaRPr lang="ru-RU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2590800" y="1600200"/>
            <a:ext cx="609600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/>
              <a:t>9</a:t>
            </a:r>
            <a:endParaRPr lang="ru-RU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3200400" y="2209800"/>
            <a:ext cx="609600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/>
              <a:t>2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2590800" y="1600200"/>
            <a:ext cx="609600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/>
              <a:t>6</a:t>
            </a:r>
            <a:endParaRPr lang="ru-RU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3200400" y="2209800"/>
            <a:ext cx="609600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/>
              <a:t>6</a:t>
            </a:r>
            <a:endParaRPr lang="ru-RU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1600200" y="4343400"/>
            <a:ext cx="525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Р=(6 + 5) </a:t>
            </a:r>
            <a:r>
              <a:rPr lang="ru-RU" sz="4400" b="1" dirty="0" err="1" smtClean="0">
                <a:solidFill>
                  <a:srgbClr val="C00000"/>
                </a:solidFill>
              </a:rPr>
              <a:t>х</a:t>
            </a:r>
            <a:r>
              <a:rPr lang="ru-RU" sz="4400" b="1" dirty="0" smtClean="0">
                <a:solidFill>
                  <a:srgbClr val="C00000"/>
                </a:solidFill>
              </a:rPr>
              <a:t> 2=22 (см)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00200" y="4343400"/>
            <a:ext cx="525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Р=(7 + 4) </a:t>
            </a:r>
            <a:r>
              <a:rPr lang="ru-RU" sz="4400" b="1" dirty="0" err="1" smtClean="0">
                <a:solidFill>
                  <a:srgbClr val="C00000"/>
                </a:solidFill>
              </a:rPr>
              <a:t>х</a:t>
            </a:r>
            <a:r>
              <a:rPr lang="ru-RU" sz="4400" b="1" dirty="0" smtClean="0">
                <a:solidFill>
                  <a:srgbClr val="C00000"/>
                </a:solidFill>
              </a:rPr>
              <a:t> 2=22 (см)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00200" y="4343400"/>
            <a:ext cx="525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Р=(9 + 2) </a:t>
            </a:r>
            <a:r>
              <a:rPr lang="ru-RU" sz="4400" b="1" dirty="0" err="1" smtClean="0">
                <a:solidFill>
                  <a:srgbClr val="C00000"/>
                </a:solidFill>
              </a:rPr>
              <a:t>х</a:t>
            </a:r>
            <a:r>
              <a:rPr lang="ru-RU" sz="4400" b="1" dirty="0" smtClean="0">
                <a:solidFill>
                  <a:srgbClr val="C00000"/>
                </a:solidFill>
              </a:rPr>
              <a:t> 2=22 (см)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00200" y="4343400"/>
            <a:ext cx="525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Р=(6 + 6) </a:t>
            </a:r>
            <a:r>
              <a:rPr lang="ru-RU" sz="4400" b="1" dirty="0" err="1" smtClean="0">
                <a:solidFill>
                  <a:srgbClr val="C00000"/>
                </a:solidFill>
              </a:rPr>
              <a:t>х</a:t>
            </a:r>
            <a:r>
              <a:rPr lang="ru-RU" sz="4400" b="1" dirty="0" smtClean="0">
                <a:solidFill>
                  <a:srgbClr val="C00000"/>
                </a:solidFill>
              </a:rPr>
              <a:t> 2=22 (см)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609600"/>
          <a:ext cx="822960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193800">
                <a:tc>
                  <a:txBody>
                    <a:bodyPr/>
                    <a:lstStyle/>
                    <a:p>
                      <a:pPr algn="ctr"/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chemeClr val="tx1"/>
                          </a:solidFill>
                        </a:rPr>
                        <a:t>72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chemeClr val="tx1"/>
                          </a:solidFill>
                        </a:rPr>
                        <a:t>56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chemeClr val="tx1"/>
                          </a:solidFill>
                        </a:rPr>
                        <a:t>48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chemeClr val="tx1"/>
                          </a:solidFill>
                        </a:rPr>
                        <a:t>64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38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Уменьши на 40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0070C0"/>
                          </a:solidFill>
                        </a:rPr>
                        <a:t>32</a:t>
                      </a:r>
                      <a:endParaRPr lang="ru-RU" sz="6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0070C0"/>
                          </a:solidFill>
                        </a:rPr>
                        <a:t>16</a:t>
                      </a:r>
                      <a:endParaRPr lang="ru-RU" sz="6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0070C0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0070C0"/>
                          </a:solidFill>
                        </a:rPr>
                        <a:t>24</a:t>
                      </a:r>
                      <a:endParaRPr lang="ru-RU" sz="6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38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Уменьши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в 4 раза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C00000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C00000"/>
                          </a:solidFill>
                        </a:rPr>
                        <a:t>4</a:t>
                      </a:r>
                      <a:endParaRPr lang="ru-RU" sz="60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ru-RU" sz="60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C00000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3400" y="1905000"/>
            <a:ext cx="15240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133600" y="1905000"/>
            <a:ext cx="15240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33400" y="3048000"/>
            <a:ext cx="15240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33600" y="3124200"/>
            <a:ext cx="15240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886200" y="1828800"/>
            <a:ext cx="14478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810000" y="3048000"/>
            <a:ext cx="15240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486400" y="1905000"/>
            <a:ext cx="15240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486400" y="3124200"/>
            <a:ext cx="15240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086600" y="1905000"/>
            <a:ext cx="15240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162800" y="3124200"/>
            <a:ext cx="14478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609600"/>
          <a:ext cx="822960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193800">
                <a:tc>
                  <a:txBody>
                    <a:bodyPr/>
                    <a:lstStyle/>
                    <a:p>
                      <a:pPr algn="ctr"/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3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Уменьши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в 4 раза</a:t>
                      </a:r>
                      <a:endParaRPr lang="ru-RU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0070C0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0070C0"/>
                          </a:solidFill>
                        </a:rPr>
                        <a:t>9</a:t>
                      </a:r>
                      <a:endParaRPr lang="ru-RU" sz="6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38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Увеличь</a:t>
                      </a: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в 7 раз 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C00000"/>
                          </a:solidFill>
                        </a:rPr>
                        <a:t>21</a:t>
                      </a:r>
                      <a:endParaRPr lang="ru-RU" sz="60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C00000"/>
                          </a:solidFill>
                        </a:rPr>
                        <a:t>35</a:t>
                      </a:r>
                      <a:endParaRPr lang="ru-RU" sz="60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C00000"/>
                          </a:solidFill>
                        </a:rPr>
                        <a:t>49</a:t>
                      </a:r>
                      <a:endParaRPr lang="ru-RU" sz="60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C00000"/>
                          </a:solidFill>
                        </a:rPr>
                        <a:t>63</a:t>
                      </a:r>
                      <a:endParaRPr lang="ru-RU" sz="60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3400" y="1828800"/>
            <a:ext cx="15240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1905000"/>
            <a:ext cx="13716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33400" y="3048000"/>
            <a:ext cx="15240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33600" y="3048000"/>
            <a:ext cx="15240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191000" y="1981200"/>
            <a:ext cx="11430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886200" y="3200400"/>
            <a:ext cx="1295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562600" y="1905000"/>
            <a:ext cx="13716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486400" y="3048000"/>
            <a:ext cx="1295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239000" y="1828800"/>
            <a:ext cx="13716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162800" y="3124200"/>
            <a:ext cx="13716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66800" y="2362200"/>
            <a:ext cx="2819400" cy="2057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105400" y="2667000"/>
            <a:ext cx="1981200" cy="14478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-0.44167 0.0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" y="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914400" y="2514600"/>
          <a:ext cx="33528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560"/>
                <a:gridCol w="670560"/>
                <a:gridCol w="670560"/>
                <a:gridCol w="670560"/>
                <a:gridCol w="670560"/>
              </a:tblGrid>
              <a:tr h="5181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14400" y="2514600"/>
            <a:ext cx="3429000" cy="25908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029200" y="2133600"/>
            <a:ext cx="2667000" cy="3200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029200" y="2133600"/>
          <a:ext cx="27432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</a:tblGrid>
              <a:tr h="4572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45416 0.0111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5" grpId="2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dirty="0" smtClean="0">
                <a:solidFill>
                  <a:srgbClr val="00B050"/>
                </a:solidFill>
              </a:rPr>
              <a:t>(80:8)х5=50 (руб.)</a:t>
            </a:r>
            <a:endParaRPr lang="ru-RU" sz="60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457200" y="1600200"/>
          <a:ext cx="8229600" cy="320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110297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Количество</a:t>
                      </a:r>
                      <a:r>
                        <a:rPr lang="ru-RU" sz="3200" baseline="0" dirty="0" smtClean="0">
                          <a:solidFill>
                            <a:schemeClr val="tx1"/>
                          </a:solidFill>
                        </a:rPr>
                        <a:t> наборов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Цена 1 набора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Стоимость 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46851"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одинаково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tx1"/>
                          </a:solidFill>
                        </a:rPr>
                        <a:t>80</a:t>
                      </a:r>
                      <a:endParaRPr lang="ru-RU" sz="6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46851"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6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ru-RU" sz="6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dirty="0" smtClean="0">
                <a:solidFill>
                  <a:srgbClr val="00B050"/>
                </a:solidFill>
              </a:rPr>
              <a:t>60 : (80:8)=6 (н.)</a:t>
            </a:r>
            <a:endParaRPr lang="ru-RU" sz="60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457200" y="1600200"/>
          <a:ext cx="8229600" cy="320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110297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Количество</a:t>
                      </a:r>
                      <a:r>
                        <a:rPr lang="ru-RU" sz="3200" baseline="0" dirty="0" smtClean="0">
                          <a:solidFill>
                            <a:schemeClr val="tx1"/>
                          </a:solidFill>
                        </a:rPr>
                        <a:t> наборов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Цена 1 набора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Стоимость 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46851"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одинаково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tx1"/>
                          </a:solidFill>
                        </a:rPr>
                        <a:t>80</a:t>
                      </a:r>
                      <a:endParaRPr lang="ru-RU" sz="6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46851"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ru-RU" sz="6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6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ru-RU" sz="6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331640" y="2852936"/>
            <a:ext cx="388843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267744" y="2060848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14</a:t>
            </a:r>
            <a:endParaRPr lang="ru-RU" sz="3600" b="1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220072" y="2852936"/>
            <a:ext cx="2232248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12060" y="2065183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?, </a:t>
            </a:r>
            <a:r>
              <a:rPr lang="ru-RU" sz="2800" b="1" dirty="0" smtClean="0"/>
              <a:t>в 2 раза меньше</a:t>
            </a:r>
            <a:endParaRPr lang="ru-RU" sz="2800" b="1" dirty="0"/>
          </a:p>
        </p:txBody>
      </p:sp>
      <p:sp>
        <p:nvSpPr>
          <p:cNvPr id="10" name="Левая фигурная скобка 9"/>
          <p:cNvSpPr/>
          <p:nvPr/>
        </p:nvSpPr>
        <p:spPr>
          <a:xfrm rot="16200000">
            <a:off x="4031940" y="152636"/>
            <a:ext cx="720080" cy="6120680"/>
          </a:xfrm>
          <a:prstGeom prst="lef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067944" y="3717032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49886" y="2060847"/>
            <a:ext cx="3210546" cy="64633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14 : 2 = 7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23828" y="3778587"/>
            <a:ext cx="3312368" cy="64633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B050"/>
                </a:solidFill>
              </a:rPr>
              <a:t>14 + 14 : 2=21</a:t>
            </a:r>
            <a:endParaRPr lang="ru-RU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4500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  <p:bldP spid="11" grpId="0"/>
      <p:bldP spid="12" grpId="0" animBg="1"/>
      <p:bldP spid="1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30 : 5 </a:t>
            </a:r>
            <a:r>
              <a:rPr lang="ru-RU" b="1" dirty="0" err="1" smtClean="0">
                <a:solidFill>
                  <a:srgbClr val="002060"/>
                </a:solidFill>
              </a:rPr>
              <a:t>х</a:t>
            </a:r>
            <a:r>
              <a:rPr lang="ru-RU" b="1" dirty="0" smtClean="0">
                <a:solidFill>
                  <a:srgbClr val="002060"/>
                </a:solidFill>
              </a:rPr>
              <a:t> 7 = 42 (кг)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3048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110297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Количество</a:t>
                      </a:r>
                      <a:r>
                        <a:rPr lang="ru-RU" sz="3200" baseline="0" dirty="0" smtClean="0">
                          <a:solidFill>
                            <a:schemeClr val="tx1"/>
                          </a:solidFill>
                        </a:rPr>
                        <a:t> коробок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Кг в 1 коробке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Количество килограммов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46851">
                <a:tc>
                  <a:txBody>
                    <a:bodyPr/>
                    <a:lstStyle/>
                    <a:p>
                      <a:pPr algn="ctr"/>
                      <a:r>
                        <a:rPr lang="ru-RU" sz="66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одинаково</a:t>
                      </a:r>
                      <a:endParaRPr lang="ru-RU" sz="4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600" b="1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ru-RU" sz="6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46851">
                <a:tc>
                  <a:txBody>
                    <a:bodyPr/>
                    <a:lstStyle/>
                    <a:p>
                      <a:pPr algn="ctr"/>
                      <a:r>
                        <a:rPr lang="ru-RU" sz="6600" b="1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sz="6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6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600" b="1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ru-RU" sz="6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47800" y="2743200"/>
            <a:ext cx="914400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6000" b="1" dirty="0" smtClean="0"/>
              <a:t>3</a:t>
            </a:r>
            <a:endParaRPr lang="ru-RU" sz="6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858000" y="2743200"/>
            <a:ext cx="1371600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6000" b="1" dirty="0" smtClean="0"/>
              <a:t>24</a:t>
            </a:r>
            <a:endParaRPr lang="ru-RU" sz="6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295400" y="3733800"/>
            <a:ext cx="914400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6000" b="1" dirty="0" smtClean="0"/>
              <a:t>5</a:t>
            </a:r>
            <a:endParaRPr lang="ru-RU" sz="6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209800" y="457200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24 : 3 </a:t>
            </a:r>
            <a:r>
              <a:rPr lang="ru-RU" sz="4400" b="1" dirty="0" err="1" smtClean="0">
                <a:solidFill>
                  <a:srgbClr val="002060"/>
                </a:solidFill>
              </a:rPr>
              <a:t>х</a:t>
            </a:r>
            <a:r>
              <a:rPr lang="ru-RU" sz="4400" b="1" dirty="0" smtClean="0">
                <a:solidFill>
                  <a:srgbClr val="002060"/>
                </a:solidFill>
              </a:rPr>
              <a:t> 5 = 40 (кг)</a:t>
            </a:r>
            <a:endParaRPr lang="ru-RU" sz="4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allAtOnce" animBg="1"/>
      <p:bldP spid="6" grpId="0" build="allAtOnce" animBg="1"/>
      <p:bldP spid="7" grpId="0" build="allAtOnce" animBg="1"/>
      <p:bldP spid="9" grpId="0"/>
      <p:bldP spid="9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3581400"/>
            <a:ext cx="7620000" cy="1143000"/>
          </a:xfrm>
        </p:spPr>
        <p:txBody>
          <a:bodyPr/>
          <a:lstStyle/>
          <a:p>
            <a:pPr algn="l"/>
            <a:r>
              <a:rPr lang="ru-RU" dirty="0" smtClean="0"/>
              <a:t>(25+53) – 22= 56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</a:t>
            </a:r>
            <a:r>
              <a:rPr lang="ru-RU" sz="4400" dirty="0" smtClean="0"/>
              <a:t>53 + (25 – 22) =56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219200" y="2590800"/>
            <a:ext cx="25146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733800" y="2590800"/>
            <a:ext cx="396240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Выгнутая вниз стрелка 8"/>
          <p:cNvSpPr/>
          <p:nvPr/>
        </p:nvSpPr>
        <p:spPr>
          <a:xfrm rot="10800000">
            <a:off x="6019800" y="1981200"/>
            <a:ext cx="1600200" cy="6096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верх стрелка 9"/>
          <p:cNvSpPr/>
          <p:nvPr/>
        </p:nvSpPr>
        <p:spPr>
          <a:xfrm>
            <a:off x="1219200" y="1676400"/>
            <a:ext cx="4876800" cy="838200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0" y="26670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25</a:t>
            </a:r>
            <a:endParaRPr lang="ru-RU" sz="3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638800" y="26670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53</a:t>
            </a:r>
            <a:endParaRPr lang="ru-RU" sz="3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477000" y="12954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22</a:t>
            </a:r>
            <a:endParaRPr lang="ru-RU" sz="3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200400" y="914400"/>
            <a:ext cx="83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?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4267200"/>
            <a:ext cx="7239000" cy="1066800"/>
          </a:xfrm>
        </p:spPr>
        <p:txBody>
          <a:bodyPr/>
          <a:lstStyle/>
          <a:p>
            <a:pPr algn="l"/>
            <a:r>
              <a:rPr lang="ru-RU" dirty="0" smtClean="0"/>
              <a:t>74 – 7  – 14 =53</a:t>
            </a:r>
            <a:endParaRPr lang="ru-RU" dirty="0"/>
          </a:p>
        </p:txBody>
      </p:sp>
      <p:sp>
        <p:nvSpPr>
          <p:cNvPr id="14" name="Содержимое 13"/>
          <p:cNvSpPr txBox="1">
            <a:spLocks noGrp="1"/>
          </p:cNvSpPr>
          <p:nvPr>
            <p:ph idx="1"/>
          </p:nvPr>
        </p:nvSpPr>
        <p:spPr>
          <a:xfrm>
            <a:off x="5638800" y="76200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5400" b="1" dirty="0" smtClean="0"/>
              <a:t>?</a:t>
            </a:r>
            <a:endParaRPr lang="ru-RU" sz="5400" b="1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1066800" y="2438400"/>
            <a:ext cx="6477000" cy="7620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Выгнутая вверх стрелка 5"/>
          <p:cNvSpPr/>
          <p:nvPr/>
        </p:nvSpPr>
        <p:spPr>
          <a:xfrm>
            <a:off x="1143000" y="1981200"/>
            <a:ext cx="1219200" cy="5334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Выгнутая вверх стрелка 6"/>
          <p:cNvSpPr/>
          <p:nvPr/>
        </p:nvSpPr>
        <p:spPr>
          <a:xfrm>
            <a:off x="2362200" y="1905000"/>
            <a:ext cx="1905000" cy="5334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верх стрелка 7"/>
          <p:cNvSpPr/>
          <p:nvPr/>
        </p:nvSpPr>
        <p:spPr>
          <a:xfrm>
            <a:off x="4267200" y="1600200"/>
            <a:ext cx="3505200" cy="838200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Левая фигурная скобка 8"/>
          <p:cNvSpPr/>
          <p:nvPr/>
        </p:nvSpPr>
        <p:spPr>
          <a:xfrm rot="16200000">
            <a:off x="3924300" y="-266700"/>
            <a:ext cx="762000" cy="6477000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971800" y="12954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14</a:t>
            </a:r>
            <a:endParaRPr lang="ru-RU" sz="4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600200" y="1371600"/>
            <a:ext cx="45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7</a:t>
            </a:r>
            <a:endParaRPr lang="ru-RU" sz="4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810000" y="34290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74</a:t>
            </a:r>
            <a:endParaRPr lang="ru-RU" sz="4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57200" y="5257800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74 – (7  + 14) =53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Найти площадь и периметр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3600" b="1" dirty="0" smtClean="0"/>
              <a:t>6х5=30 (кв.см)</a:t>
            </a:r>
          </a:p>
          <a:p>
            <a:r>
              <a:rPr lang="ru-RU" sz="3600" b="1" dirty="0" smtClean="0"/>
              <a:t>(6+5)х2=22 (см)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3600" b="1" dirty="0" smtClean="0"/>
              <a:t>4х4=16(кв.см)</a:t>
            </a:r>
          </a:p>
          <a:p>
            <a:r>
              <a:rPr lang="ru-RU" sz="3600" b="1" dirty="0" smtClean="0"/>
              <a:t>4х4=16(см)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2000" y="1828800"/>
            <a:ext cx="2438400" cy="1676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029200" y="1905000"/>
            <a:ext cx="1447800" cy="13716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676400" y="35814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6</a:t>
            </a:r>
            <a:endParaRPr lang="ru-RU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429000" y="2286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5</a:t>
            </a:r>
            <a:endParaRPr lang="ru-RU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553200" y="2286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4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  <p:bldP spid="7" grpId="0" build="p"/>
      <p:bldP spid="4" grpId="0" animBg="1"/>
      <p:bldP spid="8" grpId="0" animBg="1"/>
      <p:bldP spid="9" grpId="0"/>
      <p:bldP spid="10" grpId="0"/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30 : 6 = 5 грибов</a:t>
            </a:r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600200"/>
            <a:ext cx="1905000" cy="4525963"/>
          </a:xfrm>
        </p:spPr>
        <p:txBody>
          <a:bodyPr/>
          <a:lstStyle/>
          <a:p>
            <a:r>
              <a:rPr lang="ru-RU" dirty="0" smtClean="0"/>
              <a:t>Коля </a:t>
            </a:r>
          </a:p>
          <a:p>
            <a:endParaRPr lang="ru-RU" dirty="0" smtClean="0"/>
          </a:p>
          <a:p>
            <a:r>
              <a:rPr lang="ru-RU" dirty="0" smtClean="0"/>
              <a:t>Дима</a:t>
            </a:r>
          </a:p>
          <a:p>
            <a:endParaRPr lang="ru-RU" dirty="0" smtClean="0"/>
          </a:p>
          <a:p>
            <a:r>
              <a:rPr lang="ru-RU" dirty="0" smtClean="0"/>
              <a:t>Саша </a:t>
            </a:r>
          </a:p>
          <a:p>
            <a:endParaRPr lang="ru-RU" dirty="0" smtClean="0"/>
          </a:p>
          <a:p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057400" y="1981200"/>
            <a:ext cx="1143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429000" y="3124200"/>
            <a:ext cx="1143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133600" y="3124200"/>
            <a:ext cx="1143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876800" y="4267200"/>
            <a:ext cx="1143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505200" y="4267200"/>
            <a:ext cx="1143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209800" y="4267200"/>
            <a:ext cx="1143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362200" y="1219200"/>
            <a:ext cx="53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5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57400" y="2362200"/>
            <a:ext cx="259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5 </a:t>
            </a:r>
            <a:r>
              <a:rPr lang="ru-RU" sz="4400" b="1" dirty="0" err="1" smtClean="0">
                <a:solidFill>
                  <a:srgbClr val="FF0000"/>
                </a:solidFill>
              </a:rPr>
              <a:t>х</a:t>
            </a:r>
            <a:r>
              <a:rPr lang="ru-RU" sz="4400" b="1" dirty="0" smtClean="0">
                <a:solidFill>
                  <a:srgbClr val="FF0000"/>
                </a:solidFill>
              </a:rPr>
              <a:t> 2 = 10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62200" y="3505200"/>
            <a:ext cx="3276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5 </a:t>
            </a:r>
            <a:r>
              <a:rPr lang="ru-RU" sz="4400" b="1" dirty="0" err="1" smtClean="0">
                <a:solidFill>
                  <a:srgbClr val="FF0000"/>
                </a:solidFill>
              </a:rPr>
              <a:t>х</a:t>
            </a:r>
            <a:r>
              <a:rPr lang="ru-RU" sz="4400" b="1" dirty="0" smtClean="0">
                <a:solidFill>
                  <a:srgbClr val="FF0000"/>
                </a:solidFill>
              </a:rPr>
              <a:t> 3 = 15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" y="5029200"/>
            <a:ext cx="396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5 + 10 + 15 = 30</a:t>
            </a: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/>
      <p:bldP spid="16" grpId="0"/>
      <p:bldP spid="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Составить обратные задачи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Масса 1 банки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Количество банок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Масса всех банок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ru-RU" sz="3600" b="1" dirty="0" smtClean="0">
                          <a:solidFill>
                            <a:schemeClr val="tx1"/>
                          </a:solidFill>
                        </a:rPr>
                        <a:t>3 кг</a:t>
                      </a:r>
                      <a:endParaRPr lang="ru-RU" sz="3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ru-RU" sz="3600" b="1" dirty="0" smtClean="0">
                          <a:solidFill>
                            <a:schemeClr val="tx1"/>
                          </a:solidFill>
                        </a:rPr>
                        <a:t>4 </a:t>
                      </a:r>
                      <a:r>
                        <a:rPr lang="ru-RU" sz="3600" b="1" dirty="0" err="1" smtClean="0">
                          <a:solidFill>
                            <a:schemeClr val="tx1"/>
                          </a:solidFill>
                        </a:rPr>
                        <a:t>шт</a:t>
                      </a:r>
                      <a:endParaRPr lang="ru-RU" sz="3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ru-RU" sz="36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29400" y="2438400"/>
            <a:ext cx="167640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12 кг</a:t>
            </a:r>
            <a:endParaRPr lang="ru-RU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3352800"/>
            <a:ext cx="304800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3 </a:t>
            </a:r>
            <a:r>
              <a:rPr lang="ru-RU" sz="3600" b="1" dirty="0" err="1" smtClean="0"/>
              <a:t>х</a:t>
            </a:r>
            <a:r>
              <a:rPr lang="ru-RU" sz="3600" b="1" dirty="0" smtClean="0"/>
              <a:t> 4 =12 кг</a:t>
            </a:r>
            <a:endParaRPr lang="ru-RU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2438400"/>
            <a:ext cx="167640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?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4114800"/>
            <a:ext cx="304800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12 : 4 = 3 кг</a:t>
            </a:r>
            <a:endParaRPr lang="ru-RU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62000" y="4876800"/>
            <a:ext cx="304800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12 : 3 = 4 </a:t>
            </a:r>
            <a:r>
              <a:rPr lang="ru-RU" sz="3600" b="1" dirty="0" err="1" smtClean="0"/>
              <a:t>шт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6 L 0.26667 -0.0025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7" grpId="1" animBg="1"/>
      <p:bldP spid="8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6 : 2 = 3 ( раза)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 </a:t>
            </a:r>
            <a:r>
              <a:rPr lang="ru-RU" sz="1600" dirty="0" smtClean="0"/>
              <a:t>1</a:t>
            </a:r>
            <a:r>
              <a:rPr lang="ru-RU" dirty="0" smtClean="0"/>
              <a:t> = 8 см , а = ?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3600" dirty="0" smtClean="0"/>
              <a:t>2 </a:t>
            </a:r>
            <a:r>
              <a:rPr lang="ru-RU" sz="3600" dirty="0" err="1" smtClean="0"/>
              <a:t>х</a:t>
            </a:r>
            <a:r>
              <a:rPr lang="ru-RU" sz="3600" dirty="0" smtClean="0"/>
              <a:t> 2 = 4 ( кв.см)</a:t>
            </a: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Р </a:t>
            </a:r>
            <a:r>
              <a:rPr lang="ru-RU" sz="1600" dirty="0" smtClean="0"/>
              <a:t>2 </a:t>
            </a:r>
            <a:r>
              <a:rPr lang="ru-RU" dirty="0" smtClean="0"/>
              <a:t> - в 3 раза больше</a:t>
            </a:r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3600" dirty="0" smtClean="0"/>
              <a:t>6 </a:t>
            </a:r>
            <a:r>
              <a:rPr lang="ru-RU" sz="3600" dirty="0" err="1" smtClean="0"/>
              <a:t>х</a:t>
            </a:r>
            <a:r>
              <a:rPr lang="ru-RU" sz="3600" dirty="0" smtClean="0"/>
              <a:t> 6= 36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85800" y="2438400"/>
            <a:ext cx="914400" cy="838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752600" y="25908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724400" y="1676400"/>
            <a:ext cx="2895600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Р </a:t>
            </a:r>
            <a:r>
              <a:rPr lang="ru-RU" sz="1600" b="1" dirty="0" smtClean="0"/>
              <a:t>2 </a:t>
            </a:r>
            <a:r>
              <a:rPr lang="ru-RU" sz="2400" b="1" dirty="0" smtClean="0"/>
              <a:t> - 24 см, а = ?</a:t>
            </a:r>
            <a:endParaRPr lang="ru-RU" sz="24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953000" y="2438400"/>
            <a:ext cx="2286000" cy="22098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2743200" y="457200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36 : 4 = 9 (раз)</a:t>
            </a:r>
            <a:endParaRPr lang="ru-RU" sz="4400" dirty="0"/>
          </a:p>
        </p:txBody>
      </p:sp>
      <p:sp>
        <p:nvSpPr>
          <p:cNvPr id="21" name="TextBox 20"/>
          <p:cNvSpPr txBox="1"/>
          <p:nvPr/>
        </p:nvSpPr>
        <p:spPr>
          <a:xfrm>
            <a:off x="7467600" y="32004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6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1" grpId="0" build="p"/>
      <p:bldP spid="12" grpId="0" animBg="1"/>
      <p:bldP spid="13" grpId="0"/>
      <p:bldP spid="15" grpId="0" animBg="1"/>
      <p:bldP spid="18" grpId="0" animBg="1"/>
      <p:bldP spid="20" grpId="0"/>
      <p:bldP spid="2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72:9х7=56 (руб.)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457200" y="1600200"/>
          <a:ext cx="8229600" cy="4310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110297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Количество</a:t>
                      </a:r>
                    </a:p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блокнотов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Цена 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Стоимость 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468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6600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ru-RU" sz="6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одинаково</a:t>
                      </a:r>
                      <a:endParaRPr lang="ru-RU" sz="4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6600" b="1" dirty="0" smtClean="0">
                          <a:solidFill>
                            <a:schemeClr val="tx1"/>
                          </a:solidFill>
                        </a:rPr>
                        <a:t>72 р.</a:t>
                      </a:r>
                      <a:endParaRPr lang="ru-RU" sz="6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468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6600" b="1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sz="6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6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6600" b="1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ru-RU" sz="6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00200" y="4267200"/>
            <a:ext cx="838200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7200" b="1" dirty="0" smtClean="0"/>
              <a:t>4</a:t>
            </a:r>
            <a:endParaRPr lang="ru-RU" sz="7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457200"/>
            <a:ext cx="464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72 :9х4=32 (руб.)</a:t>
            </a:r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29400" y="4267200"/>
            <a:ext cx="1524000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7200" b="1" dirty="0" smtClean="0"/>
              <a:t>40</a:t>
            </a:r>
            <a:endParaRPr lang="ru-RU" sz="7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524000" y="4267200"/>
            <a:ext cx="838200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7200" b="1" dirty="0" smtClean="0"/>
              <a:t>?</a:t>
            </a:r>
            <a:endParaRPr lang="ru-RU" sz="7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514600" y="381000"/>
            <a:ext cx="464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40</a:t>
            </a:r>
            <a:r>
              <a:rPr lang="ru-RU" sz="4400" b="1" dirty="0" smtClean="0">
                <a:solidFill>
                  <a:srgbClr val="002060"/>
                </a:solidFill>
                <a:sym typeface="Wingdings" pitchFamily="2" charset="2"/>
              </a:rPr>
              <a:t>:(</a:t>
            </a:r>
            <a:r>
              <a:rPr lang="ru-RU" sz="4400" b="1" dirty="0" smtClean="0">
                <a:solidFill>
                  <a:srgbClr val="002060"/>
                </a:solidFill>
              </a:rPr>
              <a:t>72 :9)=5 (б.)</a:t>
            </a:r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29400" y="4191000"/>
            <a:ext cx="1524000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7200" b="1" dirty="0" smtClean="0"/>
              <a:t>64 </a:t>
            </a:r>
            <a:endParaRPr lang="ru-RU" sz="7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133600" y="457200"/>
            <a:ext cx="464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  <a:sym typeface="Wingdings" pitchFamily="2" charset="2"/>
              </a:rPr>
              <a:t>64:(</a:t>
            </a:r>
            <a:r>
              <a:rPr lang="ru-RU" sz="4400" b="1" dirty="0" smtClean="0">
                <a:solidFill>
                  <a:srgbClr val="002060"/>
                </a:solidFill>
              </a:rPr>
              <a:t>72 :9)=8 (б.)</a:t>
            </a:r>
            <a:endParaRPr lang="ru-RU" sz="4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 animBg="1"/>
      <p:bldP spid="6" grpId="0"/>
      <p:bldP spid="6" grpId="1"/>
      <p:bldP spid="8" grpId="0" animBg="1"/>
      <p:bldP spid="9" grpId="0" animBg="1"/>
      <p:bldP spid="10" grpId="0"/>
      <p:bldP spid="10" grpId="1"/>
      <p:bldP spid="11" grpId="0" animBg="1"/>
      <p:bldP spid="12" grpId="0"/>
      <p:bldP spid="12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3" name="Group 786"/>
          <p:cNvGrpSpPr>
            <a:grpSpLocks/>
          </p:cNvGrpSpPr>
          <p:nvPr/>
        </p:nvGrpSpPr>
        <p:grpSpPr bwMode="auto">
          <a:xfrm>
            <a:off x="533400" y="685800"/>
            <a:ext cx="2514600" cy="2171700"/>
            <a:chOff x="3504" y="2400"/>
            <a:chExt cx="2112" cy="1753"/>
          </a:xfrm>
        </p:grpSpPr>
        <p:grpSp>
          <p:nvGrpSpPr>
            <p:cNvPr id="4" name="Group 787"/>
            <p:cNvGrpSpPr>
              <a:grpSpLocks/>
            </p:cNvGrpSpPr>
            <p:nvPr/>
          </p:nvGrpSpPr>
          <p:grpSpPr bwMode="auto">
            <a:xfrm>
              <a:off x="3504" y="2906"/>
              <a:ext cx="2016" cy="1247"/>
              <a:chOff x="192" y="2144"/>
              <a:chExt cx="2440" cy="1544"/>
            </a:xfrm>
          </p:grpSpPr>
          <p:sp>
            <p:nvSpPr>
              <p:cNvPr id="183" name="AutoShape 788" descr="Дуб"/>
              <p:cNvSpPr>
                <a:spLocks noChangeArrowheads="1"/>
              </p:cNvSpPr>
              <p:nvPr/>
            </p:nvSpPr>
            <p:spPr bwMode="auto">
              <a:xfrm>
                <a:off x="192" y="2144"/>
                <a:ext cx="2440" cy="1544"/>
              </a:xfrm>
              <a:prstGeom prst="cube">
                <a:avLst>
                  <a:gd name="adj" fmla="val 72667"/>
                </a:avLst>
              </a:prstGeom>
              <a:blipFill dpi="0" rotWithShape="1">
                <a:blip r:embed="rId2" cstate="print"/>
                <a:srcRect/>
                <a:tile tx="0" ty="0" sx="100000" sy="100000" flip="none" algn="tl"/>
              </a:blipFill>
              <a:ln w="28575">
                <a:solidFill>
                  <a:srgbClr val="80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184" name="Freeform 789" descr="Дуб"/>
              <p:cNvSpPr>
                <a:spLocks/>
              </p:cNvSpPr>
              <p:nvPr/>
            </p:nvSpPr>
            <p:spPr bwMode="auto">
              <a:xfrm>
                <a:off x="1512" y="2160"/>
                <a:ext cx="1120" cy="1520"/>
              </a:xfrm>
              <a:custGeom>
                <a:avLst/>
                <a:gdLst>
                  <a:gd name="T0" fmla="*/ 0 w 1120"/>
                  <a:gd name="T1" fmla="*/ 1520 h 1520"/>
                  <a:gd name="T2" fmla="*/ 1120 w 1120"/>
                  <a:gd name="T3" fmla="*/ 384 h 1520"/>
                  <a:gd name="T4" fmla="*/ 1120 w 1120"/>
                  <a:gd name="T5" fmla="*/ 0 h 1520"/>
                  <a:gd name="T6" fmla="*/ 0 w 1120"/>
                  <a:gd name="T7" fmla="*/ 1120 h 1520"/>
                  <a:gd name="T8" fmla="*/ 0 w 1120"/>
                  <a:gd name="T9" fmla="*/ 1520 h 15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20"/>
                  <a:gd name="T16" fmla="*/ 0 h 1520"/>
                  <a:gd name="T17" fmla="*/ 1120 w 1120"/>
                  <a:gd name="T18" fmla="*/ 1520 h 15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20" h="1520">
                    <a:moveTo>
                      <a:pt x="0" y="1520"/>
                    </a:moveTo>
                    <a:lnTo>
                      <a:pt x="1120" y="384"/>
                    </a:lnTo>
                    <a:lnTo>
                      <a:pt x="1120" y="0"/>
                    </a:lnTo>
                    <a:lnTo>
                      <a:pt x="0" y="1120"/>
                    </a:lnTo>
                    <a:lnTo>
                      <a:pt x="0" y="1520"/>
                    </a:lnTo>
                    <a:close/>
                  </a:path>
                </a:pathLst>
              </a:custGeom>
              <a:blipFill dpi="0" rotWithShape="1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" name="Group 790"/>
            <p:cNvGrpSpPr>
              <a:grpSpLocks/>
            </p:cNvGrpSpPr>
            <p:nvPr/>
          </p:nvGrpSpPr>
          <p:grpSpPr bwMode="auto">
            <a:xfrm>
              <a:off x="3512" y="2976"/>
              <a:ext cx="2008" cy="1137"/>
              <a:chOff x="90" y="1015"/>
              <a:chExt cx="2430" cy="1407"/>
            </a:xfrm>
          </p:grpSpPr>
          <p:sp>
            <p:nvSpPr>
              <p:cNvPr id="167" name="Freeform 791"/>
              <p:cNvSpPr>
                <a:spLocks/>
              </p:cNvSpPr>
              <p:nvPr/>
            </p:nvSpPr>
            <p:spPr bwMode="auto">
              <a:xfrm>
                <a:off x="90" y="2307"/>
                <a:ext cx="1302" cy="42"/>
              </a:xfrm>
              <a:custGeom>
                <a:avLst/>
                <a:gdLst>
                  <a:gd name="T0" fmla="*/ 3 w 1302"/>
                  <a:gd name="T1" fmla="*/ 0 h 42"/>
                  <a:gd name="T2" fmla="*/ 363 w 1302"/>
                  <a:gd name="T3" fmla="*/ 18 h 42"/>
                  <a:gd name="T4" fmla="*/ 1302 w 1302"/>
                  <a:gd name="T5" fmla="*/ 18 h 42"/>
                  <a:gd name="T6" fmla="*/ 1302 w 1302"/>
                  <a:gd name="T7" fmla="*/ 36 h 42"/>
                  <a:gd name="T8" fmla="*/ 219 w 1302"/>
                  <a:gd name="T9" fmla="*/ 42 h 42"/>
                  <a:gd name="T10" fmla="*/ 0 w 1302"/>
                  <a:gd name="T11" fmla="*/ 36 h 42"/>
                  <a:gd name="T12" fmla="*/ 3 w 1302"/>
                  <a:gd name="T13" fmla="*/ 0 h 4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02"/>
                  <a:gd name="T22" fmla="*/ 0 h 42"/>
                  <a:gd name="T23" fmla="*/ 1302 w 1302"/>
                  <a:gd name="T24" fmla="*/ 42 h 4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02" h="42">
                    <a:moveTo>
                      <a:pt x="3" y="0"/>
                    </a:moveTo>
                    <a:lnTo>
                      <a:pt x="363" y="18"/>
                    </a:lnTo>
                    <a:lnTo>
                      <a:pt x="1302" y="18"/>
                    </a:lnTo>
                    <a:lnTo>
                      <a:pt x="1302" y="36"/>
                    </a:lnTo>
                    <a:lnTo>
                      <a:pt x="219" y="42"/>
                    </a:lnTo>
                    <a:lnTo>
                      <a:pt x="0" y="36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" name="Freeform 792"/>
              <p:cNvSpPr>
                <a:spLocks/>
              </p:cNvSpPr>
              <p:nvPr/>
            </p:nvSpPr>
            <p:spPr bwMode="auto">
              <a:xfrm>
                <a:off x="90" y="2175"/>
                <a:ext cx="1302" cy="30"/>
              </a:xfrm>
              <a:custGeom>
                <a:avLst/>
                <a:gdLst>
                  <a:gd name="T0" fmla="*/ 0 w 1302"/>
                  <a:gd name="T1" fmla="*/ 6 h 30"/>
                  <a:gd name="T2" fmla="*/ 1299 w 1302"/>
                  <a:gd name="T3" fmla="*/ 0 h 30"/>
                  <a:gd name="T4" fmla="*/ 1302 w 1302"/>
                  <a:gd name="T5" fmla="*/ 30 h 30"/>
                  <a:gd name="T6" fmla="*/ 0 w 1302"/>
                  <a:gd name="T7" fmla="*/ 30 h 30"/>
                  <a:gd name="T8" fmla="*/ 0 w 1302"/>
                  <a:gd name="T9" fmla="*/ 6 h 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02"/>
                  <a:gd name="T16" fmla="*/ 0 h 30"/>
                  <a:gd name="T17" fmla="*/ 1302 w 1302"/>
                  <a:gd name="T18" fmla="*/ 30 h 3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02" h="30">
                    <a:moveTo>
                      <a:pt x="0" y="6"/>
                    </a:moveTo>
                    <a:lnTo>
                      <a:pt x="1299" y="0"/>
                    </a:lnTo>
                    <a:lnTo>
                      <a:pt x="1302" y="30"/>
                    </a:lnTo>
                    <a:lnTo>
                      <a:pt x="0" y="3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" name="Freeform 793"/>
              <p:cNvSpPr>
                <a:spLocks/>
              </p:cNvSpPr>
              <p:nvPr/>
            </p:nvSpPr>
            <p:spPr bwMode="auto">
              <a:xfrm>
                <a:off x="1407" y="1047"/>
                <a:ext cx="1113" cy="1158"/>
              </a:xfrm>
              <a:custGeom>
                <a:avLst/>
                <a:gdLst>
                  <a:gd name="T0" fmla="*/ 0 w 1113"/>
                  <a:gd name="T1" fmla="*/ 1134 h 1158"/>
                  <a:gd name="T2" fmla="*/ 1113 w 1113"/>
                  <a:gd name="T3" fmla="*/ 0 h 1158"/>
                  <a:gd name="T4" fmla="*/ 1113 w 1113"/>
                  <a:gd name="T5" fmla="*/ 30 h 1158"/>
                  <a:gd name="T6" fmla="*/ 0 w 1113"/>
                  <a:gd name="T7" fmla="*/ 1158 h 1158"/>
                  <a:gd name="T8" fmla="*/ 0 w 1113"/>
                  <a:gd name="T9" fmla="*/ 1134 h 115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13"/>
                  <a:gd name="T16" fmla="*/ 0 h 1158"/>
                  <a:gd name="T17" fmla="*/ 1113 w 1113"/>
                  <a:gd name="T18" fmla="*/ 1158 h 115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13" h="1158">
                    <a:moveTo>
                      <a:pt x="0" y="1134"/>
                    </a:moveTo>
                    <a:lnTo>
                      <a:pt x="1113" y="0"/>
                    </a:lnTo>
                    <a:lnTo>
                      <a:pt x="1113" y="30"/>
                    </a:lnTo>
                    <a:lnTo>
                      <a:pt x="0" y="1158"/>
                    </a:lnTo>
                    <a:lnTo>
                      <a:pt x="0" y="1134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" name="Oval 794"/>
              <p:cNvSpPr>
                <a:spLocks noChangeArrowheads="1"/>
              </p:cNvSpPr>
              <p:nvPr/>
            </p:nvSpPr>
            <p:spPr bwMode="auto">
              <a:xfrm>
                <a:off x="114" y="2119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171" name="Oval 795"/>
              <p:cNvSpPr>
                <a:spLocks noChangeArrowheads="1"/>
              </p:cNvSpPr>
              <p:nvPr/>
            </p:nvSpPr>
            <p:spPr bwMode="auto">
              <a:xfrm>
                <a:off x="1332" y="2101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172" name="Oval 796"/>
              <p:cNvSpPr>
                <a:spLocks noChangeArrowheads="1"/>
              </p:cNvSpPr>
              <p:nvPr/>
            </p:nvSpPr>
            <p:spPr bwMode="auto">
              <a:xfrm>
                <a:off x="1338" y="2251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173" name="Oval 797"/>
              <p:cNvSpPr>
                <a:spLocks noChangeArrowheads="1"/>
              </p:cNvSpPr>
              <p:nvPr/>
            </p:nvSpPr>
            <p:spPr bwMode="auto">
              <a:xfrm>
                <a:off x="1338" y="2383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174" name="Oval 798"/>
              <p:cNvSpPr>
                <a:spLocks noChangeArrowheads="1"/>
              </p:cNvSpPr>
              <p:nvPr/>
            </p:nvSpPr>
            <p:spPr bwMode="auto">
              <a:xfrm>
                <a:off x="113" y="2238"/>
                <a:ext cx="27" cy="28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175" name="Oval 799"/>
              <p:cNvSpPr>
                <a:spLocks noChangeArrowheads="1"/>
              </p:cNvSpPr>
              <p:nvPr/>
            </p:nvSpPr>
            <p:spPr bwMode="auto">
              <a:xfrm>
                <a:off x="125" y="2394"/>
                <a:ext cx="27" cy="28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176" name="Oval 800"/>
              <p:cNvSpPr>
                <a:spLocks noChangeArrowheads="1"/>
              </p:cNvSpPr>
              <p:nvPr/>
            </p:nvSpPr>
            <p:spPr bwMode="auto">
              <a:xfrm>
                <a:off x="1410" y="2095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177" name="Oval 801"/>
              <p:cNvSpPr>
                <a:spLocks noChangeArrowheads="1"/>
              </p:cNvSpPr>
              <p:nvPr/>
            </p:nvSpPr>
            <p:spPr bwMode="auto">
              <a:xfrm>
                <a:off x="1410" y="2257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178" name="Oval 802"/>
              <p:cNvSpPr>
                <a:spLocks noChangeArrowheads="1"/>
              </p:cNvSpPr>
              <p:nvPr/>
            </p:nvSpPr>
            <p:spPr bwMode="auto">
              <a:xfrm>
                <a:off x="1410" y="2365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179" name="Oval 803"/>
              <p:cNvSpPr>
                <a:spLocks noChangeArrowheads="1"/>
              </p:cNvSpPr>
              <p:nvPr/>
            </p:nvSpPr>
            <p:spPr bwMode="auto">
              <a:xfrm>
                <a:off x="2484" y="1279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180" name="Oval 804"/>
              <p:cNvSpPr>
                <a:spLocks noChangeArrowheads="1"/>
              </p:cNvSpPr>
              <p:nvPr/>
            </p:nvSpPr>
            <p:spPr bwMode="auto">
              <a:xfrm>
                <a:off x="2484" y="1159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181" name="Oval 805"/>
              <p:cNvSpPr>
                <a:spLocks noChangeArrowheads="1"/>
              </p:cNvSpPr>
              <p:nvPr/>
            </p:nvSpPr>
            <p:spPr bwMode="auto">
              <a:xfrm>
                <a:off x="2484" y="1015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182" name="Freeform 806"/>
              <p:cNvSpPr>
                <a:spLocks/>
              </p:cNvSpPr>
              <p:nvPr/>
            </p:nvSpPr>
            <p:spPr bwMode="auto">
              <a:xfrm>
                <a:off x="1404" y="1197"/>
                <a:ext cx="1116" cy="1152"/>
              </a:xfrm>
              <a:custGeom>
                <a:avLst/>
                <a:gdLst>
                  <a:gd name="T0" fmla="*/ 0 w 1116"/>
                  <a:gd name="T1" fmla="*/ 1116 h 1152"/>
                  <a:gd name="T2" fmla="*/ 1110 w 1116"/>
                  <a:gd name="T3" fmla="*/ 0 h 1152"/>
                  <a:gd name="T4" fmla="*/ 1116 w 1116"/>
                  <a:gd name="T5" fmla="*/ 24 h 1152"/>
                  <a:gd name="T6" fmla="*/ 3 w 1116"/>
                  <a:gd name="T7" fmla="*/ 1152 h 1152"/>
                  <a:gd name="T8" fmla="*/ 0 w 1116"/>
                  <a:gd name="T9" fmla="*/ 1116 h 11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16"/>
                  <a:gd name="T16" fmla="*/ 0 h 1152"/>
                  <a:gd name="T17" fmla="*/ 1116 w 1116"/>
                  <a:gd name="T18" fmla="*/ 1152 h 11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16" h="1152">
                    <a:moveTo>
                      <a:pt x="0" y="1116"/>
                    </a:moveTo>
                    <a:lnTo>
                      <a:pt x="1110" y="0"/>
                    </a:lnTo>
                    <a:lnTo>
                      <a:pt x="1116" y="24"/>
                    </a:lnTo>
                    <a:lnTo>
                      <a:pt x="3" y="1152"/>
                    </a:lnTo>
                    <a:lnTo>
                      <a:pt x="0" y="1116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" name="Group 807"/>
            <p:cNvGrpSpPr>
              <a:grpSpLocks/>
            </p:cNvGrpSpPr>
            <p:nvPr/>
          </p:nvGrpSpPr>
          <p:grpSpPr bwMode="auto">
            <a:xfrm rot="1122236" flipH="1">
              <a:off x="4128" y="2592"/>
              <a:ext cx="672" cy="672"/>
              <a:chOff x="3120" y="2640"/>
              <a:chExt cx="816" cy="912"/>
            </a:xfrm>
          </p:grpSpPr>
          <p:grpSp>
            <p:nvGrpSpPr>
              <p:cNvPr id="7" name="Group 808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147" name="Oval 809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48" name="Oval 810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49" name="Oval 811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50" name="Oval 812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51" name="Oval 813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52" name="Oval 814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53" name="Oval 815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54" name="Oval 816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55" name="Oval 817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56" name="Oval 818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57" name="Oval 819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58" name="Oval 820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59" name="Oval 821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60" name="Oval 822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61" name="Oval 823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62" name="Oval 824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63" name="Oval 825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64" name="Oval 826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65" name="Oval 827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66" name="Oval 828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146" name="Freeform 829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" name="Group 830"/>
            <p:cNvGrpSpPr>
              <a:grpSpLocks/>
            </p:cNvGrpSpPr>
            <p:nvPr/>
          </p:nvGrpSpPr>
          <p:grpSpPr bwMode="auto">
            <a:xfrm rot="2721712">
              <a:off x="4944" y="2448"/>
              <a:ext cx="672" cy="672"/>
              <a:chOff x="3120" y="2640"/>
              <a:chExt cx="816" cy="912"/>
            </a:xfrm>
          </p:grpSpPr>
          <p:grpSp>
            <p:nvGrpSpPr>
              <p:cNvPr id="9" name="Group 831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125" name="Oval 832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26" name="Oval 833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27" name="Oval 834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28" name="Oval 835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29" name="Oval 836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30" name="Oval 837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31" name="Oval 838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32" name="Oval 839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33" name="Oval 840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34" name="Oval 841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35" name="Oval 842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36" name="Oval 843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37" name="Oval 844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38" name="Oval 845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39" name="Oval 846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40" name="Oval 847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41" name="Oval 848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42" name="Oval 849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43" name="Oval 850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44" name="Oval 851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124" name="Freeform 852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" name="Group 853"/>
            <p:cNvGrpSpPr>
              <a:grpSpLocks/>
            </p:cNvGrpSpPr>
            <p:nvPr/>
          </p:nvGrpSpPr>
          <p:grpSpPr bwMode="auto">
            <a:xfrm rot="1343305">
              <a:off x="4320" y="3216"/>
              <a:ext cx="672" cy="672"/>
              <a:chOff x="3120" y="2640"/>
              <a:chExt cx="816" cy="912"/>
            </a:xfrm>
          </p:grpSpPr>
          <p:grpSp>
            <p:nvGrpSpPr>
              <p:cNvPr id="11" name="Group 854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103" name="Oval 855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04" name="Oval 856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05" name="Oval 857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06" name="Oval 858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07" name="Oval 859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08" name="Oval 860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09" name="Oval 861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10" name="Oval 862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11" name="Oval 863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12" name="Oval 864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13" name="Oval 865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14" name="Oval 866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15" name="Oval 867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16" name="Oval 868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17" name="Oval 869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18" name="Oval 870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19" name="Oval 871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20" name="Oval 872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21" name="Oval 873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22" name="Oval 874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102" name="Freeform 875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" name="Group 876"/>
            <p:cNvGrpSpPr>
              <a:grpSpLocks/>
            </p:cNvGrpSpPr>
            <p:nvPr/>
          </p:nvGrpSpPr>
          <p:grpSpPr bwMode="auto">
            <a:xfrm rot="-7503712">
              <a:off x="3504" y="3264"/>
              <a:ext cx="672" cy="672"/>
              <a:chOff x="3120" y="2640"/>
              <a:chExt cx="816" cy="912"/>
            </a:xfrm>
          </p:grpSpPr>
          <p:grpSp>
            <p:nvGrpSpPr>
              <p:cNvPr id="13" name="Group 877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81" name="Oval 878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82" name="Oval 879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83" name="Oval 880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84" name="Oval 881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85" name="Oval 882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86" name="Oval 883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87" name="Oval 884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88" name="Oval 885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89" name="Oval 886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90" name="Oval 887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91" name="Oval 888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92" name="Oval 889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93" name="Oval 890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94" name="Oval 891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95" name="Oval 892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96" name="Oval 893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97" name="Oval 894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98" name="Oval 895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99" name="Oval 896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00" name="Oval 897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80" name="Freeform 898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98" name="Group 899"/>
            <p:cNvGrpSpPr>
              <a:grpSpLocks/>
            </p:cNvGrpSpPr>
            <p:nvPr/>
          </p:nvGrpSpPr>
          <p:grpSpPr bwMode="auto">
            <a:xfrm rot="-6184898">
              <a:off x="3840" y="2928"/>
              <a:ext cx="672" cy="672"/>
              <a:chOff x="3120" y="2640"/>
              <a:chExt cx="816" cy="912"/>
            </a:xfrm>
          </p:grpSpPr>
          <p:grpSp>
            <p:nvGrpSpPr>
              <p:cNvPr id="35" name="Group 900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59" name="Oval 901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60" name="Oval 902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61" name="Oval 903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62" name="Oval 904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solidFill>
                  <a:srgbClr val="008080"/>
                </a:soli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63" name="Oval 905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64" name="Oval 906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65" name="Oval 907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66" name="Oval 908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67" name="Oval 909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68" name="Oval 910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69" name="Oval 911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70" name="Oval 912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71" name="Oval 913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72" name="Oval 914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73" name="Oval 915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74" name="Oval 916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75" name="Oval 917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76" name="Oval 918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77" name="Oval 919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78" name="Oval 920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58" name="Freeform 921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7" name="Group 922"/>
            <p:cNvGrpSpPr>
              <a:grpSpLocks/>
            </p:cNvGrpSpPr>
            <p:nvPr/>
          </p:nvGrpSpPr>
          <p:grpSpPr bwMode="auto">
            <a:xfrm rot="2212345">
              <a:off x="4560" y="2784"/>
              <a:ext cx="672" cy="672"/>
              <a:chOff x="3120" y="2640"/>
              <a:chExt cx="816" cy="912"/>
            </a:xfrm>
          </p:grpSpPr>
          <p:grpSp>
            <p:nvGrpSpPr>
              <p:cNvPr id="801" name="Group 923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37" name="Oval 924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8" name="Oval 925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9" name="Oval 926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0" name="Oval 927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1" name="Oval 928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2" name="Oval 929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3" name="Oval 930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4" name="Oval 931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5" name="Oval 932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6" name="Oval 933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7" name="Oval 934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8" name="Oval 935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9" name="Oval 936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0" name="Oval 937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1" name="Oval 938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2" name="Oval 939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3" name="Oval 940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4" name="Oval 941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5" name="Oval 942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6" name="Oval 943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36" name="Freeform 944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07" name="Group 945"/>
            <p:cNvGrpSpPr>
              <a:grpSpLocks/>
            </p:cNvGrpSpPr>
            <p:nvPr/>
          </p:nvGrpSpPr>
          <p:grpSpPr bwMode="auto">
            <a:xfrm rot="-960844">
              <a:off x="4464" y="2400"/>
              <a:ext cx="672" cy="672"/>
              <a:chOff x="3120" y="2640"/>
              <a:chExt cx="816" cy="912"/>
            </a:xfrm>
          </p:grpSpPr>
          <p:grpSp>
            <p:nvGrpSpPr>
              <p:cNvPr id="810" name="Group 946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15" name="Oval 947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6" name="Oval 948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7" name="Oval 949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8" name="Oval 950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9" name="Oval 951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0" name="Oval 952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1" name="Oval 953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2" name="Oval 954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3" name="Oval 955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4" name="Oval 956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solidFill>
                  <a:srgbClr val="339966"/>
                </a:solidFill>
                <a:ln w="12700">
                  <a:noFill/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5" name="Oval 957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6" name="Oval 958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7" name="Oval 959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8" name="Oval 960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9" name="Oval 961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0" name="Oval 962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1" name="Oval 963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2" name="Oval 964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3" name="Oval 965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4" name="Oval 966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14" name="Freeform 967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816" name="Group 786"/>
          <p:cNvGrpSpPr>
            <a:grpSpLocks/>
          </p:cNvGrpSpPr>
          <p:nvPr/>
        </p:nvGrpSpPr>
        <p:grpSpPr bwMode="auto">
          <a:xfrm>
            <a:off x="2743200" y="685800"/>
            <a:ext cx="2514600" cy="2171700"/>
            <a:chOff x="3504" y="2400"/>
            <a:chExt cx="2112" cy="1753"/>
          </a:xfrm>
        </p:grpSpPr>
        <p:grpSp>
          <p:nvGrpSpPr>
            <p:cNvPr id="819" name="Group 787"/>
            <p:cNvGrpSpPr>
              <a:grpSpLocks/>
            </p:cNvGrpSpPr>
            <p:nvPr/>
          </p:nvGrpSpPr>
          <p:grpSpPr bwMode="auto">
            <a:xfrm>
              <a:off x="3504" y="2906"/>
              <a:ext cx="2016" cy="1247"/>
              <a:chOff x="192" y="2144"/>
              <a:chExt cx="2440" cy="1544"/>
            </a:xfrm>
          </p:grpSpPr>
          <p:sp>
            <p:nvSpPr>
              <p:cNvPr id="365" name="AutoShape 788" descr="Дуб"/>
              <p:cNvSpPr>
                <a:spLocks noChangeArrowheads="1"/>
              </p:cNvSpPr>
              <p:nvPr/>
            </p:nvSpPr>
            <p:spPr bwMode="auto">
              <a:xfrm>
                <a:off x="192" y="2144"/>
                <a:ext cx="2440" cy="1544"/>
              </a:xfrm>
              <a:prstGeom prst="cube">
                <a:avLst>
                  <a:gd name="adj" fmla="val 72667"/>
                </a:avLst>
              </a:prstGeom>
              <a:blipFill dpi="0" rotWithShape="1">
                <a:blip r:embed="rId2" cstate="print"/>
                <a:srcRect/>
                <a:tile tx="0" ty="0" sx="100000" sy="100000" flip="none" algn="tl"/>
              </a:blipFill>
              <a:ln w="28575">
                <a:solidFill>
                  <a:srgbClr val="80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366" name="Freeform 789" descr="Дуб"/>
              <p:cNvSpPr>
                <a:spLocks/>
              </p:cNvSpPr>
              <p:nvPr/>
            </p:nvSpPr>
            <p:spPr bwMode="auto">
              <a:xfrm>
                <a:off x="1512" y="2160"/>
                <a:ext cx="1120" cy="1520"/>
              </a:xfrm>
              <a:custGeom>
                <a:avLst/>
                <a:gdLst>
                  <a:gd name="T0" fmla="*/ 0 w 1120"/>
                  <a:gd name="T1" fmla="*/ 1520 h 1520"/>
                  <a:gd name="T2" fmla="*/ 1120 w 1120"/>
                  <a:gd name="T3" fmla="*/ 384 h 1520"/>
                  <a:gd name="T4" fmla="*/ 1120 w 1120"/>
                  <a:gd name="T5" fmla="*/ 0 h 1520"/>
                  <a:gd name="T6" fmla="*/ 0 w 1120"/>
                  <a:gd name="T7" fmla="*/ 1120 h 1520"/>
                  <a:gd name="T8" fmla="*/ 0 w 1120"/>
                  <a:gd name="T9" fmla="*/ 1520 h 15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20"/>
                  <a:gd name="T16" fmla="*/ 0 h 1520"/>
                  <a:gd name="T17" fmla="*/ 1120 w 1120"/>
                  <a:gd name="T18" fmla="*/ 1520 h 15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20" h="1520">
                    <a:moveTo>
                      <a:pt x="0" y="1520"/>
                    </a:moveTo>
                    <a:lnTo>
                      <a:pt x="1120" y="384"/>
                    </a:lnTo>
                    <a:lnTo>
                      <a:pt x="1120" y="0"/>
                    </a:lnTo>
                    <a:lnTo>
                      <a:pt x="0" y="1120"/>
                    </a:lnTo>
                    <a:lnTo>
                      <a:pt x="0" y="1520"/>
                    </a:lnTo>
                    <a:close/>
                  </a:path>
                </a:pathLst>
              </a:custGeom>
              <a:blipFill dpi="0" rotWithShape="1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5" name="Group 790"/>
            <p:cNvGrpSpPr>
              <a:grpSpLocks/>
            </p:cNvGrpSpPr>
            <p:nvPr/>
          </p:nvGrpSpPr>
          <p:grpSpPr bwMode="auto">
            <a:xfrm>
              <a:off x="3512" y="2976"/>
              <a:ext cx="2008" cy="1137"/>
              <a:chOff x="90" y="1015"/>
              <a:chExt cx="2430" cy="1407"/>
            </a:xfrm>
          </p:grpSpPr>
          <p:sp>
            <p:nvSpPr>
              <p:cNvPr id="349" name="Freeform 791"/>
              <p:cNvSpPr>
                <a:spLocks/>
              </p:cNvSpPr>
              <p:nvPr/>
            </p:nvSpPr>
            <p:spPr bwMode="auto">
              <a:xfrm>
                <a:off x="90" y="2307"/>
                <a:ext cx="1302" cy="42"/>
              </a:xfrm>
              <a:custGeom>
                <a:avLst/>
                <a:gdLst>
                  <a:gd name="T0" fmla="*/ 3 w 1302"/>
                  <a:gd name="T1" fmla="*/ 0 h 42"/>
                  <a:gd name="T2" fmla="*/ 363 w 1302"/>
                  <a:gd name="T3" fmla="*/ 18 h 42"/>
                  <a:gd name="T4" fmla="*/ 1302 w 1302"/>
                  <a:gd name="T5" fmla="*/ 18 h 42"/>
                  <a:gd name="T6" fmla="*/ 1302 w 1302"/>
                  <a:gd name="T7" fmla="*/ 36 h 42"/>
                  <a:gd name="T8" fmla="*/ 219 w 1302"/>
                  <a:gd name="T9" fmla="*/ 42 h 42"/>
                  <a:gd name="T10" fmla="*/ 0 w 1302"/>
                  <a:gd name="T11" fmla="*/ 36 h 42"/>
                  <a:gd name="T12" fmla="*/ 3 w 1302"/>
                  <a:gd name="T13" fmla="*/ 0 h 4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02"/>
                  <a:gd name="T22" fmla="*/ 0 h 42"/>
                  <a:gd name="T23" fmla="*/ 1302 w 1302"/>
                  <a:gd name="T24" fmla="*/ 42 h 4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02" h="42">
                    <a:moveTo>
                      <a:pt x="3" y="0"/>
                    </a:moveTo>
                    <a:lnTo>
                      <a:pt x="363" y="18"/>
                    </a:lnTo>
                    <a:lnTo>
                      <a:pt x="1302" y="18"/>
                    </a:lnTo>
                    <a:lnTo>
                      <a:pt x="1302" y="36"/>
                    </a:lnTo>
                    <a:lnTo>
                      <a:pt x="219" y="42"/>
                    </a:lnTo>
                    <a:lnTo>
                      <a:pt x="0" y="36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0" name="Freeform 792"/>
              <p:cNvSpPr>
                <a:spLocks/>
              </p:cNvSpPr>
              <p:nvPr/>
            </p:nvSpPr>
            <p:spPr bwMode="auto">
              <a:xfrm>
                <a:off x="90" y="2175"/>
                <a:ext cx="1302" cy="30"/>
              </a:xfrm>
              <a:custGeom>
                <a:avLst/>
                <a:gdLst>
                  <a:gd name="T0" fmla="*/ 0 w 1302"/>
                  <a:gd name="T1" fmla="*/ 6 h 30"/>
                  <a:gd name="T2" fmla="*/ 1299 w 1302"/>
                  <a:gd name="T3" fmla="*/ 0 h 30"/>
                  <a:gd name="T4" fmla="*/ 1302 w 1302"/>
                  <a:gd name="T5" fmla="*/ 30 h 30"/>
                  <a:gd name="T6" fmla="*/ 0 w 1302"/>
                  <a:gd name="T7" fmla="*/ 30 h 30"/>
                  <a:gd name="T8" fmla="*/ 0 w 1302"/>
                  <a:gd name="T9" fmla="*/ 6 h 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02"/>
                  <a:gd name="T16" fmla="*/ 0 h 30"/>
                  <a:gd name="T17" fmla="*/ 1302 w 1302"/>
                  <a:gd name="T18" fmla="*/ 30 h 3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02" h="30">
                    <a:moveTo>
                      <a:pt x="0" y="6"/>
                    </a:moveTo>
                    <a:lnTo>
                      <a:pt x="1299" y="0"/>
                    </a:lnTo>
                    <a:lnTo>
                      <a:pt x="1302" y="30"/>
                    </a:lnTo>
                    <a:lnTo>
                      <a:pt x="0" y="3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1" name="Freeform 793"/>
              <p:cNvSpPr>
                <a:spLocks/>
              </p:cNvSpPr>
              <p:nvPr/>
            </p:nvSpPr>
            <p:spPr bwMode="auto">
              <a:xfrm>
                <a:off x="1407" y="1047"/>
                <a:ext cx="1113" cy="1158"/>
              </a:xfrm>
              <a:custGeom>
                <a:avLst/>
                <a:gdLst>
                  <a:gd name="T0" fmla="*/ 0 w 1113"/>
                  <a:gd name="T1" fmla="*/ 1134 h 1158"/>
                  <a:gd name="T2" fmla="*/ 1113 w 1113"/>
                  <a:gd name="T3" fmla="*/ 0 h 1158"/>
                  <a:gd name="T4" fmla="*/ 1113 w 1113"/>
                  <a:gd name="T5" fmla="*/ 30 h 1158"/>
                  <a:gd name="T6" fmla="*/ 0 w 1113"/>
                  <a:gd name="T7" fmla="*/ 1158 h 1158"/>
                  <a:gd name="T8" fmla="*/ 0 w 1113"/>
                  <a:gd name="T9" fmla="*/ 1134 h 115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13"/>
                  <a:gd name="T16" fmla="*/ 0 h 1158"/>
                  <a:gd name="T17" fmla="*/ 1113 w 1113"/>
                  <a:gd name="T18" fmla="*/ 1158 h 115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13" h="1158">
                    <a:moveTo>
                      <a:pt x="0" y="1134"/>
                    </a:moveTo>
                    <a:lnTo>
                      <a:pt x="1113" y="0"/>
                    </a:lnTo>
                    <a:lnTo>
                      <a:pt x="1113" y="30"/>
                    </a:lnTo>
                    <a:lnTo>
                      <a:pt x="0" y="1158"/>
                    </a:lnTo>
                    <a:lnTo>
                      <a:pt x="0" y="1134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2" name="Oval 794"/>
              <p:cNvSpPr>
                <a:spLocks noChangeArrowheads="1"/>
              </p:cNvSpPr>
              <p:nvPr/>
            </p:nvSpPr>
            <p:spPr bwMode="auto">
              <a:xfrm>
                <a:off x="114" y="2119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353" name="Oval 795"/>
              <p:cNvSpPr>
                <a:spLocks noChangeArrowheads="1"/>
              </p:cNvSpPr>
              <p:nvPr/>
            </p:nvSpPr>
            <p:spPr bwMode="auto">
              <a:xfrm>
                <a:off x="1332" y="2101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354" name="Oval 796"/>
              <p:cNvSpPr>
                <a:spLocks noChangeArrowheads="1"/>
              </p:cNvSpPr>
              <p:nvPr/>
            </p:nvSpPr>
            <p:spPr bwMode="auto">
              <a:xfrm>
                <a:off x="1338" y="2251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355" name="Oval 797"/>
              <p:cNvSpPr>
                <a:spLocks noChangeArrowheads="1"/>
              </p:cNvSpPr>
              <p:nvPr/>
            </p:nvSpPr>
            <p:spPr bwMode="auto">
              <a:xfrm>
                <a:off x="1338" y="2383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356" name="Oval 798"/>
              <p:cNvSpPr>
                <a:spLocks noChangeArrowheads="1"/>
              </p:cNvSpPr>
              <p:nvPr/>
            </p:nvSpPr>
            <p:spPr bwMode="auto">
              <a:xfrm>
                <a:off x="113" y="2238"/>
                <a:ext cx="27" cy="28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357" name="Oval 799"/>
              <p:cNvSpPr>
                <a:spLocks noChangeArrowheads="1"/>
              </p:cNvSpPr>
              <p:nvPr/>
            </p:nvSpPr>
            <p:spPr bwMode="auto">
              <a:xfrm>
                <a:off x="125" y="2394"/>
                <a:ext cx="27" cy="28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358" name="Oval 800"/>
              <p:cNvSpPr>
                <a:spLocks noChangeArrowheads="1"/>
              </p:cNvSpPr>
              <p:nvPr/>
            </p:nvSpPr>
            <p:spPr bwMode="auto">
              <a:xfrm>
                <a:off x="1410" y="2095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359" name="Oval 801"/>
              <p:cNvSpPr>
                <a:spLocks noChangeArrowheads="1"/>
              </p:cNvSpPr>
              <p:nvPr/>
            </p:nvSpPr>
            <p:spPr bwMode="auto">
              <a:xfrm>
                <a:off x="1410" y="2257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360" name="Oval 802"/>
              <p:cNvSpPr>
                <a:spLocks noChangeArrowheads="1"/>
              </p:cNvSpPr>
              <p:nvPr/>
            </p:nvSpPr>
            <p:spPr bwMode="auto">
              <a:xfrm>
                <a:off x="1410" y="2365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361" name="Oval 803"/>
              <p:cNvSpPr>
                <a:spLocks noChangeArrowheads="1"/>
              </p:cNvSpPr>
              <p:nvPr/>
            </p:nvSpPr>
            <p:spPr bwMode="auto">
              <a:xfrm>
                <a:off x="2484" y="1279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362" name="Oval 804"/>
              <p:cNvSpPr>
                <a:spLocks noChangeArrowheads="1"/>
              </p:cNvSpPr>
              <p:nvPr/>
            </p:nvSpPr>
            <p:spPr bwMode="auto">
              <a:xfrm>
                <a:off x="2484" y="1159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363" name="Oval 805"/>
              <p:cNvSpPr>
                <a:spLocks noChangeArrowheads="1"/>
              </p:cNvSpPr>
              <p:nvPr/>
            </p:nvSpPr>
            <p:spPr bwMode="auto">
              <a:xfrm>
                <a:off x="2484" y="1015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364" name="Freeform 806"/>
              <p:cNvSpPr>
                <a:spLocks/>
              </p:cNvSpPr>
              <p:nvPr/>
            </p:nvSpPr>
            <p:spPr bwMode="auto">
              <a:xfrm>
                <a:off x="1404" y="1197"/>
                <a:ext cx="1116" cy="1152"/>
              </a:xfrm>
              <a:custGeom>
                <a:avLst/>
                <a:gdLst>
                  <a:gd name="T0" fmla="*/ 0 w 1116"/>
                  <a:gd name="T1" fmla="*/ 1116 h 1152"/>
                  <a:gd name="T2" fmla="*/ 1110 w 1116"/>
                  <a:gd name="T3" fmla="*/ 0 h 1152"/>
                  <a:gd name="T4" fmla="*/ 1116 w 1116"/>
                  <a:gd name="T5" fmla="*/ 24 h 1152"/>
                  <a:gd name="T6" fmla="*/ 3 w 1116"/>
                  <a:gd name="T7" fmla="*/ 1152 h 1152"/>
                  <a:gd name="T8" fmla="*/ 0 w 1116"/>
                  <a:gd name="T9" fmla="*/ 1116 h 11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16"/>
                  <a:gd name="T16" fmla="*/ 0 h 1152"/>
                  <a:gd name="T17" fmla="*/ 1116 w 1116"/>
                  <a:gd name="T18" fmla="*/ 1152 h 11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16" h="1152">
                    <a:moveTo>
                      <a:pt x="0" y="1116"/>
                    </a:moveTo>
                    <a:lnTo>
                      <a:pt x="1110" y="0"/>
                    </a:lnTo>
                    <a:lnTo>
                      <a:pt x="1116" y="24"/>
                    </a:lnTo>
                    <a:lnTo>
                      <a:pt x="3" y="1152"/>
                    </a:lnTo>
                    <a:lnTo>
                      <a:pt x="0" y="1116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8" name="Group 807"/>
            <p:cNvGrpSpPr>
              <a:grpSpLocks/>
            </p:cNvGrpSpPr>
            <p:nvPr/>
          </p:nvGrpSpPr>
          <p:grpSpPr bwMode="auto">
            <a:xfrm rot="1122236" flipH="1">
              <a:off x="4128" y="2592"/>
              <a:ext cx="672" cy="672"/>
              <a:chOff x="3120" y="2640"/>
              <a:chExt cx="816" cy="912"/>
            </a:xfrm>
          </p:grpSpPr>
          <p:grpSp>
            <p:nvGrpSpPr>
              <p:cNvPr id="79" name="Group 808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329" name="Oval 809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30" name="Oval 810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31" name="Oval 811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32" name="Oval 812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33" name="Oval 813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34" name="Oval 814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35" name="Oval 815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36" name="Oval 816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37" name="Oval 817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38" name="Oval 818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39" name="Oval 819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40" name="Oval 820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41" name="Oval 821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42" name="Oval 822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43" name="Oval 823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44" name="Oval 824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45" name="Oval 825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46" name="Oval 826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47" name="Oval 827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48" name="Oval 828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328" name="Freeform 829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37" name="Group 830"/>
            <p:cNvGrpSpPr>
              <a:grpSpLocks/>
            </p:cNvGrpSpPr>
            <p:nvPr/>
          </p:nvGrpSpPr>
          <p:grpSpPr bwMode="auto">
            <a:xfrm rot="2721712">
              <a:off x="4944" y="2448"/>
              <a:ext cx="672" cy="672"/>
              <a:chOff x="3120" y="2640"/>
              <a:chExt cx="816" cy="912"/>
            </a:xfrm>
          </p:grpSpPr>
          <p:grpSp>
            <p:nvGrpSpPr>
              <p:cNvPr id="838" name="Group 831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307" name="Oval 832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08" name="Oval 833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09" name="Oval 834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10" name="Oval 835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11" name="Oval 836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12" name="Oval 837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13" name="Oval 838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14" name="Oval 839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15" name="Oval 840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16" name="Oval 841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17" name="Oval 842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18" name="Oval 843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19" name="Oval 844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20" name="Oval 845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21" name="Oval 846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22" name="Oval 847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23" name="Oval 848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24" name="Oval 849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25" name="Oval 850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26" name="Oval 851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306" name="Freeform 852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39" name="Group 853"/>
            <p:cNvGrpSpPr>
              <a:grpSpLocks/>
            </p:cNvGrpSpPr>
            <p:nvPr/>
          </p:nvGrpSpPr>
          <p:grpSpPr bwMode="auto">
            <a:xfrm rot="1343305">
              <a:off x="4320" y="3216"/>
              <a:ext cx="672" cy="672"/>
              <a:chOff x="3120" y="2640"/>
              <a:chExt cx="816" cy="912"/>
            </a:xfrm>
          </p:grpSpPr>
          <p:grpSp>
            <p:nvGrpSpPr>
              <p:cNvPr id="840" name="Group 854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285" name="Oval 855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86" name="Oval 856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87" name="Oval 857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88" name="Oval 858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89" name="Oval 859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90" name="Oval 860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91" name="Oval 861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92" name="Oval 862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93" name="Oval 863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94" name="Oval 864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95" name="Oval 865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96" name="Oval 866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97" name="Oval 867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98" name="Oval 868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99" name="Oval 869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00" name="Oval 870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01" name="Oval 871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02" name="Oval 872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03" name="Oval 873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04" name="Oval 874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284" name="Freeform 875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41" name="Group 876"/>
            <p:cNvGrpSpPr>
              <a:grpSpLocks/>
            </p:cNvGrpSpPr>
            <p:nvPr/>
          </p:nvGrpSpPr>
          <p:grpSpPr bwMode="auto">
            <a:xfrm rot="-7503712">
              <a:off x="3504" y="3264"/>
              <a:ext cx="672" cy="672"/>
              <a:chOff x="3120" y="2640"/>
              <a:chExt cx="816" cy="912"/>
            </a:xfrm>
          </p:grpSpPr>
          <p:grpSp>
            <p:nvGrpSpPr>
              <p:cNvPr id="842" name="Group 877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263" name="Oval 878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64" name="Oval 879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65" name="Oval 880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66" name="Oval 881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67" name="Oval 882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68" name="Oval 883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69" name="Oval 884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70" name="Oval 885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71" name="Oval 886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72" name="Oval 887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73" name="Oval 888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74" name="Oval 889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75" name="Oval 890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76" name="Oval 891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77" name="Oval 892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78" name="Oval 893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79" name="Oval 894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80" name="Oval 895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81" name="Oval 896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82" name="Oval 897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262" name="Freeform 898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43" name="Group 899"/>
            <p:cNvGrpSpPr>
              <a:grpSpLocks/>
            </p:cNvGrpSpPr>
            <p:nvPr/>
          </p:nvGrpSpPr>
          <p:grpSpPr bwMode="auto">
            <a:xfrm rot="-6184898">
              <a:off x="3840" y="2928"/>
              <a:ext cx="672" cy="672"/>
              <a:chOff x="3120" y="2640"/>
              <a:chExt cx="816" cy="912"/>
            </a:xfrm>
          </p:grpSpPr>
          <p:grpSp>
            <p:nvGrpSpPr>
              <p:cNvPr id="844" name="Group 900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241" name="Oval 901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42" name="Oval 902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43" name="Oval 903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44" name="Oval 904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solidFill>
                  <a:srgbClr val="008080"/>
                </a:soli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45" name="Oval 905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46" name="Oval 906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47" name="Oval 907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48" name="Oval 908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49" name="Oval 909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50" name="Oval 910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51" name="Oval 911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52" name="Oval 912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53" name="Oval 913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54" name="Oval 914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55" name="Oval 915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56" name="Oval 916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57" name="Oval 917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58" name="Oval 918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59" name="Oval 919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60" name="Oval 920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240" name="Freeform 921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45" name="Group 922"/>
            <p:cNvGrpSpPr>
              <a:grpSpLocks/>
            </p:cNvGrpSpPr>
            <p:nvPr/>
          </p:nvGrpSpPr>
          <p:grpSpPr bwMode="auto">
            <a:xfrm rot="2212345">
              <a:off x="4560" y="2784"/>
              <a:ext cx="672" cy="672"/>
              <a:chOff x="3120" y="2640"/>
              <a:chExt cx="816" cy="912"/>
            </a:xfrm>
          </p:grpSpPr>
          <p:grpSp>
            <p:nvGrpSpPr>
              <p:cNvPr id="846" name="Group 923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219" name="Oval 924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20" name="Oval 925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21" name="Oval 926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22" name="Oval 927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23" name="Oval 928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24" name="Oval 929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25" name="Oval 930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26" name="Oval 931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27" name="Oval 932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28" name="Oval 933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29" name="Oval 934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30" name="Oval 935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31" name="Oval 936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32" name="Oval 937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33" name="Oval 938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34" name="Oval 939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35" name="Oval 940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36" name="Oval 941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37" name="Oval 942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38" name="Oval 943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218" name="Freeform 944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47" name="Group 945"/>
            <p:cNvGrpSpPr>
              <a:grpSpLocks/>
            </p:cNvGrpSpPr>
            <p:nvPr/>
          </p:nvGrpSpPr>
          <p:grpSpPr bwMode="auto">
            <a:xfrm rot="-960844">
              <a:off x="4464" y="2400"/>
              <a:ext cx="672" cy="672"/>
              <a:chOff x="3120" y="2640"/>
              <a:chExt cx="816" cy="912"/>
            </a:xfrm>
          </p:grpSpPr>
          <p:grpSp>
            <p:nvGrpSpPr>
              <p:cNvPr id="848" name="Group 946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197" name="Oval 947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98" name="Oval 948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99" name="Oval 949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00" name="Oval 950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01" name="Oval 951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02" name="Oval 952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03" name="Oval 953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04" name="Oval 954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05" name="Oval 955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06" name="Oval 956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solidFill>
                  <a:srgbClr val="339966"/>
                </a:solidFill>
                <a:ln w="12700">
                  <a:noFill/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07" name="Oval 957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08" name="Oval 958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09" name="Oval 959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10" name="Oval 960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11" name="Oval 961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12" name="Oval 962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13" name="Oval 963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14" name="Oval 964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15" name="Oval 965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216" name="Oval 966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196" name="Freeform 967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849" name="Group 786"/>
          <p:cNvGrpSpPr>
            <a:grpSpLocks/>
          </p:cNvGrpSpPr>
          <p:nvPr/>
        </p:nvGrpSpPr>
        <p:grpSpPr bwMode="auto">
          <a:xfrm>
            <a:off x="4953000" y="685800"/>
            <a:ext cx="2514600" cy="2171700"/>
            <a:chOff x="3504" y="2400"/>
            <a:chExt cx="2112" cy="1753"/>
          </a:xfrm>
        </p:grpSpPr>
        <p:grpSp>
          <p:nvGrpSpPr>
            <p:cNvPr id="850" name="Group 787"/>
            <p:cNvGrpSpPr>
              <a:grpSpLocks/>
            </p:cNvGrpSpPr>
            <p:nvPr/>
          </p:nvGrpSpPr>
          <p:grpSpPr bwMode="auto">
            <a:xfrm>
              <a:off x="3504" y="2906"/>
              <a:ext cx="2016" cy="1247"/>
              <a:chOff x="192" y="2144"/>
              <a:chExt cx="2440" cy="1544"/>
            </a:xfrm>
          </p:grpSpPr>
          <p:sp>
            <p:nvSpPr>
              <p:cNvPr id="547" name="AutoShape 788" descr="Дуб"/>
              <p:cNvSpPr>
                <a:spLocks noChangeArrowheads="1"/>
              </p:cNvSpPr>
              <p:nvPr/>
            </p:nvSpPr>
            <p:spPr bwMode="auto">
              <a:xfrm>
                <a:off x="192" y="2144"/>
                <a:ext cx="2440" cy="1544"/>
              </a:xfrm>
              <a:prstGeom prst="cube">
                <a:avLst>
                  <a:gd name="adj" fmla="val 72667"/>
                </a:avLst>
              </a:prstGeom>
              <a:blipFill dpi="0" rotWithShape="1">
                <a:blip r:embed="rId2" cstate="print"/>
                <a:srcRect/>
                <a:tile tx="0" ty="0" sx="100000" sy="100000" flip="none" algn="tl"/>
              </a:blipFill>
              <a:ln w="28575">
                <a:solidFill>
                  <a:srgbClr val="80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48" name="Freeform 789" descr="Дуб"/>
              <p:cNvSpPr>
                <a:spLocks/>
              </p:cNvSpPr>
              <p:nvPr/>
            </p:nvSpPr>
            <p:spPr bwMode="auto">
              <a:xfrm>
                <a:off x="1512" y="2160"/>
                <a:ext cx="1120" cy="1520"/>
              </a:xfrm>
              <a:custGeom>
                <a:avLst/>
                <a:gdLst>
                  <a:gd name="T0" fmla="*/ 0 w 1120"/>
                  <a:gd name="T1" fmla="*/ 1520 h 1520"/>
                  <a:gd name="T2" fmla="*/ 1120 w 1120"/>
                  <a:gd name="T3" fmla="*/ 384 h 1520"/>
                  <a:gd name="T4" fmla="*/ 1120 w 1120"/>
                  <a:gd name="T5" fmla="*/ 0 h 1520"/>
                  <a:gd name="T6" fmla="*/ 0 w 1120"/>
                  <a:gd name="T7" fmla="*/ 1120 h 1520"/>
                  <a:gd name="T8" fmla="*/ 0 w 1120"/>
                  <a:gd name="T9" fmla="*/ 1520 h 15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20"/>
                  <a:gd name="T16" fmla="*/ 0 h 1520"/>
                  <a:gd name="T17" fmla="*/ 1120 w 1120"/>
                  <a:gd name="T18" fmla="*/ 1520 h 15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20" h="1520">
                    <a:moveTo>
                      <a:pt x="0" y="1520"/>
                    </a:moveTo>
                    <a:lnTo>
                      <a:pt x="1120" y="384"/>
                    </a:lnTo>
                    <a:lnTo>
                      <a:pt x="1120" y="0"/>
                    </a:lnTo>
                    <a:lnTo>
                      <a:pt x="0" y="1120"/>
                    </a:lnTo>
                    <a:lnTo>
                      <a:pt x="0" y="1520"/>
                    </a:lnTo>
                    <a:close/>
                  </a:path>
                </a:pathLst>
              </a:custGeom>
              <a:blipFill dpi="0" rotWithShape="1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51" name="Group 790"/>
            <p:cNvGrpSpPr>
              <a:grpSpLocks/>
            </p:cNvGrpSpPr>
            <p:nvPr/>
          </p:nvGrpSpPr>
          <p:grpSpPr bwMode="auto">
            <a:xfrm>
              <a:off x="3512" y="2976"/>
              <a:ext cx="2008" cy="1137"/>
              <a:chOff x="90" y="1015"/>
              <a:chExt cx="2430" cy="1407"/>
            </a:xfrm>
          </p:grpSpPr>
          <p:sp>
            <p:nvSpPr>
              <p:cNvPr id="531" name="Freeform 791"/>
              <p:cNvSpPr>
                <a:spLocks/>
              </p:cNvSpPr>
              <p:nvPr/>
            </p:nvSpPr>
            <p:spPr bwMode="auto">
              <a:xfrm>
                <a:off x="90" y="2307"/>
                <a:ext cx="1302" cy="42"/>
              </a:xfrm>
              <a:custGeom>
                <a:avLst/>
                <a:gdLst>
                  <a:gd name="T0" fmla="*/ 3 w 1302"/>
                  <a:gd name="T1" fmla="*/ 0 h 42"/>
                  <a:gd name="T2" fmla="*/ 363 w 1302"/>
                  <a:gd name="T3" fmla="*/ 18 h 42"/>
                  <a:gd name="T4" fmla="*/ 1302 w 1302"/>
                  <a:gd name="T5" fmla="*/ 18 h 42"/>
                  <a:gd name="T6" fmla="*/ 1302 w 1302"/>
                  <a:gd name="T7" fmla="*/ 36 h 42"/>
                  <a:gd name="T8" fmla="*/ 219 w 1302"/>
                  <a:gd name="T9" fmla="*/ 42 h 42"/>
                  <a:gd name="T10" fmla="*/ 0 w 1302"/>
                  <a:gd name="T11" fmla="*/ 36 h 42"/>
                  <a:gd name="T12" fmla="*/ 3 w 1302"/>
                  <a:gd name="T13" fmla="*/ 0 h 4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02"/>
                  <a:gd name="T22" fmla="*/ 0 h 42"/>
                  <a:gd name="T23" fmla="*/ 1302 w 1302"/>
                  <a:gd name="T24" fmla="*/ 42 h 4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02" h="42">
                    <a:moveTo>
                      <a:pt x="3" y="0"/>
                    </a:moveTo>
                    <a:lnTo>
                      <a:pt x="363" y="18"/>
                    </a:lnTo>
                    <a:lnTo>
                      <a:pt x="1302" y="18"/>
                    </a:lnTo>
                    <a:lnTo>
                      <a:pt x="1302" y="36"/>
                    </a:lnTo>
                    <a:lnTo>
                      <a:pt x="219" y="42"/>
                    </a:lnTo>
                    <a:lnTo>
                      <a:pt x="0" y="36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2" name="Freeform 792"/>
              <p:cNvSpPr>
                <a:spLocks/>
              </p:cNvSpPr>
              <p:nvPr/>
            </p:nvSpPr>
            <p:spPr bwMode="auto">
              <a:xfrm>
                <a:off x="90" y="2175"/>
                <a:ext cx="1302" cy="30"/>
              </a:xfrm>
              <a:custGeom>
                <a:avLst/>
                <a:gdLst>
                  <a:gd name="T0" fmla="*/ 0 w 1302"/>
                  <a:gd name="T1" fmla="*/ 6 h 30"/>
                  <a:gd name="T2" fmla="*/ 1299 w 1302"/>
                  <a:gd name="T3" fmla="*/ 0 h 30"/>
                  <a:gd name="T4" fmla="*/ 1302 w 1302"/>
                  <a:gd name="T5" fmla="*/ 30 h 30"/>
                  <a:gd name="T6" fmla="*/ 0 w 1302"/>
                  <a:gd name="T7" fmla="*/ 30 h 30"/>
                  <a:gd name="T8" fmla="*/ 0 w 1302"/>
                  <a:gd name="T9" fmla="*/ 6 h 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02"/>
                  <a:gd name="T16" fmla="*/ 0 h 30"/>
                  <a:gd name="T17" fmla="*/ 1302 w 1302"/>
                  <a:gd name="T18" fmla="*/ 30 h 3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02" h="30">
                    <a:moveTo>
                      <a:pt x="0" y="6"/>
                    </a:moveTo>
                    <a:lnTo>
                      <a:pt x="1299" y="0"/>
                    </a:lnTo>
                    <a:lnTo>
                      <a:pt x="1302" y="30"/>
                    </a:lnTo>
                    <a:lnTo>
                      <a:pt x="0" y="3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3" name="Freeform 793"/>
              <p:cNvSpPr>
                <a:spLocks/>
              </p:cNvSpPr>
              <p:nvPr/>
            </p:nvSpPr>
            <p:spPr bwMode="auto">
              <a:xfrm>
                <a:off x="1407" y="1047"/>
                <a:ext cx="1113" cy="1158"/>
              </a:xfrm>
              <a:custGeom>
                <a:avLst/>
                <a:gdLst>
                  <a:gd name="T0" fmla="*/ 0 w 1113"/>
                  <a:gd name="T1" fmla="*/ 1134 h 1158"/>
                  <a:gd name="T2" fmla="*/ 1113 w 1113"/>
                  <a:gd name="T3" fmla="*/ 0 h 1158"/>
                  <a:gd name="T4" fmla="*/ 1113 w 1113"/>
                  <a:gd name="T5" fmla="*/ 30 h 1158"/>
                  <a:gd name="T6" fmla="*/ 0 w 1113"/>
                  <a:gd name="T7" fmla="*/ 1158 h 1158"/>
                  <a:gd name="T8" fmla="*/ 0 w 1113"/>
                  <a:gd name="T9" fmla="*/ 1134 h 115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13"/>
                  <a:gd name="T16" fmla="*/ 0 h 1158"/>
                  <a:gd name="T17" fmla="*/ 1113 w 1113"/>
                  <a:gd name="T18" fmla="*/ 1158 h 115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13" h="1158">
                    <a:moveTo>
                      <a:pt x="0" y="1134"/>
                    </a:moveTo>
                    <a:lnTo>
                      <a:pt x="1113" y="0"/>
                    </a:lnTo>
                    <a:lnTo>
                      <a:pt x="1113" y="30"/>
                    </a:lnTo>
                    <a:lnTo>
                      <a:pt x="0" y="1158"/>
                    </a:lnTo>
                    <a:lnTo>
                      <a:pt x="0" y="1134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4" name="Oval 794"/>
              <p:cNvSpPr>
                <a:spLocks noChangeArrowheads="1"/>
              </p:cNvSpPr>
              <p:nvPr/>
            </p:nvSpPr>
            <p:spPr bwMode="auto">
              <a:xfrm>
                <a:off x="114" y="2119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35" name="Oval 795"/>
              <p:cNvSpPr>
                <a:spLocks noChangeArrowheads="1"/>
              </p:cNvSpPr>
              <p:nvPr/>
            </p:nvSpPr>
            <p:spPr bwMode="auto">
              <a:xfrm>
                <a:off x="1332" y="2101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36" name="Oval 796"/>
              <p:cNvSpPr>
                <a:spLocks noChangeArrowheads="1"/>
              </p:cNvSpPr>
              <p:nvPr/>
            </p:nvSpPr>
            <p:spPr bwMode="auto">
              <a:xfrm>
                <a:off x="1338" y="2251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37" name="Oval 797"/>
              <p:cNvSpPr>
                <a:spLocks noChangeArrowheads="1"/>
              </p:cNvSpPr>
              <p:nvPr/>
            </p:nvSpPr>
            <p:spPr bwMode="auto">
              <a:xfrm>
                <a:off x="1338" y="2383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38" name="Oval 798"/>
              <p:cNvSpPr>
                <a:spLocks noChangeArrowheads="1"/>
              </p:cNvSpPr>
              <p:nvPr/>
            </p:nvSpPr>
            <p:spPr bwMode="auto">
              <a:xfrm>
                <a:off x="113" y="2238"/>
                <a:ext cx="27" cy="28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39" name="Oval 799"/>
              <p:cNvSpPr>
                <a:spLocks noChangeArrowheads="1"/>
              </p:cNvSpPr>
              <p:nvPr/>
            </p:nvSpPr>
            <p:spPr bwMode="auto">
              <a:xfrm>
                <a:off x="125" y="2394"/>
                <a:ext cx="27" cy="28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40" name="Oval 800"/>
              <p:cNvSpPr>
                <a:spLocks noChangeArrowheads="1"/>
              </p:cNvSpPr>
              <p:nvPr/>
            </p:nvSpPr>
            <p:spPr bwMode="auto">
              <a:xfrm>
                <a:off x="1410" y="2095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41" name="Oval 801"/>
              <p:cNvSpPr>
                <a:spLocks noChangeArrowheads="1"/>
              </p:cNvSpPr>
              <p:nvPr/>
            </p:nvSpPr>
            <p:spPr bwMode="auto">
              <a:xfrm>
                <a:off x="1410" y="2257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42" name="Oval 802"/>
              <p:cNvSpPr>
                <a:spLocks noChangeArrowheads="1"/>
              </p:cNvSpPr>
              <p:nvPr/>
            </p:nvSpPr>
            <p:spPr bwMode="auto">
              <a:xfrm>
                <a:off x="1410" y="2365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43" name="Oval 803"/>
              <p:cNvSpPr>
                <a:spLocks noChangeArrowheads="1"/>
              </p:cNvSpPr>
              <p:nvPr/>
            </p:nvSpPr>
            <p:spPr bwMode="auto">
              <a:xfrm>
                <a:off x="2484" y="1279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44" name="Oval 804"/>
              <p:cNvSpPr>
                <a:spLocks noChangeArrowheads="1"/>
              </p:cNvSpPr>
              <p:nvPr/>
            </p:nvSpPr>
            <p:spPr bwMode="auto">
              <a:xfrm>
                <a:off x="2484" y="1159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45" name="Oval 805"/>
              <p:cNvSpPr>
                <a:spLocks noChangeArrowheads="1"/>
              </p:cNvSpPr>
              <p:nvPr/>
            </p:nvSpPr>
            <p:spPr bwMode="auto">
              <a:xfrm>
                <a:off x="2484" y="1015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46" name="Freeform 806"/>
              <p:cNvSpPr>
                <a:spLocks/>
              </p:cNvSpPr>
              <p:nvPr/>
            </p:nvSpPr>
            <p:spPr bwMode="auto">
              <a:xfrm>
                <a:off x="1404" y="1197"/>
                <a:ext cx="1116" cy="1152"/>
              </a:xfrm>
              <a:custGeom>
                <a:avLst/>
                <a:gdLst>
                  <a:gd name="T0" fmla="*/ 0 w 1116"/>
                  <a:gd name="T1" fmla="*/ 1116 h 1152"/>
                  <a:gd name="T2" fmla="*/ 1110 w 1116"/>
                  <a:gd name="T3" fmla="*/ 0 h 1152"/>
                  <a:gd name="T4" fmla="*/ 1116 w 1116"/>
                  <a:gd name="T5" fmla="*/ 24 h 1152"/>
                  <a:gd name="T6" fmla="*/ 3 w 1116"/>
                  <a:gd name="T7" fmla="*/ 1152 h 1152"/>
                  <a:gd name="T8" fmla="*/ 0 w 1116"/>
                  <a:gd name="T9" fmla="*/ 1116 h 11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16"/>
                  <a:gd name="T16" fmla="*/ 0 h 1152"/>
                  <a:gd name="T17" fmla="*/ 1116 w 1116"/>
                  <a:gd name="T18" fmla="*/ 1152 h 11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16" h="1152">
                    <a:moveTo>
                      <a:pt x="0" y="1116"/>
                    </a:moveTo>
                    <a:lnTo>
                      <a:pt x="1110" y="0"/>
                    </a:lnTo>
                    <a:lnTo>
                      <a:pt x="1116" y="24"/>
                    </a:lnTo>
                    <a:lnTo>
                      <a:pt x="3" y="1152"/>
                    </a:lnTo>
                    <a:lnTo>
                      <a:pt x="0" y="1116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52" name="Group 807"/>
            <p:cNvGrpSpPr>
              <a:grpSpLocks/>
            </p:cNvGrpSpPr>
            <p:nvPr/>
          </p:nvGrpSpPr>
          <p:grpSpPr bwMode="auto">
            <a:xfrm rot="1122236" flipH="1">
              <a:off x="4128" y="2592"/>
              <a:ext cx="672" cy="672"/>
              <a:chOff x="3120" y="2640"/>
              <a:chExt cx="816" cy="912"/>
            </a:xfrm>
          </p:grpSpPr>
          <p:grpSp>
            <p:nvGrpSpPr>
              <p:cNvPr id="853" name="Group 808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511" name="Oval 809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12" name="Oval 810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13" name="Oval 811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14" name="Oval 812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15" name="Oval 813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16" name="Oval 814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17" name="Oval 815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18" name="Oval 816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19" name="Oval 817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20" name="Oval 818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21" name="Oval 819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22" name="Oval 820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23" name="Oval 821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24" name="Oval 822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25" name="Oval 823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26" name="Oval 824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27" name="Oval 825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28" name="Oval 826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29" name="Oval 827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30" name="Oval 828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510" name="Freeform 829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54" name="Group 830"/>
            <p:cNvGrpSpPr>
              <a:grpSpLocks/>
            </p:cNvGrpSpPr>
            <p:nvPr/>
          </p:nvGrpSpPr>
          <p:grpSpPr bwMode="auto">
            <a:xfrm rot="2721712">
              <a:off x="4944" y="2448"/>
              <a:ext cx="672" cy="672"/>
              <a:chOff x="3120" y="2640"/>
              <a:chExt cx="816" cy="912"/>
            </a:xfrm>
          </p:grpSpPr>
          <p:grpSp>
            <p:nvGrpSpPr>
              <p:cNvPr id="855" name="Group 831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489" name="Oval 832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90" name="Oval 833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91" name="Oval 834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92" name="Oval 835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93" name="Oval 836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94" name="Oval 837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95" name="Oval 838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96" name="Oval 839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97" name="Oval 840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98" name="Oval 841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99" name="Oval 842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00" name="Oval 843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01" name="Oval 844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02" name="Oval 845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03" name="Oval 846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04" name="Oval 847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05" name="Oval 848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06" name="Oval 849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07" name="Oval 850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508" name="Oval 851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488" name="Freeform 852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56" name="Group 853"/>
            <p:cNvGrpSpPr>
              <a:grpSpLocks/>
            </p:cNvGrpSpPr>
            <p:nvPr/>
          </p:nvGrpSpPr>
          <p:grpSpPr bwMode="auto">
            <a:xfrm rot="1343305">
              <a:off x="4320" y="3216"/>
              <a:ext cx="672" cy="672"/>
              <a:chOff x="3120" y="2640"/>
              <a:chExt cx="816" cy="912"/>
            </a:xfrm>
          </p:grpSpPr>
          <p:grpSp>
            <p:nvGrpSpPr>
              <p:cNvPr id="857" name="Group 854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467" name="Oval 855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68" name="Oval 856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69" name="Oval 857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70" name="Oval 858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71" name="Oval 859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72" name="Oval 860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73" name="Oval 861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74" name="Oval 862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75" name="Oval 863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76" name="Oval 864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77" name="Oval 865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78" name="Oval 866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79" name="Oval 867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80" name="Oval 868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81" name="Oval 869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82" name="Oval 870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83" name="Oval 871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84" name="Oval 872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85" name="Oval 873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86" name="Oval 874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466" name="Freeform 875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58" name="Group 876"/>
            <p:cNvGrpSpPr>
              <a:grpSpLocks/>
            </p:cNvGrpSpPr>
            <p:nvPr/>
          </p:nvGrpSpPr>
          <p:grpSpPr bwMode="auto">
            <a:xfrm rot="-7503712">
              <a:off x="3504" y="3264"/>
              <a:ext cx="672" cy="672"/>
              <a:chOff x="3120" y="2640"/>
              <a:chExt cx="816" cy="912"/>
            </a:xfrm>
          </p:grpSpPr>
          <p:grpSp>
            <p:nvGrpSpPr>
              <p:cNvPr id="859" name="Group 877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445" name="Oval 878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46" name="Oval 879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47" name="Oval 880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48" name="Oval 881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49" name="Oval 882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50" name="Oval 883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51" name="Oval 884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52" name="Oval 885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53" name="Oval 886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54" name="Oval 887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55" name="Oval 888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56" name="Oval 889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57" name="Oval 890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58" name="Oval 891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59" name="Oval 892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60" name="Oval 893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61" name="Oval 894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62" name="Oval 895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63" name="Oval 896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64" name="Oval 897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444" name="Freeform 898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60" name="Group 899"/>
            <p:cNvGrpSpPr>
              <a:grpSpLocks/>
            </p:cNvGrpSpPr>
            <p:nvPr/>
          </p:nvGrpSpPr>
          <p:grpSpPr bwMode="auto">
            <a:xfrm rot="-6184898">
              <a:off x="3840" y="2928"/>
              <a:ext cx="672" cy="672"/>
              <a:chOff x="3120" y="2640"/>
              <a:chExt cx="816" cy="912"/>
            </a:xfrm>
          </p:grpSpPr>
          <p:grpSp>
            <p:nvGrpSpPr>
              <p:cNvPr id="861" name="Group 900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423" name="Oval 901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24" name="Oval 902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25" name="Oval 903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26" name="Oval 904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solidFill>
                  <a:srgbClr val="008080"/>
                </a:soli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27" name="Oval 905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28" name="Oval 906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29" name="Oval 907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30" name="Oval 908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31" name="Oval 909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32" name="Oval 910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33" name="Oval 911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34" name="Oval 912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35" name="Oval 913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36" name="Oval 914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37" name="Oval 915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38" name="Oval 916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39" name="Oval 917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40" name="Oval 918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41" name="Oval 919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42" name="Oval 920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422" name="Freeform 921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62" name="Group 922"/>
            <p:cNvGrpSpPr>
              <a:grpSpLocks/>
            </p:cNvGrpSpPr>
            <p:nvPr/>
          </p:nvGrpSpPr>
          <p:grpSpPr bwMode="auto">
            <a:xfrm rot="2212345">
              <a:off x="4560" y="2784"/>
              <a:ext cx="672" cy="672"/>
              <a:chOff x="3120" y="2640"/>
              <a:chExt cx="816" cy="912"/>
            </a:xfrm>
          </p:grpSpPr>
          <p:grpSp>
            <p:nvGrpSpPr>
              <p:cNvPr id="863" name="Group 923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401" name="Oval 924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02" name="Oval 925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03" name="Oval 926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04" name="Oval 927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05" name="Oval 928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06" name="Oval 929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07" name="Oval 930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08" name="Oval 931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09" name="Oval 932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10" name="Oval 933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11" name="Oval 934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12" name="Oval 935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13" name="Oval 936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14" name="Oval 937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15" name="Oval 938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16" name="Oval 939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17" name="Oval 940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18" name="Oval 941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19" name="Oval 942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420" name="Oval 943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400" name="Freeform 944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1" name="Group 945"/>
            <p:cNvGrpSpPr>
              <a:grpSpLocks/>
            </p:cNvGrpSpPr>
            <p:nvPr/>
          </p:nvGrpSpPr>
          <p:grpSpPr bwMode="auto">
            <a:xfrm rot="-960844">
              <a:off x="4464" y="2400"/>
              <a:ext cx="672" cy="672"/>
              <a:chOff x="3120" y="2640"/>
              <a:chExt cx="816" cy="912"/>
            </a:xfrm>
          </p:grpSpPr>
          <p:grpSp>
            <p:nvGrpSpPr>
              <p:cNvPr id="123" name="Group 946"/>
              <p:cNvGrpSpPr>
                <a:grpSpLocks/>
              </p:cNvGrpSpPr>
              <p:nvPr/>
            </p:nvGrpSpPr>
            <p:grpSpPr bwMode="auto">
              <a:xfrm>
                <a:off x="3120" y="2640"/>
                <a:ext cx="720" cy="912"/>
                <a:chOff x="3120" y="2640"/>
                <a:chExt cx="1008" cy="1248"/>
              </a:xfrm>
            </p:grpSpPr>
            <p:sp>
              <p:nvSpPr>
                <p:cNvPr id="379" name="Oval 947"/>
                <p:cNvSpPr>
                  <a:spLocks noChangeArrowheads="1"/>
                </p:cNvSpPr>
                <p:nvPr/>
              </p:nvSpPr>
              <p:spPr bwMode="auto">
                <a:xfrm>
                  <a:off x="3120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80" name="Oval 948"/>
                <p:cNvSpPr>
                  <a:spLocks noChangeArrowheads="1"/>
                </p:cNvSpPr>
                <p:nvPr/>
              </p:nvSpPr>
              <p:spPr bwMode="auto">
                <a:xfrm>
                  <a:off x="3312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81" name="Oval 949"/>
                <p:cNvSpPr>
                  <a:spLocks noChangeArrowheads="1"/>
                </p:cNvSpPr>
                <p:nvPr/>
              </p:nvSpPr>
              <p:spPr bwMode="auto">
                <a:xfrm>
                  <a:off x="3264" y="364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82" name="Oval 950"/>
                <p:cNvSpPr>
                  <a:spLocks noChangeArrowheads="1"/>
                </p:cNvSpPr>
                <p:nvPr/>
              </p:nvSpPr>
              <p:spPr bwMode="auto">
                <a:xfrm>
                  <a:off x="3504" y="355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83" name="Oval 951"/>
                <p:cNvSpPr>
                  <a:spLocks noChangeArrowheads="1"/>
                </p:cNvSpPr>
                <p:nvPr/>
              </p:nvSpPr>
              <p:spPr bwMode="auto">
                <a:xfrm>
                  <a:off x="3264" y="350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84" name="Oval 952"/>
                <p:cNvSpPr>
                  <a:spLocks noChangeArrowheads="1"/>
                </p:cNvSpPr>
                <p:nvPr/>
              </p:nvSpPr>
              <p:spPr bwMode="auto">
                <a:xfrm>
                  <a:off x="3552" y="326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85" name="Oval 953"/>
                <p:cNvSpPr>
                  <a:spLocks noChangeArrowheads="1"/>
                </p:cNvSpPr>
                <p:nvPr/>
              </p:nvSpPr>
              <p:spPr bwMode="auto">
                <a:xfrm>
                  <a:off x="3456" y="312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86" name="Oval 954"/>
                <p:cNvSpPr>
                  <a:spLocks noChangeArrowheads="1"/>
                </p:cNvSpPr>
                <p:nvPr/>
              </p:nvSpPr>
              <p:spPr bwMode="auto">
                <a:xfrm>
                  <a:off x="3312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87" name="Oval 955"/>
                <p:cNvSpPr>
                  <a:spLocks noChangeArrowheads="1"/>
                </p:cNvSpPr>
                <p:nvPr/>
              </p:nvSpPr>
              <p:spPr bwMode="auto">
                <a:xfrm>
                  <a:off x="3168" y="331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88" name="Oval 956"/>
                <p:cNvSpPr>
                  <a:spLocks noChangeArrowheads="1"/>
                </p:cNvSpPr>
                <p:nvPr/>
              </p:nvSpPr>
              <p:spPr bwMode="auto">
                <a:xfrm>
                  <a:off x="3504" y="3360"/>
                  <a:ext cx="240" cy="240"/>
                </a:xfrm>
                <a:prstGeom prst="ellipse">
                  <a:avLst/>
                </a:prstGeom>
                <a:solidFill>
                  <a:srgbClr val="339966"/>
                </a:solidFill>
                <a:ln w="12700">
                  <a:noFill/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89" name="Oval 957"/>
                <p:cNvSpPr>
                  <a:spLocks noChangeArrowheads="1"/>
                </p:cNvSpPr>
                <p:nvPr/>
              </p:nvSpPr>
              <p:spPr bwMode="auto">
                <a:xfrm>
                  <a:off x="3648" y="302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90" name="Oval 958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91" name="Oval 959"/>
                <p:cNvSpPr>
                  <a:spLocks noChangeArrowheads="1"/>
                </p:cNvSpPr>
                <p:nvPr/>
              </p:nvSpPr>
              <p:spPr bwMode="auto">
                <a:xfrm>
                  <a:off x="3744" y="316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92" name="Oval 960"/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93" name="Oval 961"/>
                <p:cNvSpPr>
                  <a:spLocks noChangeArrowheads="1"/>
                </p:cNvSpPr>
                <p:nvPr/>
              </p:nvSpPr>
              <p:spPr bwMode="auto">
                <a:xfrm>
                  <a:off x="3456" y="2976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94" name="Oval 962"/>
                <p:cNvSpPr>
                  <a:spLocks noChangeArrowheads="1"/>
                </p:cNvSpPr>
                <p:nvPr/>
              </p:nvSpPr>
              <p:spPr bwMode="auto">
                <a:xfrm>
                  <a:off x="3648" y="2784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95" name="Oval 963"/>
                <p:cNvSpPr>
                  <a:spLocks noChangeArrowheads="1"/>
                </p:cNvSpPr>
                <p:nvPr/>
              </p:nvSpPr>
              <p:spPr bwMode="auto">
                <a:xfrm>
                  <a:off x="3792" y="288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96" name="Oval 964"/>
                <p:cNvSpPr>
                  <a:spLocks noChangeArrowheads="1"/>
                </p:cNvSpPr>
                <p:nvPr/>
              </p:nvSpPr>
              <p:spPr bwMode="auto">
                <a:xfrm>
                  <a:off x="3696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97" name="Oval 965"/>
                <p:cNvSpPr>
                  <a:spLocks noChangeArrowheads="1"/>
                </p:cNvSpPr>
                <p:nvPr/>
              </p:nvSpPr>
              <p:spPr bwMode="auto">
                <a:xfrm>
                  <a:off x="3840" y="2640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398" name="Oval 966"/>
                <p:cNvSpPr>
                  <a:spLocks noChangeArrowheads="1"/>
                </p:cNvSpPr>
                <p:nvPr/>
              </p:nvSpPr>
              <p:spPr bwMode="auto">
                <a:xfrm>
                  <a:off x="3888" y="3072"/>
                  <a:ext cx="240" cy="2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33CC33"/>
                  </a:solidFill>
                  <a:round/>
                  <a:headEnd type="none" w="lg" len="lg"/>
                  <a:tailEnd type="none" w="lg" len="lg"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</p:grpSp>
          <p:sp>
            <p:nvSpPr>
              <p:cNvPr id="378" name="Freeform 967"/>
              <p:cNvSpPr>
                <a:spLocks/>
              </p:cNvSpPr>
              <p:nvPr/>
            </p:nvSpPr>
            <p:spPr bwMode="auto">
              <a:xfrm>
                <a:off x="3728" y="2736"/>
                <a:ext cx="208" cy="144"/>
              </a:xfrm>
              <a:custGeom>
                <a:avLst/>
                <a:gdLst>
                  <a:gd name="T0" fmla="*/ 16 w 224"/>
                  <a:gd name="T1" fmla="*/ 192 h 224"/>
                  <a:gd name="T2" fmla="*/ 160 w 224"/>
                  <a:gd name="T3" fmla="*/ 96 h 224"/>
                  <a:gd name="T4" fmla="*/ 208 w 224"/>
                  <a:gd name="T5" fmla="*/ 0 h 224"/>
                  <a:gd name="T6" fmla="*/ 224 w 224"/>
                  <a:gd name="T7" fmla="*/ 32 h 224"/>
                  <a:gd name="T8" fmla="*/ 96 w 224"/>
                  <a:gd name="T9" fmla="*/ 176 h 224"/>
                  <a:gd name="T10" fmla="*/ 0 w 224"/>
                  <a:gd name="T11" fmla="*/ 224 h 2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4"/>
                  <a:gd name="T19" fmla="*/ 0 h 224"/>
                  <a:gd name="T20" fmla="*/ 224 w 224"/>
                  <a:gd name="T21" fmla="*/ 224 h 2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4" h="224">
                    <a:moveTo>
                      <a:pt x="16" y="192"/>
                    </a:moveTo>
                    <a:lnTo>
                      <a:pt x="160" y="96"/>
                    </a:lnTo>
                    <a:lnTo>
                      <a:pt x="208" y="0"/>
                    </a:lnTo>
                    <a:lnTo>
                      <a:pt x="224" y="32"/>
                    </a:lnTo>
                    <a:lnTo>
                      <a:pt x="96" y="176"/>
                    </a:lnTo>
                    <a:lnTo>
                      <a:pt x="0" y="224"/>
                    </a:ln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45" name="Group 430"/>
          <p:cNvGrpSpPr>
            <a:grpSpLocks/>
          </p:cNvGrpSpPr>
          <p:nvPr/>
        </p:nvGrpSpPr>
        <p:grpSpPr bwMode="auto">
          <a:xfrm>
            <a:off x="304800" y="3352800"/>
            <a:ext cx="3124200" cy="2514600"/>
            <a:chOff x="80" y="557"/>
            <a:chExt cx="2440" cy="1915"/>
          </a:xfrm>
        </p:grpSpPr>
        <p:grpSp>
          <p:nvGrpSpPr>
            <p:cNvPr id="185" name="Group 431"/>
            <p:cNvGrpSpPr>
              <a:grpSpLocks/>
            </p:cNvGrpSpPr>
            <p:nvPr/>
          </p:nvGrpSpPr>
          <p:grpSpPr bwMode="auto">
            <a:xfrm>
              <a:off x="80" y="557"/>
              <a:ext cx="2440" cy="1915"/>
              <a:chOff x="2464" y="2413"/>
              <a:chExt cx="2440" cy="1915"/>
            </a:xfrm>
          </p:grpSpPr>
          <p:grpSp>
            <p:nvGrpSpPr>
              <p:cNvPr id="186" name="Group 432"/>
              <p:cNvGrpSpPr>
                <a:grpSpLocks/>
              </p:cNvGrpSpPr>
              <p:nvPr/>
            </p:nvGrpSpPr>
            <p:grpSpPr bwMode="auto">
              <a:xfrm>
                <a:off x="2464" y="2784"/>
                <a:ext cx="2440" cy="1544"/>
                <a:chOff x="192" y="2144"/>
                <a:chExt cx="2440" cy="1544"/>
              </a:xfrm>
            </p:grpSpPr>
            <p:sp>
              <p:nvSpPr>
                <p:cNvPr id="689" name="AutoShape 433" descr="Дуб"/>
                <p:cNvSpPr>
                  <a:spLocks noChangeArrowheads="1"/>
                </p:cNvSpPr>
                <p:nvPr/>
              </p:nvSpPr>
              <p:spPr bwMode="auto">
                <a:xfrm>
                  <a:off x="192" y="2144"/>
                  <a:ext cx="2440" cy="1544"/>
                </a:xfrm>
                <a:prstGeom prst="cube">
                  <a:avLst>
                    <a:gd name="adj" fmla="val 72667"/>
                  </a:avLst>
                </a:prstGeom>
                <a:blipFill dpi="0" rotWithShape="1">
                  <a:blip r:embed="rId2" cstate="print"/>
                  <a:srcRect/>
                  <a:tile tx="0" ty="0" sx="100000" sy="100000" flip="none" algn="tl"/>
                </a:blipFill>
                <a:ln w="28575">
                  <a:solidFill>
                    <a:srgbClr val="8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690" name="Freeform 434" descr="Дуб"/>
                <p:cNvSpPr>
                  <a:spLocks/>
                </p:cNvSpPr>
                <p:nvPr/>
              </p:nvSpPr>
              <p:spPr bwMode="auto">
                <a:xfrm>
                  <a:off x="1512" y="2160"/>
                  <a:ext cx="1120" cy="1520"/>
                </a:xfrm>
                <a:custGeom>
                  <a:avLst/>
                  <a:gdLst>
                    <a:gd name="T0" fmla="*/ 0 w 1120"/>
                    <a:gd name="T1" fmla="*/ 1520 h 1520"/>
                    <a:gd name="T2" fmla="*/ 1120 w 1120"/>
                    <a:gd name="T3" fmla="*/ 384 h 1520"/>
                    <a:gd name="T4" fmla="*/ 1120 w 1120"/>
                    <a:gd name="T5" fmla="*/ 0 h 1520"/>
                    <a:gd name="T6" fmla="*/ 0 w 1120"/>
                    <a:gd name="T7" fmla="*/ 1120 h 1520"/>
                    <a:gd name="T8" fmla="*/ 0 w 1120"/>
                    <a:gd name="T9" fmla="*/ 1520 h 15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20"/>
                    <a:gd name="T16" fmla="*/ 0 h 1520"/>
                    <a:gd name="T17" fmla="*/ 1120 w 1120"/>
                    <a:gd name="T18" fmla="*/ 1520 h 152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20" h="1520">
                      <a:moveTo>
                        <a:pt x="0" y="1520"/>
                      </a:moveTo>
                      <a:lnTo>
                        <a:pt x="1120" y="384"/>
                      </a:lnTo>
                      <a:lnTo>
                        <a:pt x="1120" y="0"/>
                      </a:lnTo>
                      <a:lnTo>
                        <a:pt x="0" y="1120"/>
                      </a:lnTo>
                      <a:lnTo>
                        <a:pt x="0" y="1520"/>
                      </a:lnTo>
                      <a:close/>
                    </a:path>
                  </a:pathLst>
                </a:custGeom>
                <a:blipFill dpi="0" rotWithShape="1">
                  <a:blip r:embed="rId2" cstate="print"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87" name="Group 435"/>
              <p:cNvGrpSpPr>
                <a:grpSpLocks/>
              </p:cNvGrpSpPr>
              <p:nvPr/>
            </p:nvGrpSpPr>
            <p:grpSpPr bwMode="auto">
              <a:xfrm>
                <a:off x="4291" y="2506"/>
                <a:ext cx="508" cy="501"/>
                <a:chOff x="3939" y="1946"/>
                <a:chExt cx="508" cy="501"/>
              </a:xfrm>
            </p:grpSpPr>
            <p:sp>
              <p:nvSpPr>
                <p:cNvPr id="680" name="Freeform 436"/>
                <p:cNvSpPr>
                  <a:spLocks/>
                </p:cNvSpPr>
                <p:nvPr/>
              </p:nvSpPr>
              <p:spPr bwMode="auto">
                <a:xfrm rot="19109823" flipH="1">
                  <a:off x="3939" y="2031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7C8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81" name="Freeform 437"/>
                <p:cNvSpPr>
                  <a:spLocks/>
                </p:cNvSpPr>
                <p:nvPr/>
              </p:nvSpPr>
              <p:spPr bwMode="auto">
                <a:xfrm rot="19109823" flipH="1">
                  <a:off x="4073" y="2052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82" name="Freeform 438"/>
                <p:cNvSpPr>
                  <a:spLocks/>
                </p:cNvSpPr>
                <p:nvPr/>
              </p:nvSpPr>
              <p:spPr bwMode="auto">
                <a:xfrm rot="19109823" flipH="1">
                  <a:off x="4052" y="1983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88" name="Group 439"/>
                <p:cNvGrpSpPr>
                  <a:grpSpLocks/>
                </p:cNvGrpSpPr>
                <p:nvPr/>
              </p:nvGrpSpPr>
              <p:grpSpPr bwMode="auto">
                <a:xfrm>
                  <a:off x="4014" y="1946"/>
                  <a:ext cx="149" cy="178"/>
                  <a:chOff x="4014" y="1946"/>
                  <a:chExt cx="149" cy="178"/>
                </a:xfrm>
              </p:grpSpPr>
              <p:sp>
                <p:nvSpPr>
                  <p:cNvPr id="685" name="Freeform 440"/>
                  <p:cNvSpPr>
                    <a:spLocks/>
                  </p:cNvSpPr>
                  <p:nvPr/>
                </p:nvSpPr>
                <p:spPr bwMode="auto">
                  <a:xfrm rot="19109823" flipH="1">
                    <a:off x="4067" y="1946"/>
                    <a:ext cx="37" cy="127"/>
                  </a:xfrm>
                  <a:custGeom>
                    <a:avLst/>
                    <a:gdLst>
                      <a:gd name="T0" fmla="*/ 37 w 37"/>
                      <a:gd name="T1" fmla="*/ 127 h 127"/>
                      <a:gd name="T2" fmla="*/ 0 w 37"/>
                      <a:gd name="T3" fmla="*/ 46 h 127"/>
                      <a:gd name="T4" fmla="*/ 16 w 37"/>
                      <a:gd name="T5" fmla="*/ 0 h 127"/>
                      <a:gd name="T6" fmla="*/ 19 w 37"/>
                      <a:gd name="T7" fmla="*/ 32 h 127"/>
                      <a:gd name="T8" fmla="*/ 37 w 37"/>
                      <a:gd name="T9" fmla="*/ 127 h 12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7"/>
                      <a:gd name="T16" fmla="*/ 0 h 127"/>
                      <a:gd name="T17" fmla="*/ 37 w 37"/>
                      <a:gd name="T18" fmla="*/ 127 h 12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7" h="127">
                        <a:moveTo>
                          <a:pt x="37" y="127"/>
                        </a:moveTo>
                        <a:lnTo>
                          <a:pt x="0" y="46"/>
                        </a:lnTo>
                        <a:lnTo>
                          <a:pt x="16" y="0"/>
                        </a:lnTo>
                        <a:lnTo>
                          <a:pt x="19" y="32"/>
                        </a:lnTo>
                        <a:lnTo>
                          <a:pt x="37" y="127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3B00"/>
                      </a:gs>
                      <a:gs pos="50000">
                        <a:srgbClr val="008000"/>
                      </a:gs>
                      <a:gs pos="100000">
                        <a:srgbClr val="003B00"/>
                      </a:gs>
                    </a:gsLst>
                    <a:lin ang="5400000" scaled="1"/>
                  </a:gradFill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189" name="Group 441"/>
                  <p:cNvGrpSpPr>
                    <a:grpSpLocks/>
                  </p:cNvGrpSpPr>
                  <p:nvPr/>
                </p:nvGrpSpPr>
                <p:grpSpPr bwMode="auto">
                  <a:xfrm>
                    <a:off x="4014" y="1965"/>
                    <a:ext cx="149" cy="159"/>
                    <a:chOff x="4014" y="1965"/>
                    <a:chExt cx="149" cy="159"/>
                  </a:xfrm>
                </p:grpSpPr>
                <p:sp>
                  <p:nvSpPr>
                    <p:cNvPr id="687" name="Freeform 442"/>
                    <p:cNvSpPr>
                      <a:spLocks/>
                    </p:cNvSpPr>
                    <p:nvPr/>
                  </p:nvSpPr>
                  <p:spPr bwMode="auto">
                    <a:xfrm rot="19109823" flipH="1">
                      <a:off x="4085" y="1965"/>
                      <a:ext cx="78" cy="102"/>
                    </a:xfrm>
                    <a:custGeom>
                      <a:avLst/>
                      <a:gdLst>
                        <a:gd name="T0" fmla="*/ 78 w 78"/>
                        <a:gd name="T1" fmla="*/ 102 h 102"/>
                        <a:gd name="T2" fmla="*/ 3 w 78"/>
                        <a:gd name="T3" fmla="*/ 63 h 102"/>
                        <a:gd name="T4" fmla="*/ 0 w 78"/>
                        <a:gd name="T5" fmla="*/ 0 h 102"/>
                        <a:gd name="T6" fmla="*/ 60 w 78"/>
                        <a:gd name="T7" fmla="*/ 45 h 102"/>
                        <a:gd name="T8" fmla="*/ 78 w 78"/>
                        <a:gd name="T9" fmla="*/ 102 h 10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8"/>
                        <a:gd name="T16" fmla="*/ 0 h 102"/>
                        <a:gd name="T17" fmla="*/ 78 w 78"/>
                        <a:gd name="T18" fmla="*/ 102 h 10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8" h="102">
                          <a:moveTo>
                            <a:pt x="78" y="102"/>
                          </a:moveTo>
                          <a:lnTo>
                            <a:pt x="3" y="63"/>
                          </a:lnTo>
                          <a:lnTo>
                            <a:pt x="0" y="0"/>
                          </a:lnTo>
                          <a:lnTo>
                            <a:pt x="60" y="45"/>
                          </a:lnTo>
                          <a:lnTo>
                            <a:pt x="78" y="102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3B00"/>
                        </a:gs>
                        <a:gs pos="50000">
                          <a:srgbClr val="008000"/>
                        </a:gs>
                        <a:gs pos="100000">
                          <a:srgbClr val="003B00"/>
                        </a:gs>
                      </a:gsLst>
                      <a:lin ang="5400000" scaled="1"/>
                    </a:gra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88" name="Freeform 443"/>
                    <p:cNvSpPr>
                      <a:spLocks/>
                    </p:cNvSpPr>
                    <p:nvPr/>
                  </p:nvSpPr>
                  <p:spPr bwMode="auto">
                    <a:xfrm rot="19109823" flipH="1">
                      <a:off x="4014" y="2008"/>
                      <a:ext cx="84" cy="116"/>
                    </a:xfrm>
                    <a:custGeom>
                      <a:avLst/>
                      <a:gdLst>
                        <a:gd name="T0" fmla="*/ 0 w 84"/>
                        <a:gd name="T1" fmla="*/ 116 h 116"/>
                        <a:gd name="T2" fmla="*/ 40 w 84"/>
                        <a:gd name="T3" fmla="*/ 27 h 116"/>
                        <a:gd name="T4" fmla="*/ 78 w 84"/>
                        <a:gd name="T5" fmla="*/ 0 h 116"/>
                        <a:gd name="T6" fmla="*/ 84 w 84"/>
                        <a:gd name="T7" fmla="*/ 49 h 116"/>
                        <a:gd name="T8" fmla="*/ 0 w 84"/>
                        <a:gd name="T9" fmla="*/ 116 h 11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4"/>
                        <a:gd name="T16" fmla="*/ 0 h 116"/>
                        <a:gd name="T17" fmla="*/ 84 w 84"/>
                        <a:gd name="T18" fmla="*/ 116 h 11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4" h="116">
                          <a:moveTo>
                            <a:pt x="0" y="116"/>
                          </a:moveTo>
                          <a:lnTo>
                            <a:pt x="40" y="27"/>
                          </a:lnTo>
                          <a:lnTo>
                            <a:pt x="78" y="0"/>
                          </a:lnTo>
                          <a:lnTo>
                            <a:pt x="84" y="49"/>
                          </a:lnTo>
                          <a:lnTo>
                            <a:pt x="0" y="116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3B00"/>
                        </a:gs>
                        <a:gs pos="50000">
                          <a:srgbClr val="008000"/>
                        </a:gs>
                        <a:gs pos="100000">
                          <a:srgbClr val="003B00"/>
                        </a:gs>
                      </a:gsLst>
                      <a:lin ang="5400000" scaled="1"/>
                    </a:gra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684" name="Freeform 444"/>
                <p:cNvSpPr>
                  <a:spLocks/>
                </p:cNvSpPr>
                <p:nvPr/>
              </p:nvSpPr>
              <p:spPr bwMode="auto">
                <a:xfrm rot="19109823" flipH="1">
                  <a:off x="4251" y="2379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90" name="Group 445"/>
              <p:cNvGrpSpPr>
                <a:grpSpLocks/>
              </p:cNvGrpSpPr>
              <p:nvPr/>
            </p:nvGrpSpPr>
            <p:grpSpPr bwMode="auto">
              <a:xfrm>
                <a:off x="4099" y="2762"/>
                <a:ext cx="508" cy="501"/>
                <a:chOff x="3939" y="1946"/>
                <a:chExt cx="508" cy="501"/>
              </a:xfrm>
            </p:grpSpPr>
            <p:sp>
              <p:nvSpPr>
                <p:cNvPr id="671" name="Freeform 446"/>
                <p:cNvSpPr>
                  <a:spLocks/>
                </p:cNvSpPr>
                <p:nvPr/>
              </p:nvSpPr>
              <p:spPr bwMode="auto">
                <a:xfrm rot="19109823" flipH="1">
                  <a:off x="3939" y="2031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7C8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72" name="Freeform 447"/>
                <p:cNvSpPr>
                  <a:spLocks/>
                </p:cNvSpPr>
                <p:nvPr/>
              </p:nvSpPr>
              <p:spPr bwMode="auto">
                <a:xfrm rot="19109823" flipH="1">
                  <a:off x="4073" y="2052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73" name="Freeform 448"/>
                <p:cNvSpPr>
                  <a:spLocks/>
                </p:cNvSpPr>
                <p:nvPr/>
              </p:nvSpPr>
              <p:spPr bwMode="auto">
                <a:xfrm rot="19109823" flipH="1">
                  <a:off x="4052" y="1983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91" name="Group 449"/>
                <p:cNvGrpSpPr>
                  <a:grpSpLocks/>
                </p:cNvGrpSpPr>
                <p:nvPr/>
              </p:nvGrpSpPr>
              <p:grpSpPr bwMode="auto">
                <a:xfrm>
                  <a:off x="4014" y="1946"/>
                  <a:ext cx="149" cy="178"/>
                  <a:chOff x="4014" y="1946"/>
                  <a:chExt cx="149" cy="178"/>
                </a:xfrm>
              </p:grpSpPr>
              <p:sp>
                <p:nvSpPr>
                  <p:cNvPr id="676" name="Freeform 450"/>
                  <p:cNvSpPr>
                    <a:spLocks/>
                  </p:cNvSpPr>
                  <p:nvPr/>
                </p:nvSpPr>
                <p:spPr bwMode="auto">
                  <a:xfrm rot="19109823" flipH="1">
                    <a:off x="4067" y="1946"/>
                    <a:ext cx="37" cy="127"/>
                  </a:xfrm>
                  <a:custGeom>
                    <a:avLst/>
                    <a:gdLst>
                      <a:gd name="T0" fmla="*/ 37 w 37"/>
                      <a:gd name="T1" fmla="*/ 127 h 127"/>
                      <a:gd name="T2" fmla="*/ 0 w 37"/>
                      <a:gd name="T3" fmla="*/ 46 h 127"/>
                      <a:gd name="T4" fmla="*/ 16 w 37"/>
                      <a:gd name="T5" fmla="*/ 0 h 127"/>
                      <a:gd name="T6" fmla="*/ 19 w 37"/>
                      <a:gd name="T7" fmla="*/ 32 h 127"/>
                      <a:gd name="T8" fmla="*/ 37 w 37"/>
                      <a:gd name="T9" fmla="*/ 127 h 12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7"/>
                      <a:gd name="T16" fmla="*/ 0 h 127"/>
                      <a:gd name="T17" fmla="*/ 37 w 37"/>
                      <a:gd name="T18" fmla="*/ 127 h 12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7" h="127">
                        <a:moveTo>
                          <a:pt x="37" y="127"/>
                        </a:moveTo>
                        <a:lnTo>
                          <a:pt x="0" y="46"/>
                        </a:lnTo>
                        <a:lnTo>
                          <a:pt x="16" y="0"/>
                        </a:lnTo>
                        <a:lnTo>
                          <a:pt x="19" y="32"/>
                        </a:lnTo>
                        <a:lnTo>
                          <a:pt x="37" y="127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3B00"/>
                      </a:gs>
                      <a:gs pos="50000">
                        <a:srgbClr val="008000"/>
                      </a:gs>
                      <a:gs pos="100000">
                        <a:srgbClr val="003B00"/>
                      </a:gs>
                    </a:gsLst>
                    <a:lin ang="5400000" scaled="1"/>
                  </a:gradFill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192" name="Group 451"/>
                  <p:cNvGrpSpPr>
                    <a:grpSpLocks/>
                  </p:cNvGrpSpPr>
                  <p:nvPr/>
                </p:nvGrpSpPr>
                <p:grpSpPr bwMode="auto">
                  <a:xfrm>
                    <a:off x="4014" y="1965"/>
                    <a:ext cx="149" cy="159"/>
                    <a:chOff x="4014" y="1965"/>
                    <a:chExt cx="149" cy="159"/>
                  </a:xfrm>
                </p:grpSpPr>
                <p:sp>
                  <p:nvSpPr>
                    <p:cNvPr id="678" name="Freeform 452"/>
                    <p:cNvSpPr>
                      <a:spLocks/>
                    </p:cNvSpPr>
                    <p:nvPr/>
                  </p:nvSpPr>
                  <p:spPr bwMode="auto">
                    <a:xfrm rot="19109823" flipH="1">
                      <a:off x="4085" y="1965"/>
                      <a:ext cx="78" cy="102"/>
                    </a:xfrm>
                    <a:custGeom>
                      <a:avLst/>
                      <a:gdLst>
                        <a:gd name="T0" fmla="*/ 78 w 78"/>
                        <a:gd name="T1" fmla="*/ 102 h 102"/>
                        <a:gd name="T2" fmla="*/ 3 w 78"/>
                        <a:gd name="T3" fmla="*/ 63 h 102"/>
                        <a:gd name="T4" fmla="*/ 0 w 78"/>
                        <a:gd name="T5" fmla="*/ 0 h 102"/>
                        <a:gd name="T6" fmla="*/ 60 w 78"/>
                        <a:gd name="T7" fmla="*/ 45 h 102"/>
                        <a:gd name="T8" fmla="*/ 78 w 78"/>
                        <a:gd name="T9" fmla="*/ 102 h 10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8"/>
                        <a:gd name="T16" fmla="*/ 0 h 102"/>
                        <a:gd name="T17" fmla="*/ 78 w 78"/>
                        <a:gd name="T18" fmla="*/ 102 h 10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8" h="102">
                          <a:moveTo>
                            <a:pt x="78" y="102"/>
                          </a:moveTo>
                          <a:lnTo>
                            <a:pt x="3" y="63"/>
                          </a:lnTo>
                          <a:lnTo>
                            <a:pt x="0" y="0"/>
                          </a:lnTo>
                          <a:lnTo>
                            <a:pt x="60" y="45"/>
                          </a:lnTo>
                          <a:lnTo>
                            <a:pt x="78" y="102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3B00"/>
                        </a:gs>
                        <a:gs pos="50000">
                          <a:srgbClr val="008000"/>
                        </a:gs>
                        <a:gs pos="100000">
                          <a:srgbClr val="003B00"/>
                        </a:gs>
                      </a:gsLst>
                      <a:lin ang="5400000" scaled="1"/>
                    </a:gra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79" name="Freeform 453"/>
                    <p:cNvSpPr>
                      <a:spLocks/>
                    </p:cNvSpPr>
                    <p:nvPr/>
                  </p:nvSpPr>
                  <p:spPr bwMode="auto">
                    <a:xfrm rot="19109823" flipH="1">
                      <a:off x="4014" y="2008"/>
                      <a:ext cx="84" cy="116"/>
                    </a:xfrm>
                    <a:custGeom>
                      <a:avLst/>
                      <a:gdLst>
                        <a:gd name="T0" fmla="*/ 0 w 84"/>
                        <a:gd name="T1" fmla="*/ 116 h 116"/>
                        <a:gd name="T2" fmla="*/ 40 w 84"/>
                        <a:gd name="T3" fmla="*/ 27 h 116"/>
                        <a:gd name="T4" fmla="*/ 78 w 84"/>
                        <a:gd name="T5" fmla="*/ 0 h 116"/>
                        <a:gd name="T6" fmla="*/ 84 w 84"/>
                        <a:gd name="T7" fmla="*/ 49 h 116"/>
                        <a:gd name="T8" fmla="*/ 0 w 84"/>
                        <a:gd name="T9" fmla="*/ 116 h 11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4"/>
                        <a:gd name="T16" fmla="*/ 0 h 116"/>
                        <a:gd name="T17" fmla="*/ 84 w 84"/>
                        <a:gd name="T18" fmla="*/ 116 h 11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4" h="116">
                          <a:moveTo>
                            <a:pt x="0" y="116"/>
                          </a:moveTo>
                          <a:lnTo>
                            <a:pt x="40" y="27"/>
                          </a:lnTo>
                          <a:lnTo>
                            <a:pt x="78" y="0"/>
                          </a:lnTo>
                          <a:lnTo>
                            <a:pt x="84" y="49"/>
                          </a:lnTo>
                          <a:lnTo>
                            <a:pt x="0" y="116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3B00"/>
                        </a:gs>
                        <a:gs pos="50000">
                          <a:srgbClr val="008000"/>
                        </a:gs>
                        <a:gs pos="100000">
                          <a:srgbClr val="003B00"/>
                        </a:gs>
                      </a:gsLst>
                      <a:lin ang="5400000" scaled="1"/>
                    </a:gra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675" name="Freeform 454"/>
                <p:cNvSpPr>
                  <a:spLocks/>
                </p:cNvSpPr>
                <p:nvPr/>
              </p:nvSpPr>
              <p:spPr bwMode="auto">
                <a:xfrm rot="19109823" flipH="1">
                  <a:off x="4251" y="2379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93" name="Group 455"/>
              <p:cNvGrpSpPr>
                <a:grpSpLocks/>
              </p:cNvGrpSpPr>
              <p:nvPr/>
            </p:nvGrpSpPr>
            <p:grpSpPr bwMode="auto">
              <a:xfrm>
                <a:off x="3859" y="2938"/>
                <a:ext cx="508" cy="501"/>
                <a:chOff x="3939" y="1946"/>
                <a:chExt cx="508" cy="501"/>
              </a:xfrm>
            </p:grpSpPr>
            <p:sp>
              <p:nvSpPr>
                <p:cNvPr id="662" name="Freeform 456"/>
                <p:cNvSpPr>
                  <a:spLocks/>
                </p:cNvSpPr>
                <p:nvPr/>
              </p:nvSpPr>
              <p:spPr bwMode="auto">
                <a:xfrm rot="19109823" flipH="1">
                  <a:off x="3939" y="2031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7C8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63" name="Freeform 457"/>
                <p:cNvSpPr>
                  <a:spLocks/>
                </p:cNvSpPr>
                <p:nvPr/>
              </p:nvSpPr>
              <p:spPr bwMode="auto">
                <a:xfrm rot="19109823" flipH="1">
                  <a:off x="4073" y="2052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64" name="Freeform 458"/>
                <p:cNvSpPr>
                  <a:spLocks/>
                </p:cNvSpPr>
                <p:nvPr/>
              </p:nvSpPr>
              <p:spPr bwMode="auto">
                <a:xfrm rot="19109823" flipH="1">
                  <a:off x="4052" y="1983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94" name="Group 459"/>
                <p:cNvGrpSpPr>
                  <a:grpSpLocks/>
                </p:cNvGrpSpPr>
                <p:nvPr/>
              </p:nvGrpSpPr>
              <p:grpSpPr bwMode="auto">
                <a:xfrm>
                  <a:off x="4014" y="1946"/>
                  <a:ext cx="149" cy="178"/>
                  <a:chOff x="4014" y="1946"/>
                  <a:chExt cx="149" cy="178"/>
                </a:xfrm>
              </p:grpSpPr>
              <p:sp>
                <p:nvSpPr>
                  <p:cNvPr id="667" name="Freeform 460"/>
                  <p:cNvSpPr>
                    <a:spLocks/>
                  </p:cNvSpPr>
                  <p:nvPr/>
                </p:nvSpPr>
                <p:spPr bwMode="auto">
                  <a:xfrm rot="19109823" flipH="1">
                    <a:off x="4067" y="1946"/>
                    <a:ext cx="37" cy="127"/>
                  </a:xfrm>
                  <a:custGeom>
                    <a:avLst/>
                    <a:gdLst>
                      <a:gd name="T0" fmla="*/ 37 w 37"/>
                      <a:gd name="T1" fmla="*/ 127 h 127"/>
                      <a:gd name="T2" fmla="*/ 0 w 37"/>
                      <a:gd name="T3" fmla="*/ 46 h 127"/>
                      <a:gd name="T4" fmla="*/ 16 w 37"/>
                      <a:gd name="T5" fmla="*/ 0 h 127"/>
                      <a:gd name="T6" fmla="*/ 19 w 37"/>
                      <a:gd name="T7" fmla="*/ 32 h 127"/>
                      <a:gd name="T8" fmla="*/ 37 w 37"/>
                      <a:gd name="T9" fmla="*/ 127 h 12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7"/>
                      <a:gd name="T16" fmla="*/ 0 h 127"/>
                      <a:gd name="T17" fmla="*/ 37 w 37"/>
                      <a:gd name="T18" fmla="*/ 127 h 12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7" h="127">
                        <a:moveTo>
                          <a:pt x="37" y="127"/>
                        </a:moveTo>
                        <a:lnTo>
                          <a:pt x="0" y="46"/>
                        </a:lnTo>
                        <a:lnTo>
                          <a:pt x="16" y="0"/>
                        </a:lnTo>
                        <a:lnTo>
                          <a:pt x="19" y="32"/>
                        </a:lnTo>
                        <a:lnTo>
                          <a:pt x="37" y="127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3B00"/>
                      </a:gs>
                      <a:gs pos="50000">
                        <a:srgbClr val="008000"/>
                      </a:gs>
                      <a:gs pos="100000">
                        <a:srgbClr val="003B00"/>
                      </a:gs>
                    </a:gsLst>
                    <a:lin ang="5400000" scaled="1"/>
                  </a:gradFill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195" name="Group 461"/>
                  <p:cNvGrpSpPr>
                    <a:grpSpLocks/>
                  </p:cNvGrpSpPr>
                  <p:nvPr/>
                </p:nvGrpSpPr>
                <p:grpSpPr bwMode="auto">
                  <a:xfrm>
                    <a:off x="4014" y="1965"/>
                    <a:ext cx="149" cy="159"/>
                    <a:chOff x="4014" y="1965"/>
                    <a:chExt cx="149" cy="159"/>
                  </a:xfrm>
                </p:grpSpPr>
                <p:sp>
                  <p:nvSpPr>
                    <p:cNvPr id="669" name="Freeform 462"/>
                    <p:cNvSpPr>
                      <a:spLocks/>
                    </p:cNvSpPr>
                    <p:nvPr/>
                  </p:nvSpPr>
                  <p:spPr bwMode="auto">
                    <a:xfrm rot="19109823" flipH="1">
                      <a:off x="4085" y="1965"/>
                      <a:ext cx="78" cy="102"/>
                    </a:xfrm>
                    <a:custGeom>
                      <a:avLst/>
                      <a:gdLst>
                        <a:gd name="T0" fmla="*/ 78 w 78"/>
                        <a:gd name="T1" fmla="*/ 102 h 102"/>
                        <a:gd name="T2" fmla="*/ 3 w 78"/>
                        <a:gd name="T3" fmla="*/ 63 h 102"/>
                        <a:gd name="T4" fmla="*/ 0 w 78"/>
                        <a:gd name="T5" fmla="*/ 0 h 102"/>
                        <a:gd name="T6" fmla="*/ 60 w 78"/>
                        <a:gd name="T7" fmla="*/ 45 h 102"/>
                        <a:gd name="T8" fmla="*/ 78 w 78"/>
                        <a:gd name="T9" fmla="*/ 102 h 10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8"/>
                        <a:gd name="T16" fmla="*/ 0 h 102"/>
                        <a:gd name="T17" fmla="*/ 78 w 78"/>
                        <a:gd name="T18" fmla="*/ 102 h 10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8" h="102">
                          <a:moveTo>
                            <a:pt x="78" y="102"/>
                          </a:moveTo>
                          <a:lnTo>
                            <a:pt x="3" y="63"/>
                          </a:lnTo>
                          <a:lnTo>
                            <a:pt x="0" y="0"/>
                          </a:lnTo>
                          <a:lnTo>
                            <a:pt x="60" y="45"/>
                          </a:lnTo>
                          <a:lnTo>
                            <a:pt x="78" y="102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3B00"/>
                        </a:gs>
                        <a:gs pos="50000">
                          <a:srgbClr val="008000"/>
                        </a:gs>
                        <a:gs pos="100000">
                          <a:srgbClr val="003B00"/>
                        </a:gs>
                      </a:gsLst>
                      <a:lin ang="5400000" scaled="1"/>
                    </a:gra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70" name="Freeform 463"/>
                    <p:cNvSpPr>
                      <a:spLocks/>
                    </p:cNvSpPr>
                    <p:nvPr/>
                  </p:nvSpPr>
                  <p:spPr bwMode="auto">
                    <a:xfrm rot="19109823" flipH="1">
                      <a:off x="4014" y="2008"/>
                      <a:ext cx="84" cy="116"/>
                    </a:xfrm>
                    <a:custGeom>
                      <a:avLst/>
                      <a:gdLst>
                        <a:gd name="T0" fmla="*/ 0 w 84"/>
                        <a:gd name="T1" fmla="*/ 116 h 116"/>
                        <a:gd name="T2" fmla="*/ 40 w 84"/>
                        <a:gd name="T3" fmla="*/ 27 h 116"/>
                        <a:gd name="T4" fmla="*/ 78 w 84"/>
                        <a:gd name="T5" fmla="*/ 0 h 116"/>
                        <a:gd name="T6" fmla="*/ 84 w 84"/>
                        <a:gd name="T7" fmla="*/ 49 h 116"/>
                        <a:gd name="T8" fmla="*/ 0 w 84"/>
                        <a:gd name="T9" fmla="*/ 116 h 11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4"/>
                        <a:gd name="T16" fmla="*/ 0 h 116"/>
                        <a:gd name="T17" fmla="*/ 84 w 84"/>
                        <a:gd name="T18" fmla="*/ 116 h 11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4" h="116">
                          <a:moveTo>
                            <a:pt x="0" y="116"/>
                          </a:moveTo>
                          <a:lnTo>
                            <a:pt x="40" y="27"/>
                          </a:lnTo>
                          <a:lnTo>
                            <a:pt x="78" y="0"/>
                          </a:lnTo>
                          <a:lnTo>
                            <a:pt x="84" y="49"/>
                          </a:lnTo>
                          <a:lnTo>
                            <a:pt x="0" y="116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3B00"/>
                        </a:gs>
                        <a:gs pos="50000">
                          <a:srgbClr val="008000"/>
                        </a:gs>
                        <a:gs pos="100000">
                          <a:srgbClr val="003B00"/>
                        </a:gs>
                      </a:gsLst>
                      <a:lin ang="5400000" scaled="1"/>
                    </a:gra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666" name="Freeform 464"/>
                <p:cNvSpPr>
                  <a:spLocks/>
                </p:cNvSpPr>
                <p:nvPr/>
              </p:nvSpPr>
              <p:spPr bwMode="auto">
                <a:xfrm rot="19109823" flipH="1">
                  <a:off x="4251" y="2379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17" name="Group 465"/>
              <p:cNvGrpSpPr>
                <a:grpSpLocks/>
              </p:cNvGrpSpPr>
              <p:nvPr/>
            </p:nvGrpSpPr>
            <p:grpSpPr bwMode="auto">
              <a:xfrm>
                <a:off x="3587" y="3290"/>
                <a:ext cx="508" cy="501"/>
                <a:chOff x="3939" y="1946"/>
                <a:chExt cx="508" cy="501"/>
              </a:xfrm>
            </p:grpSpPr>
            <p:sp>
              <p:nvSpPr>
                <p:cNvPr id="653" name="Freeform 466"/>
                <p:cNvSpPr>
                  <a:spLocks/>
                </p:cNvSpPr>
                <p:nvPr/>
              </p:nvSpPr>
              <p:spPr bwMode="auto">
                <a:xfrm rot="19109823" flipH="1">
                  <a:off x="3939" y="2031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7C8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54" name="Freeform 467"/>
                <p:cNvSpPr>
                  <a:spLocks/>
                </p:cNvSpPr>
                <p:nvPr/>
              </p:nvSpPr>
              <p:spPr bwMode="auto">
                <a:xfrm rot="19109823" flipH="1">
                  <a:off x="4073" y="2052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55" name="Freeform 468"/>
                <p:cNvSpPr>
                  <a:spLocks/>
                </p:cNvSpPr>
                <p:nvPr/>
              </p:nvSpPr>
              <p:spPr bwMode="auto">
                <a:xfrm rot="19109823" flipH="1">
                  <a:off x="4052" y="1983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39" name="Group 469"/>
                <p:cNvGrpSpPr>
                  <a:grpSpLocks/>
                </p:cNvGrpSpPr>
                <p:nvPr/>
              </p:nvGrpSpPr>
              <p:grpSpPr bwMode="auto">
                <a:xfrm>
                  <a:off x="4014" y="1946"/>
                  <a:ext cx="149" cy="178"/>
                  <a:chOff x="4014" y="1946"/>
                  <a:chExt cx="149" cy="178"/>
                </a:xfrm>
              </p:grpSpPr>
              <p:sp>
                <p:nvSpPr>
                  <p:cNvPr id="658" name="Freeform 470"/>
                  <p:cNvSpPr>
                    <a:spLocks/>
                  </p:cNvSpPr>
                  <p:nvPr/>
                </p:nvSpPr>
                <p:spPr bwMode="auto">
                  <a:xfrm rot="19109823" flipH="1">
                    <a:off x="4067" y="1946"/>
                    <a:ext cx="37" cy="127"/>
                  </a:xfrm>
                  <a:custGeom>
                    <a:avLst/>
                    <a:gdLst>
                      <a:gd name="T0" fmla="*/ 37 w 37"/>
                      <a:gd name="T1" fmla="*/ 127 h 127"/>
                      <a:gd name="T2" fmla="*/ 0 w 37"/>
                      <a:gd name="T3" fmla="*/ 46 h 127"/>
                      <a:gd name="T4" fmla="*/ 16 w 37"/>
                      <a:gd name="T5" fmla="*/ 0 h 127"/>
                      <a:gd name="T6" fmla="*/ 19 w 37"/>
                      <a:gd name="T7" fmla="*/ 32 h 127"/>
                      <a:gd name="T8" fmla="*/ 37 w 37"/>
                      <a:gd name="T9" fmla="*/ 127 h 12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7"/>
                      <a:gd name="T16" fmla="*/ 0 h 127"/>
                      <a:gd name="T17" fmla="*/ 37 w 37"/>
                      <a:gd name="T18" fmla="*/ 127 h 12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7" h="127">
                        <a:moveTo>
                          <a:pt x="37" y="127"/>
                        </a:moveTo>
                        <a:lnTo>
                          <a:pt x="0" y="46"/>
                        </a:lnTo>
                        <a:lnTo>
                          <a:pt x="16" y="0"/>
                        </a:lnTo>
                        <a:lnTo>
                          <a:pt x="19" y="32"/>
                        </a:lnTo>
                        <a:lnTo>
                          <a:pt x="37" y="127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3B00"/>
                      </a:gs>
                      <a:gs pos="50000">
                        <a:srgbClr val="008000"/>
                      </a:gs>
                      <a:gs pos="100000">
                        <a:srgbClr val="003B00"/>
                      </a:gs>
                    </a:gsLst>
                    <a:lin ang="5400000" scaled="1"/>
                  </a:gradFill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61" name="Group 471"/>
                  <p:cNvGrpSpPr>
                    <a:grpSpLocks/>
                  </p:cNvGrpSpPr>
                  <p:nvPr/>
                </p:nvGrpSpPr>
                <p:grpSpPr bwMode="auto">
                  <a:xfrm>
                    <a:off x="4014" y="1965"/>
                    <a:ext cx="149" cy="159"/>
                    <a:chOff x="4014" y="1965"/>
                    <a:chExt cx="149" cy="159"/>
                  </a:xfrm>
                </p:grpSpPr>
                <p:sp>
                  <p:nvSpPr>
                    <p:cNvPr id="660" name="Freeform 472"/>
                    <p:cNvSpPr>
                      <a:spLocks/>
                    </p:cNvSpPr>
                    <p:nvPr/>
                  </p:nvSpPr>
                  <p:spPr bwMode="auto">
                    <a:xfrm rot="19109823" flipH="1">
                      <a:off x="4085" y="1965"/>
                      <a:ext cx="78" cy="102"/>
                    </a:xfrm>
                    <a:custGeom>
                      <a:avLst/>
                      <a:gdLst>
                        <a:gd name="T0" fmla="*/ 78 w 78"/>
                        <a:gd name="T1" fmla="*/ 102 h 102"/>
                        <a:gd name="T2" fmla="*/ 3 w 78"/>
                        <a:gd name="T3" fmla="*/ 63 h 102"/>
                        <a:gd name="T4" fmla="*/ 0 w 78"/>
                        <a:gd name="T5" fmla="*/ 0 h 102"/>
                        <a:gd name="T6" fmla="*/ 60 w 78"/>
                        <a:gd name="T7" fmla="*/ 45 h 102"/>
                        <a:gd name="T8" fmla="*/ 78 w 78"/>
                        <a:gd name="T9" fmla="*/ 102 h 10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8"/>
                        <a:gd name="T16" fmla="*/ 0 h 102"/>
                        <a:gd name="T17" fmla="*/ 78 w 78"/>
                        <a:gd name="T18" fmla="*/ 102 h 10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8" h="102">
                          <a:moveTo>
                            <a:pt x="78" y="102"/>
                          </a:moveTo>
                          <a:lnTo>
                            <a:pt x="3" y="63"/>
                          </a:lnTo>
                          <a:lnTo>
                            <a:pt x="0" y="0"/>
                          </a:lnTo>
                          <a:lnTo>
                            <a:pt x="60" y="45"/>
                          </a:lnTo>
                          <a:lnTo>
                            <a:pt x="78" y="102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3B00"/>
                        </a:gs>
                        <a:gs pos="50000">
                          <a:srgbClr val="008000"/>
                        </a:gs>
                        <a:gs pos="100000">
                          <a:srgbClr val="003B00"/>
                        </a:gs>
                      </a:gsLst>
                      <a:lin ang="5400000" scaled="1"/>
                    </a:gra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61" name="Freeform 473"/>
                    <p:cNvSpPr>
                      <a:spLocks/>
                    </p:cNvSpPr>
                    <p:nvPr/>
                  </p:nvSpPr>
                  <p:spPr bwMode="auto">
                    <a:xfrm rot="19109823" flipH="1">
                      <a:off x="4014" y="2008"/>
                      <a:ext cx="84" cy="116"/>
                    </a:xfrm>
                    <a:custGeom>
                      <a:avLst/>
                      <a:gdLst>
                        <a:gd name="T0" fmla="*/ 0 w 84"/>
                        <a:gd name="T1" fmla="*/ 116 h 116"/>
                        <a:gd name="T2" fmla="*/ 40 w 84"/>
                        <a:gd name="T3" fmla="*/ 27 h 116"/>
                        <a:gd name="T4" fmla="*/ 78 w 84"/>
                        <a:gd name="T5" fmla="*/ 0 h 116"/>
                        <a:gd name="T6" fmla="*/ 84 w 84"/>
                        <a:gd name="T7" fmla="*/ 49 h 116"/>
                        <a:gd name="T8" fmla="*/ 0 w 84"/>
                        <a:gd name="T9" fmla="*/ 116 h 11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4"/>
                        <a:gd name="T16" fmla="*/ 0 h 116"/>
                        <a:gd name="T17" fmla="*/ 84 w 84"/>
                        <a:gd name="T18" fmla="*/ 116 h 11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4" h="116">
                          <a:moveTo>
                            <a:pt x="0" y="116"/>
                          </a:moveTo>
                          <a:lnTo>
                            <a:pt x="40" y="27"/>
                          </a:lnTo>
                          <a:lnTo>
                            <a:pt x="78" y="0"/>
                          </a:lnTo>
                          <a:lnTo>
                            <a:pt x="84" y="49"/>
                          </a:lnTo>
                          <a:lnTo>
                            <a:pt x="0" y="116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3B00"/>
                        </a:gs>
                        <a:gs pos="50000">
                          <a:srgbClr val="008000"/>
                        </a:gs>
                        <a:gs pos="100000">
                          <a:srgbClr val="003B00"/>
                        </a:gs>
                      </a:gsLst>
                      <a:lin ang="5400000" scaled="1"/>
                    </a:gra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657" name="Freeform 474"/>
                <p:cNvSpPr>
                  <a:spLocks/>
                </p:cNvSpPr>
                <p:nvPr/>
              </p:nvSpPr>
              <p:spPr bwMode="auto">
                <a:xfrm rot="19109823" flipH="1">
                  <a:off x="4251" y="2379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83" name="Group 475"/>
              <p:cNvGrpSpPr>
                <a:grpSpLocks/>
              </p:cNvGrpSpPr>
              <p:nvPr/>
            </p:nvGrpSpPr>
            <p:grpSpPr bwMode="auto">
              <a:xfrm rot="2490177">
                <a:off x="3604" y="2605"/>
                <a:ext cx="508" cy="509"/>
                <a:chOff x="4060" y="1421"/>
                <a:chExt cx="508" cy="509"/>
              </a:xfrm>
            </p:grpSpPr>
            <p:sp>
              <p:nvSpPr>
                <p:cNvPr id="646" name="Freeform 476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CC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7" name="Freeform 477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8" name="Freeform 478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9" name="Freeform 479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50" name="Freeform 480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51" name="Freeform 481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52" name="Freeform 482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05" name="Group 483"/>
              <p:cNvGrpSpPr>
                <a:grpSpLocks/>
              </p:cNvGrpSpPr>
              <p:nvPr/>
            </p:nvGrpSpPr>
            <p:grpSpPr bwMode="auto">
              <a:xfrm rot="2490177">
                <a:off x="3380" y="2877"/>
                <a:ext cx="508" cy="509"/>
                <a:chOff x="4060" y="1421"/>
                <a:chExt cx="508" cy="509"/>
              </a:xfrm>
            </p:grpSpPr>
            <p:sp>
              <p:nvSpPr>
                <p:cNvPr id="639" name="Freeform 484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CC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0" name="Freeform 485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1" name="Freeform 486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2" name="Freeform 487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3" name="Freeform 488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4" name="Freeform 489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5" name="Freeform 490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27" name="Group 491"/>
              <p:cNvGrpSpPr>
                <a:grpSpLocks/>
              </p:cNvGrpSpPr>
              <p:nvPr/>
            </p:nvGrpSpPr>
            <p:grpSpPr bwMode="auto">
              <a:xfrm rot="2490177">
                <a:off x="3012" y="3005"/>
                <a:ext cx="508" cy="509"/>
                <a:chOff x="4060" y="1421"/>
                <a:chExt cx="508" cy="509"/>
              </a:xfrm>
            </p:grpSpPr>
            <p:sp>
              <p:nvSpPr>
                <p:cNvPr id="632" name="Freeform 492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CC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3" name="Freeform 493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4" name="Freeform 494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5" name="Freeform 495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6" name="Freeform 496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7" name="Freeform 497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8" name="Freeform 498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67" name="Group 499"/>
              <p:cNvGrpSpPr>
                <a:grpSpLocks/>
              </p:cNvGrpSpPr>
              <p:nvPr/>
            </p:nvGrpSpPr>
            <p:grpSpPr bwMode="auto">
              <a:xfrm rot="2490177">
                <a:off x="3589" y="2814"/>
                <a:ext cx="508" cy="509"/>
                <a:chOff x="4060" y="1421"/>
                <a:chExt cx="508" cy="509"/>
              </a:xfrm>
            </p:grpSpPr>
            <p:sp>
              <p:nvSpPr>
                <p:cNvPr id="625" name="Freeform 500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7C8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6" name="Freeform 501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7" name="Freeform 502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8" name="Freeform 503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9" name="Freeform 504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0" name="Freeform 505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1" name="Freeform 506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68" name="Group 507"/>
              <p:cNvGrpSpPr>
                <a:grpSpLocks/>
              </p:cNvGrpSpPr>
              <p:nvPr/>
            </p:nvGrpSpPr>
            <p:grpSpPr bwMode="auto">
              <a:xfrm>
                <a:off x="3172" y="3405"/>
                <a:ext cx="508" cy="509"/>
                <a:chOff x="4060" y="1421"/>
                <a:chExt cx="508" cy="509"/>
              </a:xfrm>
            </p:grpSpPr>
            <p:sp>
              <p:nvSpPr>
                <p:cNvPr id="618" name="Freeform 508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CC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9" name="Freeform 509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0" name="Freeform 510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1" name="Freeform 511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2" name="Freeform 512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3" name="Freeform 513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4" name="Freeform 514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69" name="Group 515"/>
              <p:cNvGrpSpPr>
                <a:grpSpLocks/>
              </p:cNvGrpSpPr>
              <p:nvPr/>
            </p:nvGrpSpPr>
            <p:grpSpPr bwMode="auto">
              <a:xfrm rot="2490177">
                <a:off x="2517" y="3422"/>
                <a:ext cx="508" cy="509"/>
                <a:chOff x="4060" y="1421"/>
                <a:chExt cx="508" cy="509"/>
              </a:xfrm>
            </p:grpSpPr>
            <p:sp>
              <p:nvSpPr>
                <p:cNvPr id="611" name="Freeform 516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7C8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2" name="Freeform 517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3" name="Freeform 518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4" name="Freeform 519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5" name="Freeform 520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6" name="Freeform 521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7" name="Freeform 522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70" name="Group 523"/>
              <p:cNvGrpSpPr>
                <a:grpSpLocks/>
              </p:cNvGrpSpPr>
              <p:nvPr/>
            </p:nvGrpSpPr>
            <p:grpSpPr bwMode="auto">
              <a:xfrm rot="2490177">
                <a:off x="3940" y="2413"/>
                <a:ext cx="508" cy="509"/>
                <a:chOff x="4060" y="1421"/>
                <a:chExt cx="508" cy="509"/>
              </a:xfrm>
            </p:grpSpPr>
            <p:sp>
              <p:nvSpPr>
                <p:cNvPr id="604" name="Freeform 524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CC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5" name="Freeform 525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6" name="Freeform 526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7" name="Freeform 527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8" name="Freeform 528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9" name="Freeform 529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0" name="Freeform 530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71" name="Group 531"/>
              <p:cNvGrpSpPr>
                <a:grpSpLocks/>
              </p:cNvGrpSpPr>
              <p:nvPr/>
            </p:nvGrpSpPr>
            <p:grpSpPr bwMode="auto">
              <a:xfrm rot="2490177">
                <a:off x="2885" y="3358"/>
                <a:ext cx="508" cy="509"/>
                <a:chOff x="4060" y="1421"/>
                <a:chExt cx="508" cy="509"/>
              </a:xfrm>
            </p:grpSpPr>
            <p:sp>
              <p:nvSpPr>
                <p:cNvPr id="597" name="Freeform 532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8" name="Freeform 533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9" name="Freeform 534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0" name="Freeform 535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1" name="Freeform 536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2" name="Freeform 537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3" name="Freeform 538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72" name="Group 539"/>
              <p:cNvGrpSpPr>
                <a:grpSpLocks/>
              </p:cNvGrpSpPr>
              <p:nvPr/>
            </p:nvGrpSpPr>
            <p:grpSpPr bwMode="auto">
              <a:xfrm rot="2490177">
                <a:off x="3348" y="2605"/>
                <a:ext cx="508" cy="509"/>
                <a:chOff x="4060" y="1421"/>
                <a:chExt cx="508" cy="509"/>
              </a:xfrm>
            </p:grpSpPr>
            <p:sp>
              <p:nvSpPr>
                <p:cNvPr id="590" name="Freeform 540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1" name="Freeform 541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2" name="Freeform 542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3" name="Freeform 543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4" name="Freeform 544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5" name="Freeform 545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6" name="Freeform 546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73" name="Group 547"/>
              <p:cNvGrpSpPr>
                <a:grpSpLocks/>
              </p:cNvGrpSpPr>
              <p:nvPr/>
            </p:nvGrpSpPr>
            <p:grpSpPr bwMode="auto">
              <a:xfrm rot="2490177">
                <a:off x="3348" y="3133"/>
                <a:ext cx="508" cy="509"/>
                <a:chOff x="4060" y="1421"/>
                <a:chExt cx="508" cy="509"/>
              </a:xfrm>
            </p:grpSpPr>
            <p:sp>
              <p:nvSpPr>
                <p:cNvPr id="583" name="Freeform 548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CC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84" name="Freeform 549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85" name="Freeform 550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86" name="Freeform 551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87" name="Freeform 552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88" name="Freeform 553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89" name="Freeform 554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374" name="Group 555"/>
            <p:cNvGrpSpPr>
              <a:grpSpLocks/>
            </p:cNvGrpSpPr>
            <p:nvPr/>
          </p:nvGrpSpPr>
          <p:grpSpPr bwMode="auto">
            <a:xfrm>
              <a:off x="90" y="1015"/>
              <a:ext cx="2430" cy="1407"/>
              <a:chOff x="90" y="1015"/>
              <a:chExt cx="2430" cy="1407"/>
            </a:xfrm>
          </p:grpSpPr>
          <p:sp>
            <p:nvSpPr>
              <p:cNvPr id="552" name="Freeform 556"/>
              <p:cNvSpPr>
                <a:spLocks/>
              </p:cNvSpPr>
              <p:nvPr/>
            </p:nvSpPr>
            <p:spPr bwMode="auto">
              <a:xfrm>
                <a:off x="90" y="2307"/>
                <a:ext cx="1302" cy="42"/>
              </a:xfrm>
              <a:custGeom>
                <a:avLst/>
                <a:gdLst>
                  <a:gd name="T0" fmla="*/ 3 w 1302"/>
                  <a:gd name="T1" fmla="*/ 0 h 42"/>
                  <a:gd name="T2" fmla="*/ 363 w 1302"/>
                  <a:gd name="T3" fmla="*/ 18 h 42"/>
                  <a:gd name="T4" fmla="*/ 1302 w 1302"/>
                  <a:gd name="T5" fmla="*/ 18 h 42"/>
                  <a:gd name="T6" fmla="*/ 1302 w 1302"/>
                  <a:gd name="T7" fmla="*/ 36 h 42"/>
                  <a:gd name="T8" fmla="*/ 219 w 1302"/>
                  <a:gd name="T9" fmla="*/ 42 h 42"/>
                  <a:gd name="T10" fmla="*/ 0 w 1302"/>
                  <a:gd name="T11" fmla="*/ 36 h 42"/>
                  <a:gd name="T12" fmla="*/ 3 w 1302"/>
                  <a:gd name="T13" fmla="*/ 0 h 4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02"/>
                  <a:gd name="T22" fmla="*/ 0 h 42"/>
                  <a:gd name="T23" fmla="*/ 1302 w 1302"/>
                  <a:gd name="T24" fmla="*/ 42 h 4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02" h="42">
                    <a:moveTo>
                      <a:pt x="3" y="0"/>
                    </a:moveTo>
                    <a:lnTo>
                      <a:pt x="363" y="18"/>
                    </a:lnTo>
                    <a:lnTo>
                      <a:pt x="1302" y="18"/>
                    </a:lnTo>
                    <a:lnTo>
                      <a:pt x="1302" y="36"/>
                    </a:lnTo>
                    <a:lnTo>
                      <a:pt x="219" y="42"/>
                    </a:lnTo>
                    <a:lnTo>
                      <a:pt x="0" y="36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3" name="Freeform 557"/>
              <p:cNvSpPr>
                <a:spLocks/>
              </p:cNvSpPr>
              <p:nvPr/>
            </p:nvSpPr>
            <p:spPr bwMode="auto">
              <a:xfrm>
                <a:off x="90" y="2175"/>
                <a:ext cx="1302" cy="30"/>
              </a:xfrm>
              <a:custGeom>
                <a:avLst/>
                <a:gdLst>
                  <a:gd name="T0" fmla="*/ 0 w 1302"/>
                  <a:gd name="T1" fmla="*/ 6 h 30"/>
                  <a:gd name="T2" fmla="*/ 1299 w 1302"/>
                  <a:gd name="T3" fmla="*/ 0 h 30"/>
                  <a:gd name="T4" fmla="*/ 1302 w 1302"/>
                  <a:gd name="T5" fmla="*/ 30 h 30"/>
                  <a:gd name="T6" fmla="*/ 0 w 1302"/>
                  <a:gd name="T7" fmla="*/ 30 h 30"/>
                  <a:gd name="T8" fmla="*/ 0 w 1302"/>
                  <a:gd name="T9" fmla="*/ 6 h 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02"/>
                  <a:gd name="T16" fmla="*/ 0 h 30"/>
                  <a:gd name="T17" fmla="*/ 1302 w 1302"/>
                  <a:gd name="T18" fmla="*/ 30 h 3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02" h="30">
                    <a:moveTo>
                      <a:pt x="0" y="6"/>
                    </a:moveTo>
                    <a:lnTo>
                      <a:pt x="1299" y="0"/>
                    </a:lnTo>
                    <a:lnTo>
                      <a:pt x="1302" y="30"/>
                    </a:lnTo>
                    <a:lnTo>
                      <a:pt x="0" y="3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4" name="Freeform 558"/>
              <p:cNvSpPr>
                <a:spLocks/>
              </p:cNvSpPr>
              <p:nvPr/>
            </p:nvSpPr>
            <p:spPr bwMode="auto">
              <a:xfrm>
                <a:off x="1407" y="1047"/>
                <a:ext cx="1113" cy="1158"/>
              </a:xfrm>
              <a:custGeom>
                <a:avLst/>
                <a:gdLst>
                  <a:gd name="T0" fmla="*/ 0 w 1113"/>
                  <a:gd name="T1" fmla="*/ 1134 h 1158"/>
                  <a:gd name="T2" fmla="*/ 1113 w 1113"/>
                  <a:gd name="T3" fmla="*/ 0 h 1158"/>
                  <a:gd name="T4" fmla="*/ 1113 w 1113"/>
                  <a:gd name="T5" fmla="*/ 30 h 1158"/>
                  <a:gd name="T6" fmla="*/ 0 w 1113"/>
                  <a:gd name="T7" fmla="*/ 1158 h 1158"/>
                  <a:gd name="T8" fmla="*/ 0 w 1113"/>
                  <a:gd name="T9" fmla="*/ 1134 h 115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13"/>
                  <a:gd name="T16" fmla="*/ 0 h 1158"/>
                  <a:gd name="T17" fmla="*/ 1113 w 1113"/>
                  <a:gd name="T18" fmla="*/ 1158 h 115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13" h="1158">
                    <a:moveTo>
                      <a:pt x="0" y="1134"/>
                    </a:moveTo>
                    <a:lnTo>
                      <a:pt x="1113" y="0"/>
                    </a:lnTo>
                    <a:lnTo>
                      <a:pt x="1113" y="30"/>
                    </a:lnTo>
                    <a:lnTo>
                      <a:pt x="0" y="1158"/>
                    </a:lnTo>
                    <a:lnTo>
                      <a:pt x="0" y="1134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5" name="Oval 559"/>
              <p:cNvSpPr>
                <a:spLocks noChangeArrowheads="1"/>
              </p:cNvSpPr>
              <p:nvPr/>
            </p:nvSpPr>
            <p:spPr bwMode="auto">
              <a:xfrm>
                <a:off x="114" y="2119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56" name="Oval 560"/>
              <p:cNvSpPr>
                <a:spLocks noChangeArrowheads="1"/>
              </p:cNvSpPr>
              <p:nvPr/>
            </p:nvSpPr>
            <p:spPr bwMode="auto">
              <a:xfrm>
                <a:off x="1332" y="2101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57" name="Oval 561"/>
              <p:cNvSpPr>
                <a:spLocks noChangeArrowheads="1"/>
              </p:cNvSpPr>
              <p:nvPr/>
            </p:nvSpPr>
            <p:spPr bwMode="auto">
              <a:xfrm>
                <a:off x="1338" y="2251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58" name="Oval 562"/>
              <p:cNvSpPr>
                <a:spLocks noChangeArrowheads="1"/>
              </p:cNvSpPr>
              <p:nvPr/>
            </p:nvSpPr>
            <p:spPr bwMode="auto">
              <a:xfrm>
                <a:off x="1338" y="2383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59" name="Oval 563"/>
              <p:cNvSpPr>
                <a:spLocks noChangeArrowheads="1"/>
              </p:cNvSpPr>
              <p:nvPr/>
            </p:nvSpPr>
            <p:spPr bwMode="auto">
              <a:xfrm>
                <a:off x="113" y="2238"/>
                <a:ext cx="27" cy="28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60" name="Oval 564"/>
              <p:cNvSpPr>
                <a:spLocks noChangeArrowheads="1"/>
              </p:cNvSpPr>
              <p:nvPr/>
            </p:nvSpPr>
            <p:spPr bwMode="auto">
              <a:xfrm>
                <a:off x="125" y="2394"/>
                <a:ext cx="27" cy="28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61" name="Oval 565"/>
              <p:cNvSpPr>
                <a:spLocks noChangeArrowheads="1"/>
              </p:cNvSpPr>
              <p:nvPr/>
            </p:nvSpPr>
            <p:spPr bwMode="auto">
              <a:xfrm>
                <a:off x="1410" y="2095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62" name="Oval 566"/>
              <p:cNvSpPr>
                <a:spLocks noChangeArrowheads="1"/>
              </p:cNvSpPr>
              <p:nvPr/>
            </p:nvSpPr>
            <p:spPr bwMode="auto">
              <a:xfrm>
                <a:off x="1410" y="2257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63" name="Oval 567"/>
              <p:cNvSpPr>
                <a:spLocks noChangeArrowheads="1"/>
              </p:cNvSpPr>
              <p:nvPr/>
            </p:nvSpPr>
            <p:spPr bwMode="auto">
              <a:xfrm>
                <a:off x="1410" y="2365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64" name="Oval 568"/>
              <p:cNvSpPr>
                <a:spLocks noChangeArrowheads="1"/>
              </p:cNvSpPr>
              <p:nvPr/>
            </p:nvSpPr>
            <p:spPr bwMode="auto">
              <a:xfrm>
                <a:off x="2484" y="1279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65" name="Oval 569"/>
              <p:cNvSpPr>
                <a:spLocks noChangeArrowheads="1"/>
              </p:cNvSpPr>
              <p:nvPr/>
            </p:nvSpPr>
            <p:spPr bwMode="auto">
              <a:xfrm>
                <a:off x="2484" y="1159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66" name="Oval 570"/>
              <p:cNvSpPr>
                <a:spLocks noChangeArrowheads="1"/>
              </p:cNvSpPr>
              <p:nvPr/>
            </p:nvSpPr>
            <p:spPr bwMode="auto">
              <a:xfrm>
                <a:off x="2484" y="1015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67" name="Freeform 571"/>
              <p:cNvSpPr>
                <a:spLocks/>
              </p:cNvSpPr>
              <p:nvPr/>
            </p:nvSpPr>
            <p:spPr bwMode="auto">
              <a:xfrm>
                <a:off x="1404" y="1197"/>
                <a:ext cx="1116" cy="1152"/>
              </a:xfrm>
              <a:custGeom>
                <a:avLst/>
                <a:gdLst>
                  <a:gd name="T0" fmla="*/ 0 w 1116"/>
                  <a:gd name="T1" fmla="*/ 1116 h 1152"/>
                  <a:gd name="T2" fmla="*/ 1110 w 1116"/>
                  <a:gd name="T3" fmla="*/ 0 h 1152"/>
                  <a:gd name="T4" fmla="*/ 1116 w 1116"/>
                  <a:gd name="T5" fmla="*/ 24 h 1152"/>
                  <a:gd name="T6" fmla="*/ 3 w 1116"/>
                  <a:gd name="T7" fmla="*/ 1152 h 1152"/>
                  <a:gd name="T8" fmla="*/ 0 w 1116"/>
                  <a:gd name="T9" fmla="*/ 1116 h 11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16"/>
                  <a:gd name="T16" fmla="*/ 0 h 1152"/>
                  <a:gd name="T17" fmla="*/ 1116 w 1116"/>
                  <a:gd name="T18" fmla="*/ 1152 h 11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16" h="1152">
                    <a:moveTo>
                      <a:pt x="0" y="1116"/>
                    </a:moveTo>
                    <a:lnTo>
                      <a:pt x="1110" y="0"/>
                    </a:lnTo>
                    <a:lnTo>
                      <a:pt x="1116" y="24"/>
                    </a:lnTo>
                    <a:lnTo>
                      <a:pt x="3" y="1152"/>
                    </a:lnTo>
                    <a:lnTo>
                      <a:pt x="0" y="1116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375" name="Group 430"/>
          <p:cNvGrpSpPr>
            <a:grpSpLocks/>
          </p:cNvGrpSpPr>
          <p:nvPr/>
        </p:nvGrpSpPr>
        <p:grpSpPr bwMode="auto">
          <a:xfrm>
            <a:off x="3429000" y="3429000"/>
            <a:ext cx="3124200" cy="2514600"/>
            <a:chOff x="80" y="557"/>
            <a:chExt cx="2440" cy="1915"/>
          </a:xfrm>
        </p:grpSpPr>
        <p:grpSp>
          <p:nvGrpSpPr>
            <p:cNvPr id="376" name="Group 431"/>
            <p:cNvGrpSpPr>
              <a:grpSpLocks/>
            </p:cNvGrpSpPr>
            <p:nvPr/>
          </p:nvGrpSpPr>
          <p:grpSpPr bwMode="auto">
            <a:xfrm>
              <a:off x="80" y="557"/>
              <a:ext cx="2440" cy="1915"/>
              <a:chOff x="2464" y="2413"/>
              <a:chExt cx="2440" cy="1915"/>
            </a:xfrm>
          </p:grpSpPr>
          <p:grpSp>
            <p:nvGrpSpPr>
              <p:cNvPr id="377" name="Group 432"/>
              <p:cNvGrpSpPr>
                <a:grpSpLocks/>
              </p:cNvGrpSpPr>
              <p:nvPr/>
            </p:nvGrpSpPr>
            <p:grpSpPr bwMode="auto">
              <a:xfrm>
                <a:off x="2464" y="2784"/>
                <a:ext cx="2440" cy="1544"/>
                <a:chOff x="192" y="2144"/>
                <a:chExt cx="2440" cy="1544"/>
              </a:xfrm>
            </p:grpSpPr>
            <p:sp>
              <p:nvSpPr>
                <p:cNvPr id="831" name="AutoShape 433" descr="Дуб"/>
                <p:cNvSpPr>
                  <a:spLocks noChangeArrowheads="1"/>
                </p:cNvSpPr>
                <p:nvPr/>
              </p:nvSpPr>
              <p:spPr bwMode="auto">
                <a:xfrm>
                  <a:off x="192" y="2144"/>
                  <a:ext cx="2440" cy="1544"/>
                </a:xfrm>
                <a:prstGeom prst="cube">
                  <a:avLst>
                    <a:gd name="adj" fmla="val 72667"/>
                  </a:avLst>
                </a:prstGeom>
                <a:blipFill dpi="0" rotWithShape="1">
                  <a:blip r:embed="rId2" cstate="print"/>
                  <a:srcRect/>
                  <a:tile tx="0" ty="0" sx="100000" sy="100000" flip="none" algn="tl"/>
                </a:blipFill>
                <a:ln w="28575">
                  <a:solidFill>
                    <a:srgbClr val="8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832" name="Freeform 434" descr="Дуб"/>
                <p:cNvSpPr>
                  <a:spLocks/>
                </p:cNvSpPr>
                <p:nvPr/>
              </p:nvSpPr>
              <p:spPr bwMode="auto">
                <a:xfrm>
                  <a:off x="1512" y="2160"/>
                  <a:ext cx="1120" cy="1520"/>
                </a:xfrm>
                <a:custGeom>
                  <a:avLst/>
                  <a:gdLst>
                    <a:gd name="T0" fmla="*/ 0 w 1120"/>
                    <a:gd name="T1" fmla="*/ 1520 h 1520"/>
                    <a:gd name="T2" fmla="*/ 1120 w 1120"/>
                    <a:gd name="T3" fmla="*/ 384 h 1520"/>
                    <a:gd name="T4" fmla="*/ 1120 w 1120"/>
                    <a:gd name="T5" fmla="*/ 0 h 1520"/>
                    <a:gd name="T6" fmla="*/ 0 w 1120"/>
                    <a:gd name="T7" fmla="*/ 1120 h 1520"/>
                    <a:gd name="T8" fmla="*/ 0 w 1120"/>
                    <a:gd name="T9" fmla="*/ 1520 h 15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20"/>
                    <a:gd name="T16" fmla="*/ 0 h 1520"/>
                    <a:gd name="T17" fmla="*/ 1120 w 1120"/>
                    <a:gd name="T18" fmla="*/ 1520 h 152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20" h="1520">
                      <a:moveTo>
                        <a:pt x="0" y="1520"/>
                      </a:moveTo>
                      <a:lnTo>
                        <a:pt x="1120" y="384"/>
                      </a:lnTo>
                      <a:lnTo>
                        <a:pt x="1120" y="0"/>
                      </a:lnTo>
                      <a:lnTo>
                        <a:pt x="0" y="1120"/>
                      </a:lnTo>
                      <a:lnTo>
                        <a:pt x="0" y="1520"/>
                      </a:lnTo>
                      <a:close/>
                    </a:path>
                  </a:pathLst>
                </a:custGeom>
                <a:blipFill dpi="0" rotWithShape="1">
                  <a:blip r:embed="rId2" cstate="print"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99" name="Group 435"/>
              <p:cNvGrpSpPr>
                <a:grpSpLocks/>
              </p:cNvGrpSpPr>
              <p:nvPr/>
            </p:nvGrpSpPr>
            <p:grpSpPr bwMode="auto">
              <a:xfrm>
                <a:off x="4291" y="2506"/>
                <a:ext cx="508" cy="501"/>
                <a:chOff x="3939" y="1946"/>
                <a:chExt cx="508" cy="501"/>
              </a:xfrm>
            </p:grpSpPr>
            <p:sp>
              <p:nvSpPr>
                <p:cNvPr id="822" name="Freeform 436"/>
                <p:cNvSpPr>
                  <a:spLocks/>
                </p:cNvSpPr>
                <p:nvPr/>
              </p:nvSpPr>
              <p:spPr bwMode="auto">
                <a:xfrm rot="19109823" flipH="1">
                  <a:off x="3939" y="2031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7C8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3" name="Freeform 437"/>
                <p:cNvSpPr>
                  <a:spLocks/>
                </p:cNvSpPr>
                <p:nvPr/>
              </p:nvSpPr>
              <p:spPr bwMode="auto">
                <a:xfrm rot="19109823" flipH="1">
                  <a:off x="4073" y="2052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4" name="Freeform 438"/>
                <p:cNvSpPr>
                  <a:spLocks/>
                </p:cNvSpPr>
                <p:nvPr/>
              </p:nvSpPr>
              <p:spPr bwMode="auto">
                <a:xfrm rot="19109823" flipH="1">
                  <a:off x="4052" y="1983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21" name="Group 439"/>
                <p:cNvGrpSpPr>
                  <a:grpSpLocks/>
                </p:cNvGrpSpPr>
                <p:nvPr/>
              </p:nvGrpSpPr>
              <p:grpSpPr bwMode="auto">
                <a:xfrm>
                  <a:off x="4014" y="1946"/>
                  <a:ext cx="149" cy="178"/>
                  <a:chOff x="4014" y="1946"/>
                  <a:chExt cx="149" cy="178"/>
                </a:xfrm>
              </p:grpSpPr>
              <p:sp>
                <p:nvSpPr>
                  <p:cNvPr id="827" name="Freeform 440"/>
                  <p:cNvSpPr>
                    <a:spLocks/>
                  </p:cNvSpPr>
                  <p:nvPr/>
                </p:nvSpPr>
                <p:spPr bwMode="auto">
                  <a:xfrm rot="19109823" flipH="1">
                    <a:off x="4067" y="1946"/>
                    <a:ext cx="37" cy="127"/>
                  </a:xfrm>
                  <a:custGeom>
                    <a:avLst/>
                    <a:gdLst>
                      <a:gd name="T0" fmla="*/ 37 w 37"/>
                      <a:gd name="T1" fmla="*/ 127 h 127"/>
                      <a:gd name="T2" fmla="*/ 0 w 37"/>
                      <a:gd name="T3" fmla="*/ 46 h 127"/>
                      <a:gd name="T4" fmla="*/ 16 w 37"/>
                      <a:gd name="T5" fmla="*/ 0 h 127"/>
                      <a:gd name="T6" fmla="*/ 19 w 37"/>
                      <a:gd name="T7" fmla="*/ 32 h 127"/>
                      <a:gd name="T8" fmla="*/ 37 w 37"/>
                      <a:gd name="T9" fmla="*/ 127 h 12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7"/>
                      <a:gd name="T16" fmla="*/ 0 h 127"/>
                      <a:gd name="T17" fmla="*/ 37 w 37"/>
                      <a:gd name="T18" fmla="*/ 127 h 12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7" h="127">
                        <a:moveTo>
                          <a:pt x="37" y="127"/>
                        </a:moveTo>
                        <a:lnTo>
                          <a:pt x="0" y="46"/>
                        </a:lnTo>
                        <a:lnTo>
                          <a:pt x="16" y="0"/>
                        </a:lnTo>
                        <a:lnTo>
                          <a:pt x="19" y="32"/>
                        </a:lnTo>
                        <a:lnTo>
                          <a:pt x="37" y="127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3B00"/>
                      </a:gs>
                      <a:gs pos="50000">
                        <a:srgbClr val="008000"/>
                      </a:gs>
                      <a:gs pos="100000">
                        <a:srgbClr val="003B00"/>
                      </a:gs>
                    </a:gsLst>
                    <a:lin ang="5400000" scaled="1"/>
                  </a:gradFill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443" name="Group 441"/>
                  <p:cNvGrpSpPr>
                    <a:grpSpLocks/>
                  </p:cNvGrpSpPr>
                  <p:nvPr/>
                </p:nvGrpSpPr>
                <p:grpSpPr bwMode="auto">
                  <a:xfrm>
                    <a:off x="4014" y="1965"/>
                    <a:ext cx="149" cy="159"/>
                    <a:chOff x="4014" y="1965"/>
                    <a:chExt cx="149" cy="159"/>
                  </a:xfrm>
                </p:grpSpPr>
                <p:sp>
                  <p:nvSpPr>
                    <p:cNvPr id="829" name="Freeform 442"/>
                    <p:cNvSpPr>
                      <a:spLocks/>
                    </p:cNvSpPr>
                    <p:nvPr/>
                  </p:nvSpPr>
                  <p:spPr bwMode="auto">
                    <a:xfrm rot="19109823" flipH="1">
                      <a:off x="4085" y="1965"/>
                      <a:ext cx="78" cy="102"/>
                    </a:xfrm>
                    <a:custGeom>
                      <a:avLst/>
                      <a:gdLst>
                        <a:gd name="T0" fmla="*/ 78 w 78"/>
                        <a:gd name="T1" fmla="*/ 102 h 102"/>
                        <a:gd name="T2" fmla="*/ 3 w 78"/>
                        <a:gd name="T3" fmla="*/ 63 h 102"/>
                        <a:gd name="T4" fmla="*/ 0 w 78"/>
                        <a:gd name="T5" fmla="*/ 0 h 102"/>
                        <a:gd name="T6" fmla="*/ 60 w 78"/>
                        <a:gd name="T7" fmla="*/ 45 h 102"/>
                        <a:gd name="T8" fmla="*/ 78 w 78"/>
                        <a:gd name="T9" fmla="*/ 102 h 10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8"/>
                        <a:gd name="T16" fmla="*/ 0 h 102"/>
                        <a:gd name="T17" fmla="*/ 78 w 78"/>
                        <a:gd name="T18" fmla="*/ 102 h 10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8" h="102">
                          <a:moveTo>
                            <a:pt x="78" y="102"/>
                          </a:moveTo>
                          <a:lnTo>
                            <a:pt x="3" y="63"/>
                          </a:lnTo>
                          <a:lnTo>
                            <a:pt x="0" y="0"/>
                          </a:lnTo>
                          <a:lnTo>
                            <a:pt x="60" y="45"/>
                          </a:lnTo>
                          <a:lnTo>
                            <a:pt x="78" y="102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3B00"/>
                        </a:gs>
                        <a:gs pos="50000">
                          <a:srgbClr val="008000"/>
                        </a:gs>
                        <a:gs pos="100000">
                          <a:srgbClr val="003B00"/>
                        </a:gs>
                      </a:gsLst>
                      <a:lin ang="5400000" scaled="1"/>
                    </a:gra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30" name="Freeform 443"/>
                    <p:cNvSpPr>
                      <a:spLocks/>
                    </p:cNvSpPr>
                    <p:nvPr/>
                  </p:nvSpPr>
                  <p:spPr bwMode="auto">
                    <a:xfrm rot="19109823" flipH="1">
                      <a:off x="4014" y="2008"/>
                      <a:ext cx="84" cy="116"/>
                    </a:xfrm>
                    <a:custGeom>
                      <a:avLst/>
                      <a:gdLst>
                        <a:gd name="T0" fmla="*/ 0 w 84"/>
                        <a:gd name="T1" fmla="*/ 116 h 116"/>
                        <a:gd name="T2" fmla="*/ 40 w 84"/>
                        <a:gd name="T3" fmla="*/ 27 h 116"/>
                        <a:gd name="T4" fmla="*/ 78 w 84"/>
                        <a:gd name="T5" fmla="*/ 0 h 116"/>
                        <a:gd name="T6" fmla="*/ 84 w 84"/>
                        <a:gd name="T7" fmla="*/ 49 h 116"/>
                        <a:gd name="T8" fmla="*/ 0 w 84"/>
                        <a:gd name="T9" fmla="*/ 116 h 11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4"/>
                        <a:gd name="T16" fmla="*/ 0 h 116"/>
                        <a:gd name="T17" fmla="*/ 84 w 84"/>
                        <a:gd name="T18" fmla="*/ 116 h 11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4" h="116">
                          <a:moveTo>
                            <a:pt x="0" y="116"/>
                          </a:moveTo>
                          <a:lnTo>
                            <a:pt x="40" y="27"/>
                          </a:lnTo>
                          <a:lnTo>
                            <a:pt x="78" y="0"/>
                          </a:lnTo>
                          <a:lnTo>
                            <a:pt x="84" y="49"/>
                          </a:lnTo>
                          <a:lnTo>
                            <a:pt x="0" y="116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3B00"/>
                        </a:gs>
                        <a:gs pos="50000">
                          <a:srgbClr val="008000"/>
                        </a:gs>
                        <a:gs pos="100000">
                          <a:srgbClr val="003B00"/>
                        </a:gs>
                      </a:gsLst>
                      <a:lin ang="5400000" scaled="1"/>
                    </a:gra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826" name="Freeform 444"/>
                <p:cNvSpPr>
                  <a:spLocks/>
                </p:cNvSpPr>
                <p:nvPr/>
              </p:nvSpPr>
              <p:spPr bwMode="auto">
                <a:xfrm rot="19109823" flipH="1">
                  <a:off x="4251" y="2379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465" name="Group 445"/>
              <p:cNvGrpSpPr>
                <a:grpSpLocks/>
              </p:cNvGrpSpPr>
              <p:nvPr/>
            </p:nvGrpSpPr>
            <p:grpSpPr bwMode="auto">
              <a:xfrm>
                <a:off x="4099" y="2762"/>
                <a:ext cx="508" cy="501"/>
                <a:chOff x="3939" y="1946"/>
                <a:chExt cx="508" cy="501"/>
              </a:xfrm>
            </p:grpSpPr>
            <p:sp>
              <p:nvSpPr>
                <p:cNvPr id="813" name="Freeform 446"/>
                <p:cNvSpPr>
                  <a:spLocks/>
                </p:cNvSpPr>
                <p:nvPr/>
              </p:nvSpPr>
              <p:spPr bwMode="auto">
                <a:xfrm rot="19109823" flipH="1">
                  <a:off x="3939" y="2031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7C8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14" name="Freeform 447"/>
                <p:cNvSpPr>
                  <a:spLocks/>
                </p:cNvSpPr>
                <p:nvPr/>
              </p:nvSpPr>
              <p:spPr bwMode="auto">
                <a:xfrm rot="19109823" flipH="1">
                  <a:off x="4073" y="2052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15" name="Freeform 448"/>
                <p:cNvSpPr>
                  <a:spLocks/>
                </p:cNvSpPr>
                <p:nvPr/>
              </p:nvSpPr>
              <p:spPr bwMode="auto">
                <a:xfrm rot="19109823" flipH="1">
                  <a:off x="4052" y="1983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87" name="Group 449"/>
                <p:cNvGrpSpPr>
                  <a:grpSpLocks/>
                </p:cNvGrpSpPr>
                <p:nvPr/>
              </p:nvGrpSpPr>
              <p:grpSpPr bwMode="auto">
                <a:xfrm>
                  <a:off x="4014" y="1946"/>
                  <a:ext cx="149" cy="178"/>
                  <a:chOff x="4014" y="1946"/>
                  <a:chExt cx="149" cy="178"/>
                </a:xfrm>
              </p:grpSpPr>
              <p:sp>
                <p:nvSpPr>
                  <p:cNvPr id="818" name="Freeform 450"/>
                  <p:cNvSpPr>
                    <a:spLocks/>
                  </p:cNvSpPr>
                  <p:nvPr/>
                </p:nvSpPr>
                <p:spPr bwMode="auto">
                  <a:xfrm rot="19109823" flipH="1">
                    <a:off x="4067" y="1946"/>
                    <a:ext cx="37" cy="127"/>
                  </a:xfrm>
                  <a:custGeom>
                    <a:avLst/>
                    <a:gdLst>
                      <a:gd name="T0" fmla="*/ 37 w 37"/>
                      <a:gd name="T1" fmla="*/ 127 h 127"/>
                      <a:gd name="T2" fmla="*/ 0 w 37"/>
                      <a:gd name="T3" fmla="*/ 46 h 127"/>
                      <a:gd name="T4" fmla="*/ 16 w 37"/>
                      <a:gd name="T5" fmla="*/ 0 h 127"/>
                      <a:gd name="T6" fmla="*/ 19 w 37"/>
                      <a:gd name="T7" fmla="*/ 32 h 127"/>
                      <a:gd name="T8" fmla="*/ 37 w 37"/>
                      <a:gd name="T9" fmla="*/ 127 h 12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7"/>
                      <a:gd name="T16" fmla="*/ 0 h 127"/>
                      <a:gd name="T17" fmla="*/ 37 w 37"/>
                      <a:gd name="T18" fmla="*/ 127 h 12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7" h="127">
                        <a:moveTo>
                          <a:pt x="37" y="127"/>
                        </a:moveTo>
                        <a:lnTo>
                          <a:pt x="0" y="46"/>
                        </a:lnTo>
                        <a:lnTo>
                          <a:pt x="16" y="0"/>
                        </a:lnTo>
                        <a:lnTo>
                          <a:pt x="19" y="32"/>
                        </a:lnTo>
                        <a:lnTo>
                          <a:pt x="37" y="127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3B00"/>
                      </a:gs>
                      <a:gs pos="50000">
                        <a:srgbClr val="008000"/>
                      </a:gs>
                      <a:gs pos="100000">
                        <a:srgbClr val="003B00"/>
                      </a:gs>
                    </a:gsLst>
                    <a:lin ang="5400000" scaled="1"/>
                  </a:gradFill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509" name="Group 451"/>
                  <p:cNvGrpSpPr>
                    <a:grpSpLocks/>
                  </p:cNvGrpSpPr>
                  <p:nvPr/>
                </p:nvGrpSpPr>
                <p:grpSpPr bwMode="auto">
                  <a:xfrm>
                    <a:off x="4014" y="1965"/>
                    <a:ext cx="149" cy="159"/>
                    <a:chOff x="4014" y="1965"/>
                    <a:chExt cx="149" cy="159"/>
                  </a:xfrm>
                </p:grpSpPr>
                <p:sp>
                  <p:nvSpPr>
                    <p:cNvPr id="820" name="Freeform 452"/>
                    <p:cNvSpPr>
                      <a:spLocks/>
                    </p:cNvSpPr>
                    <p:nvPr/>
                  </p:nvSpPr>
                  <p:spPr bwMode="auto">
                    <a:xfrm rot="19109823" flipH="1">
                      <a:off x="4085" y="1965"/>
                      <a:ext cx="78" cy="102"/>
                    </a:xfrm>
                    <a:custGeom>
                      <a:avLst/>
                      <a:gdLst>
                        <a:gd name="T0" fmla="*/ 78 w 78"/>
                        <a:gd name="T1" fmla="*/ 102 h 102"/>
                        <a:gd name="T2" fmla="*/ 3 w 78"/>
                        <a:gd name="T3" fmla="*/ 63 h 102"/>
                        <a:gd name="T4" fmla="*/ 0 w 78"/>
                        <a:gd name="T5" fmla="*/ 0 h 102"/>
                        <a:gd name="T6" fmla="*/ 60 w 78"/>
                        <a:gd name="T7" fmla="*/ 45 h 102"/>
                        <a:gd name="T8" fmla="*/ 78 w 78"/>
                        <a:gd name="T9" fmla="*/ 102 h 10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8"/>
                        <a:gd name="T16" fmla="*/ 0 h 102"/>
                        <a:gd name="T17" fmla="*/ 78 w 78"/>
                        <a:gd name="T18" fmla="*/ 102 h 10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8" h="102">
                          <a:moveTo>
                            <a:pt x="78" y="102"/>
                          </a:moveTo>
                          <a:lnTo>
                            <a:pt x="3" y="63"/>
                          </a:lnTo>
                          <a:lnTo>
                            <a:pt x="0" y="0"/>
                          </a:lnTo>
                          <a:lnTo>
                            <a:pt x="60" y="45"/>
                          </a:lnTo>
                          <a:lnTo>
                            <a:pt x="78" y="102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3B00"/>
                        </a:gs>
                        <a:gs pos="50000">
                          <a:srgbClr val="008000"/>
                        </a:gs>
                        <a:gs pos="100000">
                          <a:srgbClr val="003B00"/>
                        </a:gs>
                      </a:gsLst>
                      <a:lin ang="5400000" scaled="1"/>
                    </a:gra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21" name="Freeform 453"/>
                    <p:cNvSpPr>
                      <a:spLocks/>
                    </p:cNvSpPr>
                    <p:nvPr/>
                  </p:nvSpPr>
                  <p:spPr bwMode="auto">
                    <a:xfrm rot="19109823" flipH="1">
                      <a:off x="4014" y="2008"/>
                      <a:ext cx="84" cy="116"/>
                    </a:xfrm>
                    <a:custGeom>
                      <a:avLst/>
                      <a:gdLst>
                        <a:gd name="T0" fmla="*/ 0 w 84"/>
                        <a:gd name="T1" fmla="*/ 116 h 116"/>
                        <a:gd name="T2" fmla="*/ 40 w 84"/>
                        <a:gd name="T3" fmla="*/ 27 h 116"/>
                        <a:gd name="T4" fmla="*/ 78 w 84"/>
                        <a:gd name="T5" fmla="*/ 0 h 116"/>
                        <a:gd name="T6" fmla="*/ 84 w 84"/>
                        <a:gd name="T7" fmla="*/ 49 h 116"/>
                        <a:gd name="T8" fmla="*/ 0 w 84"/>
                        <a:gd name="T9" fmla="*/ 116 h 11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4"/>
                        <a:gd name="T16" fmla="*/ 0 h 116"/>
                        <a:gd name="T17" fmla="*/ 84 w 84"/>
                        <a:gd name="T18" fmla="*/ 116 h 11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4" h="116">
                          <a:moveTo>
                            <a:pt x="0" y="116"/>
                          </a:moveTo>
                          <a:lnTo>
                            <a:pt x="40" y="27"/>
                          </a:lnTo>
                          <a:lnTo>
                            <a:pt x="78" y="0"/>
                          </a:lnTo>
                          <a:lnTo>
                            <a:pt x="84" y="49"/>
                          </a:lnTo>
                          <a:lnTo>
                            <a:pt x="0" y="116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3B00"/>
                        </a:gs>
                        <a:gs pos="50000">
                          <a:srgbClr val="008000"/>
                        </a:gs>
                        <a:gs pos="100000">
                          <a:srgbClr val="003B00"/>
                        </a:gs>
                      </a:gsLst>
                      <a:lin ang="5400000" scaled="1"/>
                    </a:gra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817" name="Freeform 454"/>
                <p:cNvSpPr>
                  <a:spLocks/>
                </p:cNvSpPr>
                <p:nvPr/>
              </p:nvSpPr>
              <p:spPr bwMode="auto">
                <a:xfrm rot="19109823" flipH="1">
                  <a:off x="4251" y="2379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49" name="Group 455"/>
              <p:cNvGrpSpPr>
                <a:grpSpLocks/>
              </p:cNvGrpSpPr>
              <p:nvPr/>
            </p:nvGrpSpPr>
            <p:grpSpPr bwMode="auto">
              <a:xfrm>
                <a:off x="3859" y="2938"/>
                <a:ext cx="508" cy="501"/>
                <a:chOff x="3939" y="1946"/>
                <a:chExt cx="508" cy="501"/>
              </a:xfrm>
            </p:grpSpPr>
            <p:sp>
              <p:nvSpPr>
                <p:cNvPr id="804" name="Freeform 456"/>
                <p:cNvSpPr>
                  <a:spLocks/>
                </p:cNvSpPr>
                <p:nvPr/>
              </p:nvSpPr>
              <p:spPr bwMode="auto">
                <a:xfrm rot="19109823" flipH="1">
                  <a:off x="3939" y="2031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7C8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05" name="Freeform 457"/>
                <p:cNvSpPr>
                  <a:spLocks/>
                </p:cNvSpPr>
                <p:nvPr/>
              </p:nvSpPr>
              <p:spPr bwMode="auto">
                <a:xfrm rot="19109823" flipH="1">
                  <a:off x="4073" y="2052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06" name="Freeform 458"/>
                <p:cNvSpPr>
                  <a:spLocks/>
                </p:cNvSpPr>
                <p:nvPr/>
              </p:nvSpPr>
              <p:spPr bwMode="auto">
                <a:xfrm rot="19109823" flipH="1">
                  <a:off x="4052" y="1983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550" name="Group 459"/>
                <p:cNvGrpSpPr>
                  <a:grpSpLocks/>
                </p:cNvGrpSpPr>
                <p:nvPr/>
              </p:nvGrpSpPr>
              <p:grpSpPr bwMode="auto">
                <a:xfrm>
                  <a:off x="4014" y="1946"/>
                  <a:ext cx="149" cy="178"/>
                  <a:chOff x="4014" y="1946"/>
                  <a:chExt cx="149" cy="178"/>
                </a:xfrm>
              </p:grpSpPr>
              <p:sp>
                <p:nvSpPr>
                  <p:cNvPr id="809" name="Freeform 460"/>
                  <p:cNvSpPr>
                    <a:spLocks/>
                  </p:cNvSpPr>
                  <p:nvPr/>
                </p:nvSpPr>
                <p:spPr bwMode="auto">
                  <a:xfrm rot="19109823" flipH="1">
                    <a:off x="4067" y="1946"/>
                    <a:ext cx="37" cy="127"/>
                  </a:xfrm>
                  <a:custGeom>
                    <a:avLst/>
                    <a:gdLst>
                      <a:gd name="T0" fmla="*/ 37 w 37"/>
                      <a:gd name="T1" fmla="*/ 127 h 127"/>
                      <a:gd name="T2" fmla="*/ 0 w 37"/>
                      <a:gd name="T3" fmla="*/ 46 h 127"/>
                      <a:gd name="T4" fmla="*/ 16 w 37"/>
                      <a:gd name="T5" fmla="*/ 0 h 127"/>
                      <a:gd name="T6" fmla="*/ 19 w 37"/>
                      <a:gd name="T7" fmla="*/ 32 h 127"/>
                      <a:gd name="T8" fmla="*/ 37 w 37"/>
                      <a:gd name="T9" fmla="*/ 127 h 12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7"/>
                      <a:gd name="T16" fmla="*/ 0 h 127"/>
                      <a:gd name="T17" fmla="*/ 37 w 37"/>
                      <a:gd name="T18" fmla="*/ 127 h 12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7" h="127">
                        <a:moveTo>
                          <a:pt x="37" y="127"/>
                        </a:moveTo>
                        <a:lnTo>
                          <a:pt x="0" y="46"/>
                        </a:lnTo>
                        <a:lnTo>
                          <a:pt x="16" y="0"/>
                        </a:lnTo>
                        <a:lnTo>
                          <a:pt x="19" y="32"/>
                        </a:lnTo>
                        <a:lnTo>
                          <a:pt x="37" y="127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3B00"/>
                      </a:gs>
                      <a:gs pos="50000">
                        <a:srgbClr val="008000"/>
                      </a:gs>
                      <a:gs pos="100000">
                        <a:srgbClr val="003B00"/>
                      </a:gs>
                    </a:gsLst>
                    <a:lin ang="5400000" scaled="1"/>
                  </a:gradFill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551" name="Group 461"/>
                  <p:cNvGrpSpPr>
                    <a:grpSpLocks/>
                  </p:cNvGrpSpPr>
                  <p:nvPr/>
                </p:nvGrpSpPr>
                <p:grpSpPr bwMode="auto">
                  <a:xfrm>
                    <a:off x="4014" y="1965"/>
                    <a:ext cx="149" cy="159"/>
                    <a:chOff x="4014" y="1965"/>
                    <a:chExt cx="149" cy="159"/>
                  </a:xfrm>
                </p:grpSpPr>
                <p:sp>
                  <p:nvSpPr>
                    <p:cNvPr id="811" name="Freeform 462"/>
                    <p:cNvSpPr>
                      <a:spLocks/>
                    </p:cNvSpPr>
                    <p:nvPr/>
                  </p:nvSpPr>
                  <p:spPr bwMode="auto">
                    <a:xfrm rot="19109823" flipH="1">
                      <a:off x="4085" y="1965"/>
                      <a:ext cx="78" cy="102"/>
                    </a:xfrm>
                    <a:custGeom>
                      <a:avLst/>
                      <a:gdLst>
                        <a:gd name="T0" fmla="*/ 78 w 78"/>
                        <a:gd name="T1" fmla="*/ 102 h 102"/>
                        <a:gd name="T2" fmla="*/ 3 w 78"/>
                        <a:gd name="T3" fmla="*/ 63 h 102"/>
                        <a:gd name="T4" fmla="*/ 0 w 78"/>
                        <a:gd name="T5" fmla="*/ 0 h 102"/>
                        <a:gd name="T6" fmla="*/ 60 w 78"/>
                        <a:gd name="T7" fmla="*/ 45 h 102"/>
                        <a:gd name="T8" fmla="*/ 78 w 78"/>
                        <a:gd name="T9" fmla="*/ 102 h 10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8"/>
                        <a:gd name="T16" fmla="*/ 0 h 102"/>
                        <a:gd name="T17" fmla="*/ 78 w 78"/>
                        <a:gd name="T18" fmla="*/ 102 h 10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8" h="102">
                          <a:moveTo>
                            <a:pt x="78" y="102"/>
                          </a:moveTo>
                          <a:lnTo>
                            <a:pt x="3" y="63"/>
                          </a:lnTo>
                          <a:lnTo>
                            <a:pt x="0" y="0"/>
                          </a:lnTo>
                          <a:lnTo>
                            <a:pt x="60" y="45"/>
                          </a:lnTo>
                          <a:lnTo>
                            <a:pt x="78" y="102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3B00"/>
                        </a:gs>
                        <a:gs pos="50000">
                          <a:srgbClr val="008000"/>
                        </a:gs>
                        <a:gs pos="100000">
                          <a:srgbClr val="003B00"/>
                        </a:gs>
                      </a:gsLst>
                      <a:lin ang="5400000" scaled="1"/>
                    </a:gra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12" name="Freeform 463"/>
                    <p:cNvSpPr>
                      <a:spLocks/>
                    </p:cNvSpPr>
                    <p:nvPr/>
                  </p:nvSpPr>
                  <p:spPr bwMode="auto">
                    <a:xfrm rot="19109823" flipH="1">
                      <a:off x="4014" y="2008"/>
                      <a:ext cx="84" cy="116"/>
                    </a:xfrm>
                    <a:custGeom>
                      <a:avLst/>
                      <a:gdLst>
                        <a:gd name="T0" fmla="*/ 0 w 84"/>
                        <a:gd name="T1" fmla="*/ 116 h 116"/>
                        <a:gd name="T2" fmla="*/ 40 w 84"/>
                        <a:gd name="T3" fmla="*/ 27 h 116"/>
                        <a:gd name="T4" fmla="*/ 78 w 84"/>
                        <a:gd name="T5" fmla="*/ 0 h 116"/>
                        <a:gd name="T6" fmla="*/ 84 w 84"/>
                        <a:gd name="T7" fmla="*/ 49 h 116"/>
                        <a:gd name="T8" fmla="*/ 0 w 84"/>
                        <a:gd name="T9" fmla="*/ 116 h 11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4"/>
                        <a:gd name="T16" fmla="*/ 0 h 116"/>
                        <a:gd name="T17" fmla="*/ 84 w 84"/>
                        <a:gd name="T18" fmla="*/ 116 h 11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4" h="116">
                          <a:moveTo>
                            <a:pt x="0" y="116"/>
                          </a:moveTo>
                          <a:lnTo>
                            <a:pt x="40" y="27"/>
                          </a:lnTo>
                          <a:lnTo>
                            <a:pt x="78" y="0"/>
                          </a:lnTo>
                          <a:lnTo>
                            <a:pt x="84" y="49"/>
                          </a:lnTo>
                          <a:lnTo>
                            <a:pt x="0" y="116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3B00"/>
                        </a:gs>
                        <a:gs pos="50000">
                          <a:srgbClr val="008000"/>
                        </a:gs>
                        <a:gs pos="100000">
                          <a:srgbClr val="003B00"/>
                        </a:gs>
                      </a:gsLst>
                      <a:lin ang="5400000" scaled="1"/>
                    </a:gra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808" name="Freeform 464"/>
                <p:cNvSpPr>
                  <a:spLocks/>
                </p:cNvSpPr>
                <p:nvPr/>
              </p:nvSpPr>
              <p:spPr bwMode="auto">
                <a:xfrm rot="19109823" flipH="1">
                  <a:off x="4251" y="2379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68" name="Group 465"/>
              <p:cNvGrpSpPr>
                <a:grpSpLocks/>
              </p:cNvGrpSpPr>
              <p:nvPr/>
            </p:nvGrpSpPr>
            <p:grpSpPr bwMode="auto">
              <a:xfrm>
                <a:off x="3587" y="3290"/>
                <a:ext cx="508" cy="501"/>
                <a:chOff x="3939" y="1946"/>
                <a:chExt cx="508" cy="501"/>
              </a:xfrm>
            </p:grpSpPr>
            <p:sp>
              <p:nvSpPr>
                <p:cNvPr id="795" name="Freeform 466"/>
                <p:cNvSpPr>
                  <a:spLocks/>
                </p:cNvSpPr>
                <p:nvPr/>
              </p:nvSpPr>
              <p:spPr bwMode="auto">
                <a:xfrm rot="19109823" flipH="1">
                  <a:off x="3939" y="2031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7C8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96" name="Freeform 467"/>
                <p:cNvSpPr>
                  <a:spLocks/>
                </p:cNvSpPr>
                <p:nvPr/>
              </p:nvSpPr>
              <p:spPr bwMode="auto">
                <a:xfrm rot="19109823" flipH="1">
                  <a:off x="4073" y="2052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97" name="Freeform 468"/>
                <p:cNvSpPr>
                  <a:spLocks/>
                </p:cNvSpPr>
                <p:nvPr/>
              </p:nvSpPr>
              <p:spPr bwMode="auto">
                <a:xfrm rot="19109823" flipH="1">
                  <a:off x="4052" y="1983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569" name="Group 469"/>
                <p:cNvGrpSpPr>
                  <a:grpSpLocks/>
                </p:cNvGrpSpPr>
                <p:nvPr/>
              </p:nvGrpSpPr>
              <p:grpSpPr bwMode="auto">
                <a:xfrm>
                  <a:off x="4014" y="1946"/>
                  <a:ext cx="149" cy="178"/>
                  <a:chOff x="4014" y="1946"/>
                  <a:chExt cx="149" cy="178"/>
                </a:xfrm>
              </p:grpSpPr>
              <p:sp>
                <p:nvSpPr>
                  <p:cNvPr id="800" name="Freeform 470"/>
                  <p:cNvSpPr>
                    <a:spLocks/>
                  </p:cNvSpPr>
                  <p:nvPr/>
                </p:nvSpPr>
                <p:spPr bwMode="auto">
                  <a:xfrm rot="19109823" flipH="1">
                    <a:off x="4067" y="1946"/>
                    <a:ext cx="37" cy="127"/>
                  </a:xfrm>
                  <a:custGeom>
                    <a:avLst/>
                    <a:gdLst>
                      <a:gd name="T0" fmla="*/ 37 w 37"/>
                      <a:gd name="T1" fmla="*/ 127 h 127"/>
                      <a:gd name="T2" fmla="*/ 0 w 37"/>
                      <a:gd name="T3" fmla="*/ 46 h 127"/>
                      <a:gd name="T4" fmla="*/ 16 w 37"/>
                      <a:gd name="T5" fmla="*/ 0 h 127"/>
                      <a:gd name="T6" fmla="*/ 19 w 37"/>
                      <a:gd name="T7" fmla="*/ 32 h 127"/>
                      <a:gd name="T8" fmla="*/ 37 w 37"/>
                      <a:gd name="T9" fmla="*/ 127 h 12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7"/>
                      <a:gd name="T16" fmla="*/ 0 h 127"/>
                      <a:gd name="T17" fmla="*/ 37 w 37"/>
                      <a:gd name="T18" fmla="*/ 127 h 12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7" h="127">
                        <a:moveTo>
                          <a:pt x="37" y="127"/>
                        </a:moveTo>
                        <a:lnTo>
                          <a:pt x="0" y="46"/>
                        </a:lnTo>
                        <a:lnTo>
                          <a:pt x="16" y="0"/>
                        </a:lnTo>
                        <a:lnTo>
                          <a:pt x="19" y="32"/>
                        </a:lnTo>
                        <a:lnTo>
                          <a:pt x="37" y="127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3B00"/>
                      </a:gs>
                      <a:gs pos="50000">
                        <a:srgbClr val="008000"/>
                      </a:gs>
                      <a:gs pos="100000">
                        <a:srgbClr val="003B00"/>
                      </a:gs>
                    </a:gsLst>
                    <a:lin ang="5400000" scaled="1"/>
                  </a:gradFill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570" name="Group 471"/>
                  <p:cNvGrpSpPr>
                    <a:grpSpLocks/>
                  </p:cNvGrpSpPr>
                  <p:nvPr/>
                </p:nvGrpSpPr>
                <p:grpSpPr bwMode="auto">
                  <a:xfrm>
                    <a:off x="4014" y="1965"/>
                    <a:ext cx="149" cy="159"/>
                    <a:chOff x="4014" y="1965"/>
                    <a:chExt cx="149" cy="159"/>
                  </a:xfrm>
                </p:grpSpPr>
                <p:sp>
                  <p:nvSpPr>
                    <p:cNvPr id="802" name="Freeform 472"/>
                    <p:cNvSpPr>
                      <a:spLocks/>
                    </p:cNvSpPr>
                    <p:nvPr/>
                  </p:nvSpPr>
                  <p:spPr bwMode="auto">
                    <a:xfrm rot="19109823" flipH="1">
                      <a:off x="4085" y="1965"/>
                      <a:ext cx="78" cy="102"/>
                    </a:xfrm>
                    <a:custGeom>
                      <a:avLst/>
                      <a:gdLst>
                        <a:gd name="T0" fmla="*/ 78 w 78"/>
                        <a:gd name="T1" fmla="*/ 102 h 102"/>
                        <a:gd name="T2" fmla="*/ 3 w 78"/>
                        <a:gd name="T3" fmla="*/ 63 h 102"/>
                        <a:gd name="T4" fmla="*/ 0 w 78"/>
                        <a:gd name="T5" fmla="*/ 0 h 102"/>
                        <a:gd name="T6" fmla="*/ 60 w 78"/>
                        <a:gd name="T7" fmla="*/ 45 h 102"/>
                        <a:gd name="T8" fmla="*/ 78 w 78"/>
                        <a:gd name="T9" fmla="*/ 102 h 10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8"/>
                        <a:gd name="T16" fmla="*/ 0 h 102"/>
                        <a:gd name="T17" fmla="*/ 78 w 78"/>
                        <a:gd name="T18" fmla="*/ 102 h 10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8" h="102">
                          <a:moveTo>
                            <a:pt x="78" y="102"/>
                          </a:moveTo>
                          <a:lnTo>
                            <a:pt x="3" y="63"/>
                          </a:lnTo>
                          <a:lnTo>
                            <a:pt x="0" y="0"/>
                          </a:lnTo>
                          <a:lnTo>
                            <a:pt x="60" y="45"/>
                          </a:lnTo>
                          <a:lnTo>
                            <a:pt x="78" y="102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3B00"/>
                        </a:gs>
                        <a:gs pos="50000">
                          <a:srgbClr val="008000"/>
                        </a:gs>
                        <a:gs pos="100000">
                          <a:srgbClr val="003B00"/>
                        </a:gs>
                      </a:gsLst>
                      <a:lin ang="5400000" scaled="1"/>
                    </a:gra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03" name="Freeform 473"/>
                    <p:cNvSpPr>
                      <a:spLocks/>
                    </p:cNvSpPr>
                    <p:nvPr/>
                  </p:nvSpPr>
                  <p:spPr bwMode="auto">
                    <a:xfrm rot="19109823" flipH="1">
                      <a:off x="4014" y="2008"/>
                      <a:ext cx="84" cy="116"/>
                    </a:xfrm>
                    <a:custGeom>
                      <a:avLst/>
                      <a:gdLst>
                        <a:gd name="T0" fmla="*/ 0 w 84"/>
                        <a:gd name="T1" fmla="*/ 116 h 116"/>
                        <a:gd name="T2" fmla="*/ 40 w 84"/>
                        <a:gd name="T3" fmla="*/ 27 h 116"/>
                        <a:gd name="T4" fmla="*/ 78 w 84"/>
                        <a:gd name="T5" fmla="*/ 0 h 116"/>
                        <a:gd name="T6" fmla="*/ 84 w 84"/>
                        <a:gd name="T7" fmla="*/ 49 h 116"/>
                        <a:gd name="T8" fmla="*/ 0 w 84"/>
                        <a:gd name="T9" fmla="*/ 116 h 11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4"/>
                        <a:gd name="T16" fmla="*/ 0 h 116"/>
                        <a:gd name="T17" fmla="*/ 84 w 84"/>
                        <a:gd name="T18" fmla="*/ 116 h 11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4" h="116">
                          <a:moveTo>
                            <a:pt x="0" y="116"/>
                          </a:moveTo>
                          <a:lnTo>
                            <a:pt x="40" y="27"/>
                          </a:lnTo>
                          <a:lnTo>
                            <a:pt x="78" y="0"/>
                          </a:lnTo>
                          <a:lnTo>
                            <a:pt x="84" y="49"/>
                          </a:lnTo>
                          <a:lnTo>
                            <a:pt x="0" y="116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3B00"/>
                        </a:gs>
                        <a:gs pos="50000">
                          <a:srgbClr val="008000"/>
                        </a:gs>
                        <a:gs pos="100000">
                          <a:srgbClr val="003B00"/>
                        </a:gs>
                      </a:gsLst>
                      <a:lin ang="5400000" scaled="1"/>
                    </a:gra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799" name="Freeform 474"/>
                <p:cNvSpPr>
                  <a:spLocks/>
                </p:cNvSpPr>
                <p:nvPr/>
              </p:nvSpPr>
              <p:spPr bwMode="auto">
                <a:xfrm rot="19109823" flipH="1">
                  <a:off x="4251" y="2379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71" name="Group 475"/>
              <p:cNvGrpSpPr>
                <a:grpSpLocks/>
              </p:cNvGrpSpPr>
              <p:nvPr/>
            </p:nvGrpSpPr>
            <p:grpSpPr bwMode="auto">
              <a:xfrm rot="2490177">
                <a:off x="3604" y="2605"/>
                <a:ext cx="508" cy="509"/>
                <a:chOff x="4060" y="1421"/>
                <a:chExt cx="508" cy="509"/>
              </a:xfrm>
            </p:grpSpPr>
            <p:sp>
              <p:nvSpPr>
                <p:cNvPr id="788" name="Freeform 476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CC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89" name="Freeform 477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90" name="Freeform 478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91" name="Freeform 479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92" name="Freeform 480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93" name="Freeform 481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94" name="Freeform 482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72" name="Group 483"/>
              <p:cNvGrpSpPr>
                <a:grpSpLocks/>
              </p:cNvGrpSpPr>
              <p:nvPr/>
            </p:nvGrpSpPr>
            <p:grpSpPr bwMode="auto">
              <a:xfrm rot="2490177">
                <a:off x="3380" y="2877"/>
                <a:ext cx="508" cy="509"/>
                <a:chOff x="4060" y="1421"/>
                <a:chExt cx="508" cy="509"/>
              </a:xfrm>
            </p:grpSpPr>
            <p:sp>
              <p:nvSpPr>
                <p:cNvPr id="781" name="Freeform 484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CC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82" name="Freeform 485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83" name="Freeform 486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84" name="Freeform 487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85" name="Freeform 488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86" name="Freeform 489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87" name="Freeform 490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73" name="Group 491"/>
              <p:cNvGrpSpPr>
                <a:grpSpLocks/>
              </p:cNvGrpSpPr>
              <p:nvPr/>
            </p:nvGrpSpPr>
            <p:grpSpPr bwMode="auto">
              <a:xfrm rot="2490177">
                <a:off x="3012" y="3005"/>
                <a:ext cx="508" cy="509"/>
                <a:chOff x="4060" y="1421"/>
                <a:chExt cx="508" cy="509"/>
              </a:xfrm>
            </p:grpSpPr>
            <p:sp>
              <p:nvSpPr>
                <p:cNvPr id="774" name="Freeform 492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CC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75" name="Freeform 493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76" name="Freeform 494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77" name="Freeform 495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78" name="Freeform 496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79" name="Freeform 497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80" name="Freeform 498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74" name="Group 499"/>
              <p:cNvGrpSpPr>
                <a:grpSpLocks/>
              </p:cNvGrpSpPr>
              <p:nvPr/>
            </p:nvGrpSpPr>
            <p:grpSpPr bwMode="auto">
              <a:xfrm rot="2490177">
                <a:off x="3589" y="2814"/>
                <a:ext cx="508" cy="509"/>
                <a:chOff x="4060" y="1421"/>
                <a:chExt cx="508" cy="509"/>
              </a:xfrm>
            </p:grpSpPr>
            <p:sp>
              <p:nvSpPr>
                <p:cNvPr id="767" name="Freeform 500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7C8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68" name="Freeform 501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69" name="Freeform 502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70" name="Freeform 503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71" name="Freeform 504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72" name="Freeform 505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73" name="Freeform 506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75" name="Group 507"/>
              <p:cNvGrpSpPr>
                <a:grpSpLocks/>
              </p:cNvGrpSpPr>
              <p:nvPr/>
            </p:nvGrpSpPr>
            <p:grpSpPr bwMode="auto">
              <a:xfrm>
                <a:off x="3172" y="3405"/>
                <a:ext cx="508" cy="509"/>
                <a:chOff x="4060" y="1421"/>
                <a:chExt cx="508" cy="509"/>
              </a:xfrm>
            </p:grpSpPr>
            <p:sp>
              <p:nvSpPr>
                <p:cNvPr id="760" name="Freeform 508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CC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61" name="Freeform 509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62" name="Freeform 510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63" name="Freeform 511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64" name="Freeform 512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65" name="Freeform 513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66" name="Freeform 514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76" name="Group 515"/>
              <p:cNvGrpSpPr>
                <a:grpSpLocks/>
              </p:cNvGrpSpPr>
              <p:nvPr/>
            </p:nvGrpSpPr>
            <p:grpSpPr bwMode="auto">
              <a:xfrm rot="2490177">
                <a:off x="2517" y="3422"/>
                <a:ext cx="508" cy="509"/>
                <a:chOff x="4060" y="1421"/>
                <a:chExt cx="508" cy="509"/>
              </a:xfrm>
            </p:grpSpPr>
            <p:sp>
              <p:nvSpPr>
                <p:cNvPr id="753" name="Freeform 516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7C8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4" name="Freeform 517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5" name="Freeform 518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6" name="Freeform 519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7" name="Freeform 520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8" name="Freeform 521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9" name="Freeform 522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77" name="Group 523"/>
              <p:cNvGrpSpPr>
                <a:grpSpLocks/>
              </p:cNvGrpSpPr>
              <p:nvPr/>
            </p:nvGrpSpPr>
            <p:grpSpPr bwMode="auto">
              <a:xfrm rot="2490177">
                <a:off x="3940" y="2413"/>
                <a:ext cx="508" cy="509"/>
                <a:chOff x="4060" y="1421"/>
                <a:chExt cx="508" cy="509"/>
              </a:xfrm>
            </p:grpSpPr>
            <p:sp>
              <p:nvSpPr>
                <p:cNvPr id="746" name="Freeform 524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CC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47" name="Freeform 525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48" name="Freeform 526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49" name="Freeform 527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0" name="Freeform 528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1" name="Freeform 529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2" name="Freeform 530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78" name="Group 531"/>
              <p:cNvGrpSpPr>
                <a:grpSpLocks/>
              </p:cNvGrpSpPr>
              <p:nvPr/>
            </p:nvGrpSpPr>
            <p:grpSpPr bwMode="auto">
              <a:xfrm rot="2490177">
                <a:off x="2885" y="3358"/>
                <a:ext cx="508" cy="509"/>
                <a:chOff x="4060" y="1421"/>
                <a:chExt cx="508" cy="509"/>
              </a:xfrm>
            </p:grpSpPr>
            <p:sp>
              <p:nvSpPr>
                <p:cNvPr id="739" name="Freeform 532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40" name="Freeform 533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41" name="Freeform 534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42" name="Freeform 535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43" name="Freeform 536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44" name="Freeform 537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45" name="Freeform 538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79" name="Group 539"/>
              <p:cNvGrpSpPr>
                <a:grpSpLocks/>
              </p:cNvGrpSpPr>
              <p:nvPr/>
            </p:nvGrpSpPr>
            <p:grpSpPr bwMode="auto">
              <a:xfrm rot="2490177">
                <a:off x="3348" y="2605"/>
                <a:ext cx="508" cy="509"/>
                <a:chOff x="4060" y="1421"/>
                <a:chExt cx="508" cy="509"/>
              </a:xfrm>
            </p:grpSpPr>
            <p:sp>
              <p:nvSpPr>
                <p:cNvPr id="732" name="Freeform 540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3" name="Freeform 541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4" name="Freeform 542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5" name="Freeform 543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6" name="Freeform 544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7" name="Freeform 545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8" name="Freeform 546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80" name="Group 547"/>
              <p:cNvGrpSpPr>
                <a:grpSpLocks/>
              </p:cNvGrpSpPr>
              <p:nvPr/>
            </p:nvGrpSpPr>
            <p:grpSpPr bwMode="auto">
              <a:xfrm rot="2490177">
                <a:off x="3348" y="3133"/>
                <a:ext cx="508" cy="509"/>
                <a:chOff x="4060" y="1421"/>
                <a:chExt cx="508" cy="509"/>
              </a:xfrm>
            </p:grpSpPr>
            <p:sp>
              <p:nvSpPr>
                <p:cNvPr id="725" name="Freeform 548"/>
                <p:cNvSpPr>
                  <a:spLocks/>
                </p:cNvSpPr>
                <p:nvPr/>
              </p:nvSpPr>
              <p:spPr bwMode="auto">
                <a:xfrm>
                  <a:off x="4060" y="1514"/>
                  <a:ext cx="508" cy="416"/>
                </a:xfrm>
                <a:custGeom>
                  <a:avLst/>
                  <a:gdLst>
                    <a:gd name="T0" fmla="*/ 17 w 508"/>
                    <a:gd name="T1" fmla="*/ 112 h 416"/>
                    <a:gd name="T2" fmla="*/ 35 w 508"/>
                    <a:gd name="T3" fmla="*/ 265 h 416"/>
                    <a:gd name="T4" fmla="*/ 227 w 508"/>
                    <a:gd name="T5" fmla="*/ 400 h 416"/>
                    <a:gd name="T6" fmla="*/ 293 w 508"/>
                    <a:gd name="T7" fmla="*/ 361 h 416"/>
                    <a:gd name="T8" fmla="*/ 404 w 508"/>
                    <a:gd name="T9" fmla="*/ 358 h 416"/>
                    <a:gd name="T10" fmla="*/ 508 w 508"/>
                    <a:gd name="T11" fmla="*/ 140 h 416"/>
                    <a:gd name="T12" fmla="*/ 407 w 508"/>
                    <a:gd name="T13" fmla="*/ 22 h 416"/>
                    <a:gd name="T14" fmla="*/ 281 w 508"/>
                    <a:gd name="T15" fmla="*/ 10 h 416"/>
                    <a:gd name="T16" fmla="*/ 206 w 508"/>
                    <a:gd name="T17" fmla="*/ 43 h 416"/>
                    <a:gd name="T18" fmla="*/ 110 w 508"/>
                    <a:gd name="T19" fmla="*/ 19 h 416"/>
                    <a:gd name="T20" fmla="*/ 17 w 508"/>
                    <a:gd name="T21" fmla="*/ 112 h 4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08"/>
                    <a:gd name="T34" fmla="*/ 0 h 416"/>
                    <a:gd name="T35" fmla="*/ 508 w 508"/>
                    <a:gd name="T36" fmla="*/ 416 h 41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08" h="416">
                      <a:moveTo>
                        <a:pt x="17" y="112"/>
                      </a:moveTo>
                      <a:cubicBezTo>
                        <a:pt x="5" y="153"/>
                        <a:pt x="0" y="217"/>
                        <a:pt x="35" y="265"/>
                      </a:cubicBezTo>
                      <a:cubicBezTo>
                        <a:pt x="70" y="313"/>
                        <a:pt x="184" y="384"/>
                        <a:pt x="227" y="400"/>
                      </a:cubicBezTo>
                      <a:cubicBezTo>
                        <a:pt x="270" y="416"/>
                        <a:pt x="264" y="368"/>
                        <a:pt x="293" y="361"/>
                      </a:cubicBezTo>
                      <a:cubicBezTo>
                        <a:pt x="322" y="354"/>
                        <a:pt x="368" y="395"/>
                        <a:pt x="404" y="358"/>
                      </a:cubicBezTo>
                      <a:cubicBezTo>
                        <a:pt x="440" y="321"/>
                        <a:pt x="508" y="196"/>
                        <a:pt x="508" y="140"/>
                      </a:cubicBezTo>
                      <a:cubicBezTo>
                        <a:pt x="508" y="84"/>
                        <a:pt x="445" y="44"/>
                        <a:pt x="407" y="22"/>
                      </a:cubicBezTo>
                      <a:cubicBezTo>
                        <a:pt x="369" y="0"/>
                        <a:pt x="314" y="7"/>
                        <a:pt x="281" y="10"/>
                      </a:cubicBezTo>
                      <a:cubicBezTo>
                        <a:pt x="248" y="13"/>
                        <a:pt x="234" y="42"/>
                        <a:pt x="206" y="43"/>
                      </a:cubicBezTo>
                      <a:cubicBezTo>
                        <a:pt x="178" y="44"/>
                        <a:pt x="142" y="7"/>
                        <a:pt x="110" y="19"/>
                      </a:cubicBezTo>
                      <a:cubicBezTo>
                        <a:pt x="78" y="31"/>
                        <a:pt x="31" y="70"/>
                        <a:pt x="17" y="1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CC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6" name="Freeform 549"/>
                <p:cNvSpPr>
                  <a:spLocks/>
                </p:cNvSpPr>
                <p:nvPr/>
              </p:nvSpPr>
              <p:spPr bwMode="auto">
                <a:xfrm>
                  <a:off x="4084" y="1567"/>
                  <a:ext cx="296" cy="258"/>
                </a:xfrm>
                <a:custGeom>
                  <a:avLst/>
                  <a:gdLst>
                    <a:gd name="T0" fmla="*/ 188 w 288"/>
                    <a:gd name="T1" fmla="*/ 41 h 218"/>
                    <a:gd name="T2" fmla="*/ 44 w 288"/>
                    <a:gd name="T3" fmla="*/ 9 h 218"/>
                    <a:gd name="T4" fmla="*/ 4 w 288"/>
                    <a:gd name="T5" fmla="*/ 97 h 218"/>
                    <a:gd name="T6" fmla="*/ 68 w 288"/>
                    <a:gd name="T7" fmla="*/ 193 h 218"/>
                    <a:gd name="T8" fmla="*/ 252 w 288"/>
                    <a:gd name="T9" fmla="*/ 209 h 218"/>
                    <a:gd name="T10" fmla="*/ 284 w 288"/>
                    <a:gd name="T11" fmla="*/ 137 h 218"/>
                    <a:gd name="T12" fmla="*/ 188 w 288"/>
                    <a:gd name="T13" fmla="*/ 41 h 2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88"/>
                    <a:gd name="T22" fmla="*/ 0 h 218"/>
                    <a:gd name="T23" fmla="*/ 288 w 288"/>
                    <a:gd name="T24" fmla="*/ 218 h 2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88" h="218">
                      <a:moveTo>
                        <a:pt x="188" y="41"/>
                      </a:moveTo>
                      <a:cubicBezTo>
                        <a:pt x="148" y="20"/>
                        <a:pt x="75" y="0"/>
                        <a:pt x="44" y="9"/>
                      </a:cubicBezTo>
                      <a:cubicBezTo>
                        <a:pt x="13" y="18"/>
                        <a:pt x="0" y="66"/>
                        <a:pt x="4" y="97"/>
                      </a:cubicBezTo>
                      <a:cubicBezTo>
                        <a:pt x="8" y="128"/>
                        <a:pt x="27" y="174"/>
                        <a:pt x="68" y="193"/>
                      </a:cubicBezTo>
                      <a:cubicBezTo>
                        <a:pt x="109" y="212"/>
                        <a:pt x="216" y="218"/>
                        <a:pt x="252" y="209"/>
                      </a:cubicBezTo>
                      <a:cubicBezTo>
                        <a:pt x="288" y="200"/>
                        <a:pt x="288" y="162"/>
                        <a:pt x="284" y="137"/>
                      </a:cubicBezTo>
                      <a:cubicBezTo>
                        <a:pt x="280" y="112"/>
                        <a:pt x="228" y="62"/>
                        <a:pt x="188" y="4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noFill/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" name="Freeform 550"/>
                <p:cNvSpPr>
                  <a:spLocks/>
                </p:cNvSpPr>
                <p:nvPr/>
              </p:nvSpPr>
              <p:spPr bwMode="auto">
                <a:xfrm>
                  <a:off x="4179" y="1458"/>
                  <a:ext cx="78" cy="102"/>
                </a:xfrm>
                <a:custGeom>
                  <a:avLst/>
                  <a:gdLst>
                    <a:gd name="T0" fmla="*/ 78 w 78"/>
                    <a:gd name="T1" fmla="*/ 102 h 102"/>
                    <a:gd name="T2" fmla="*/ 3 w 78"/>
                    <a:gd name="T3" fmla="*/ 63 h 102"/>
                    <a:gd name="T4" fmla="*/ 0 w 78"/>
                    <a:gd name="T5" fmla="*/ 0 h 102"/>
                    <a:gd name="T6" fmla="*/ 60 w 78"/>
                    <a:gd name="T7" fmla="*/ 45 h 102"/>
                    <a:gd name="T8" fmla="*/ 78 w 78"/>
                    <a:gd name="T9" fmla="*/ 102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102"/>
                    <a:gd name="T17" fmla="*/ 78 w 7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102">
                      <a:moveTo>
                        <a:pt x="78" y="102"/>
                      </a:moveTo>
                      <a:lnTo>
                        <a:pt x="3" y="63"/>
                      </a:lnTo>
                      <a:lnTo>
                        <a:pt x="0" y="0"/>
                      </a:lnTo>
                      <a:lnTo>
                        <a:pt x="60" y="45"/>
                      </a:lnTo>
                      <a:lnTo>
                        <a:pt x="78" y="10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8" name="Freeform 551"/>
                <p:cNvSpPr>
                  <a:spLocks/>
                </p:cNvSpPr>
                <p:nvPr/>
              </p:nvSpPr>
              <p:spPr bwMode="auto">
                <a:xfrm>
                  <a:off x="4218" y="1421"/>
                  <a:ext cx="37" cy="127"/>
                </a:xfrm>
                <a:custGeom>
                  <a:avLst/>
                  <a:gdLst>
                    <a:gd name="T0" fmla="*/ 37 w 37"/>
                    <a:gd name="T1" fmla="*/ 127 h 127"/>
                    <a:gd name="T2" fmla="*/ 0 w 37"/>
                    <a:gd name="T3" fmla="*/ 46 h 127"/>
                    <a:gd name="T4" fmla="*/ 16 w 37"/>
                    <a:gd name="T5" fmla="*/ 0 h 127"/>
                    <a:gd name="T6" fmla="*/ 19 w 37"/>
                    <a:gd name="T7" fmla="*/ 32 h 127"/>
                    <a:gd name="T8" fmla="*/ 37 w 37"/>
                    <a:gd name="T9" fmla="*/ 127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127"/>
                    <a:gd name="T17" fmla="*/ 37 w 3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127">
                      <a:moveTo>
                        <a:pt x="37" y="127"/>
                      </a:moveTo>
                      <a:lnTo>
                        <a:pt x="0" y="46"/>
                      </a:lnTo>
                      <a:lnTo>
                        <a:pt x="16" y="0"/>
                      </a:lnTo>
                      <a:lnTo>
                        <a:pt x="19" y="32"/>
                      </a:lnTo>
                      <a:lnTo>
                        <a:pt x="37" y="1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9" name="Freeform 552"/>
                <p:cNvSpPr>
                  <a:spLocks/>
                </p:cNvSpPr>
                <p:nvPr/>
              </p:nvSpPr>
              <p:spPr bwMode="auto">
                <a:xfrm>
                  <a:off x="4257" y="1435"/>
                  <a:ext cx="39" cy="123"/>
                </a:xfrm>
                <a:custGeom>
                  <a:avLst/>
                  <a:gdLst>
                    <a:gd name="T0" fmla="*/ 0 w 39"/>
                    <a:gd name="T1" fmla="*/ 123 h 123"/>
                    <a:gd name="T2" fmla="*/ 12 w 39"/>
                    <a:gd name="T3" fmla="*/ 28 h 123"/>
                    <a:gd name="T4" fmla="*/ 35 w 39"/>
                    <a:gd name="T5" fmla="*/ 0 h 123"/>
                    <a:gd name="T6" fmla="*/ 39 w 39"/>
                    <a:gd name="T7" fmla="*/ 50 h 123"/>
                    <a:gd name="T8" fmla="*/ 0 w 39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23"/>
                    <a:gd name="T17" fmla="*/ 39 w 3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23">
                      <a:moveTo>
                        <a:pt x="0" y="123"/>
                      </a:moveTo>
                      <a:lnTo>
                        <a:pt x="12" y="28"/>
                      </a:lnTo>
                      <a:lnTo>
                        <a:pt x="35" y="0"/>
                      </a:lnTo>
                      <a:lnTo>
                        <a:pt x="39" y="5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0" name="Freeform 553"/>
                <p:cNvSpPr>
                  <a:spLocks/>
                </p:cNvSpPr>
                <p:nvPr/>
              </p:nvSpPr>
              <p:spPr bwMode="auto">
                <a:xfrm>
                  <a:off x="4260" y="1444"/>
                  <a:ext cx="84" cy="116"/>
                </a:xfrm>
                <a:custGeom>
                  <a:avLst/>
                  <a:gdLst>
                    <a:gd name="T0" fmla="*/ 0 w 84"/>
                    <a:gd name="T1" fmla="*/ 116 h 116"/>
                    <a:gd name="T2" fmla="*/ 40 w 84"/>
                    <a:gd name="T3" fmla="*/ 27 h 116"/>
                    <a:gd name="T4" fmla="*/ 78 w 84"/>
                    <a:gd name="T5" fmla="*/ 0 h 116"/>
                    <a:gd name="T6" fmla="*/ 84 w 84"/>
                    <a:gd name="T7" fmla="*/ 49 h 116"/>
                    <a:gd name="T8" fmla="*/ 0 w 84"/>
                    <a:gd name="T9" fmla="*/ 116 h 1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4"/>
                    <a:gd name="T16" fmla="*/ 0 h 116"/>
                    <a:gd name="T17" fmla="*/ 84 w 84"/>
                    <a:gd name="T18" fmla="*/ 116 h 1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4" h="116">
                      <a:moveTo>
                        <a:pt x="0" y="116"/>
                      </a:moveTo>
                      <a:lnTo>
                        <a:pt x="40" y="27"/>
                      </a:lnTo>
                      <a:lnTo>
                        <a:pt x="78" y="0"/>
                      </a:lnTo>
                      <a:lnTo>
                        <a:pt x="84" y="49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3B00"/>
                    </a:gs>
                    <a:gs pos="50000">
                      <a:srgbClr val="008000"/>
                    </a:gs>
                    <a:gs pos="100000">
                      <a:srgbClr val="003B00"/>
                    </a:gs>
                  </a:gsLst>
                  <a:lin ang="5400000" scaled="1"/>
                </a:gra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1" name="Freeform 554"/>
                <p:cNvSpPr>
                  <a:spLocks/>
                </p:cNvSpPr>
                <p:nvPr/>
              </p:nvSpPr>
              <p:spPr bwMode="auto">
                <a:xfrm>
                  <a:off x="4338" y="1875"/>
                  <a:ext cx="36" cy="18"/>
                </a:xfrm>
                <a:custGeom>
                  <a:avLst/>
                  <a:gdLst>
                    <a:gd name="T0" fmla="*/ 0 w 36"/>
                    <a:gd name="T1" fmla="*/ 9 h 18"/>
                    <a:gd name="T2" fmla="*/ 21 w 36"/>
                    <a:gd name="T3" fmla="*/ 18 h 18"/>
                    <a:gd name="T4" fmla="*/ 36 w 36"/>
                    <a:gd name="T5" fmla="*/ 0 h 18"/>
                    <a:gd name="T6" fmla="*/ 0 w 36"/>
                    <a:gd name="T7" fmla="*/ 9 h 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"/>
                    <a:gd name="T13" fmla="*/ 0 h 18"/>
                    <a:gd name="T14" fmla="*/ 36 w 36"/>
                    <a:gd name="T15" fmla="*/ 18 h 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" h="18">
                      <a:moveTo>
                        <a:pt x="0" y="9"/>
                      </a:moveTo>
                      <a:lnTo>
                        <a:pt x="21" y="18"/>
                      </a:lnTo>
                      <a:lnTo>
                        <a:pt x="36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581" name="Group 555"/>
            <p:cNvGrpSpPr>
              <a:grpSpLocks/>
            </p:cNvGrpSpPr>
            <p:nvPr/>
          </p:nvGrpSpPr>
          <p:grpSpPr bwMode="auto">
            <a:xfrm>
              <a:off x="90" y="1015"/>
              <a:ext cx="2430" cy="1407"/>
              <a:chOff x="90" y="1015"/>
              <a:chExt cx="2430" cy="1407"/>
            </a:xfrm>
          </p:grpSpPr>
          <p:sp>
            <p:nvSpPr>
              <p:cNvPr id="694" name="Freeform 556"/>
              <p:cNvSpPr>
                <a:spLocks/>
              </p:cNvSpPr>
              <p:nvPr/>
            </p:nvSpPr>
            <p:spPr bwMode="auto">
              <a:xfrm>
                <a:off x="90" y="2307"/>
                <a:ext cx="1302" cy="42"/>
              </a:xfrm>
              <a:custGeom>
                <a:avLst/>
                <a:gdLst>
                  <a:gd name="T0" fmla="*/ 3 w 1302"/>
                  <a:gd name="T1" fmla="*/ 0 h 42"/>
                  <a:gd name="T2" fmla="*/ 363 w 1302"/>
                  <a:gd name="T3" fmla="*/ 18 h 42"/>
                  <a:gd name="T4" fmla="*/ 1302 w 1302"/>
                  <a:gd name="T5" fmla="*/ 18 h 42"/>
                  <a:gd name="T6" fmla="*/ 1302 w 1302"/>
                  <a:gd name="T7" fmla="*/ 36 h 42"/>
                  <a:gd name="T8" fmla="*/ 219 w 1302"/>
                  <a:gd name="T9" fmla="*/ 42 h 42"/>
                  <a:gd name="T10" fmla="*/ 0 w 1302"/>
                  <a:gd name="T11" fmla="*/ 36 h 42"/>
                  <a:gd name="T12" fmla="*/ 3 w 1302"/>
                  <a:gd name="T13" fmla="*/ 0 h 4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02"/>
                  <a:gd name="T22" fmla="*/ 0 h 42"/>
                  <a:gd name="T23" fmla="*/ 1302 w 1302"/>
                  <a:gd name="T24" fmla="*/ 42 h 4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02" h="42">
                    <a:moveTo>
                      <a:pt x="3" y="0"/>
                    </a:moveTo>
                    <a:lnTo>
                      <a:pt x="363" y="18"/>
                    </a:lnTo>
                    <a:lnTo>
                      <a:pt x="1302" y="18"/>
                    </a:lnTo>
                    <a:lnTo>
                      <a:pt x="1302" y="36"/>
                    </a:lnTo>
                    <a:lnTo>
                      <a:pt x="219" y="42"/>
                    </a:lnTo>
                    <a:lnTo>
                      <a:pt x="0" y="36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95" name="Freeform 557"/>
              <p:cNvSpPr>
                <a:spLocks/>
              </p:cNvSpPr>
              <p:nvPr/>
            </p:nvSpPr>
            <p:spPr bwMode="auto">
              <a:xfrm>
                <a:off x="90" y="2175"/>
                <a:ext cx="1302" cy="30"/>
              </a:xfrm>
              <a:custGeom>
                <a:avLst/>
                <a:gdLst>
                  <a:gd name="T0" fmla="*/ 0 w 1302"/>
                  <a:gd name="T1" fmla="*/ 6 h 30"/>
                  <a:gd name="T2" fmla="*/ 1299 w 1302"/>
                  <a:gd name="T3" fmla="*/ 0 h 30"/>
                  <a:gd name="T4" fmla="*/ 1302 w 1302"/>
                  <a:gd name="T5" fmla="*/ 30 h 30"/>
                  <a:gd name="T6" fmla="*/ 0 w 1302"/>
                  <a:gd name="T7" fmla="*/ 30 h 30"/>
                  <a:gd name="T8" fmla="*/ 0 w 1302"/>
                  <a:gd name="T9" fmla="*/ 6 h 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02"/>
                  <a:gd name="T16" fmla="*/ 0 h 30"/>
                  <a:gd name="T17" fmla="*/ 1302 w 1302"/>
                  <a:gd name="T18" fmla="*/ 30 h 3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02" h="30">
                    <a:moveTo>
                      <a:pt x="0" y="6"/>
                    </a:moveTo>
                    <a:lnTo>
                      <a:pt x="1299" y="0"/>
                    </a:lnTo>
                    <a:lnTo>
                      <a:pt x="1302" y="30"/>
                    </a:lnTo>
                    <a:lnTo>
                      <a:pt x="0" y="3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96" name="Freeform 558"/>
              <p:cNvSpPr>
                <a:spLocks/>
              </p:cNvSpPr>
              <p:nvPr/>
            </p:nvSpPr>
            <p:spPr bwMode="auto">
              <a:xfrm>
                <a:off x="1407" y="1047"/>
                <a:ext cx="1113" cy="1158"/>
              </a:xfrm>
              <a:custGeom>
                <a:avLst/>
                <a:gdLst>
                  <a:gd name="T0" fmla="*/ 0 w 1113"/>
                  <a:gd name="T1" fmla="*/ 1134 h 1158"/>
                  <a:gd name="T2" fmla="*/ 1113 w 1113"/>
                  <a:gd name="T3" fmla="*/ 0 h 1158"/>
                  <a:gd name="T4" fmla="*/ 1113 w 1113"/>
                  <a:gd name="T5" fmla="*/ 30 h 1158"/>
                  <a:gd name="T6" fmla="*/ 0 w 1113"/>
                  <a:gd name="T7" fmla="*/ 1158 h 1158"/>
                  <a:gd name="T8" fmla="*/ 0 w 1113"/>
                  <a:gd name="T9" fmla="*/ 1134 h 115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13"/>
                  <a:gd name="T16" fmla="*/ 0 h 1158"/>
                  <a:gd name="T17" fmla="*/ 1113 w 1113"/>
                  <a:gd name="T18" fmla="*/ 1158 h 115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13" h="1158">
                    <a:moveTo>
                      <a:pt x="0" y="1134"/>
                    </a:moveTo>
                    <a:lnTo>
                      <a:pt x="1113" y="0"/>
                    </a:lnTo>
                    <a:lnTo>
                      <a:pt x="1113" y="30"/>
                    </a:lnTo>
                    <a:lnTo>
                      <a:pt x="0" y="1158"/>
                    </a:lnTo>
                    <a:lnTo>
                      <a:pt x="0" y="1134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97" name="Oval 559"/>
              <p:cNvSpPr>
                <a:spLocks noChangeArrowheads="1"/>
              </p:cNvSpPr>
              <p:nvPr/>
            </p:nvSpPr>
            <p:spPr bwMode="auto">
              <a:xfrm>
                <a:off x="114" y="2119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698" name="Oval 560"/>
              <p:cNvSpPr>
                <a:spLocks noChangeArrowheads="1"/>
              </p:cNvSpPr>
              <p:nvPr/>
            </p:nvSpPr>
            <p:spPr bwMode="auto">
              <a:xfrm>
                <a:off x="1332" y="2101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699" name="Oval 561"/>
              <p:cNvSpPr>
                <a:spLocks noChangeArrowheads="1"/>
              </p:cNvSpPr>
              <p:nvPr/>
            </p:nvSpPr>
            <p:spPr bwMode="auto">
              <a:xfrm>
                <a:off x="1338" y="2251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700" name="Oval 562"/>
              <p:cNvSpPr>
                <a:spLocks noChangeArrowheads="1"/>
              </p:cNvSpPr>
              <p:nvPr/>
            </p:nvSpPr>
            <p:spPr bwMode="auto">
              <a:xfrm>
                <a:off x="1338" y="2383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701" name="Oval 563"/>
              <p:cNvSpPr>
                <a:spLocks noChangeArrowheads="1"/>
              </p:cNvSpPr>
              <p:nvPr/>
            </p:nvSpPr>
            <p:spPr bwMode="auto">
              <a:xfrm>
                <a:off x="113" y="2238"/>
                <a:ext cx="27" cy="28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702" name="Oval 564"/>
              <p:cNvSpPr>
                <a:spLocks noChangeArrowheads="1"/>
              </p:cNvSpPr>
              <p:nvPr/>
            </p:nvSpPr>
            <p:spPr bwMode="auto">
              <a:xfrm>
                <a:off x="125" y="2394"/>
                <a:ext cx="27" cy="28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703" name="Oval 565"/>
              <p:cNvSpPr>
                <a:spLocks noChangeArrowheads="1"/>
              </p:cNvSpPr>
              <p:nvPr/>
            </p:nvSpPr>
            <p:spPr bwMode="auto">
              <a:xfrm>
                <a:off x="1410" y="2095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704" name="Oval 566"/>
              <p:cNvSpPr>
                <a:spLocks noChangeArrowheads="1"/>
              </p:cNvSpPr>
              <p:nvPr/>
            </p:nvSpPr>
            <p:spPr bwMode="auto">
              <a:xfrm>
                <a:off x="1410" y="2257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705" name="Oval 567"/>
              <p:cNvSpPr>
                <a:spLocks noChangeArrowheads="1"/>
              </p:cNvSpPr>
              <p:nvPr/>
            </p:nvSpPr>
            <p:spPr bwMode="auto">
              <a:xfrm>
                <a:off x="1410" y="2365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706" name="Oval 568"/>
              <p:cNvSpPr>
                <a:spLocks noChangeArrowheads="1"/>
              </p:cNvSpPr>
              <p:nvPr/>
            </p:nvSpPr>
            <p:spPr bwMode="auto">
              <a:xfrm>
                <a:off x="2484" y="1279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707" name="Oval 569"/>
              <p:cNvSpPr>
                <a:spLocks noChangeArrowheads="1"/>
              </p:cNvSpPr>
              <p:nvPr/>
            </p:nvSpPr>
            <p:spPr bwMode="auto">
              <a:xfrm>
                <a:off x="2484" y="1159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708" name="Oval 570"/>
              <p:cNvSpPr>
                <a:spLocks noChangeArrowheads="1"/>
              </p:cNvSpPr>
              <p:nvPr/>
            </p:nvSpPr>
            <p:spPr bwMode="auto">
              <a:xfrm>
                <a:off x="2484" y="1015"/>
                <a:ext cx="27" cy="27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709" name="Freeform 571"/>
              <p:cNvSpPr>
                <a:spLocks/>
              </p:cNvSpPr>
              <p:nvPr/>
            </p:nvSpPr>
            <p:spPr bwMode="auto">
              <a:xfrm>
                <a:off x="1404" y="1197"/>
                <a:ext cx="1116" cy="1152"/>
              </a:xfrm>
              <a:custGeom>
                <a:avLst/>
                <a:gdLst>
                  <a:gd name="T0" fmla="*/ 0 w 1116"/>
                  <a:gd name="T1" fmla="*/ 1116 h 1152"/>
                  <a:gd name="T2" fmla="*/ 1110 w 1116"/>
                  <a:gd name="T3" fmla="*/ 0 h 1152"/>
                  <a:gd name="T4" fmla="*/ 1116 w 1116"/>
                  <a:gd name="T5" fmla="*/ 24 h 1152"/>
                  <a:gd name="T6" fmla="*/ 3 w 1116"/>
                  <a:gd name="T7" fmla="*/ 1152 h 1152"/>
                  <a:gd name="T8" fmla="*/ 0 w 1116"/>
                  <a:gd name="T9" fmla="*/ 1116 h 11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16"/>
                  <a:gd name="T16" fmla="*/ 0 h 1152"/>
                  <a:gd name="T17" fmla="*/ 1116 w 1116"/>
                  <a:gd name="T18" fmla="*/ 1152 h 11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16" h="1152">
                    <a:moveTo>
                      <a:pt x="0" y="1116"/>
                    </a:moveTo>
                    <a:lnTo>
                      <a:pt x="1110" y="0"/>
                    </a:lnTo>
                    <a:lnTo>
                      <a:pt x="1116" y="24"/>
                    </a:lnTo>
                    <a:lnTo>
                      <a:pt x="3" y="1152"/>
                    </a:lnTo>
                    <a:lnTo>
                      <a:pt x="0" y="1116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833" name="TextBox 832"/>
          <p:cNvSpPr txBox="1"/>
          <p:nvPr/>
        </p:nvSpPr>
        <p:spPr>
          <a:xfrm>
            <a:off x="533400" y="2895600"/>
            <a:ext cx="83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6</a:t>
            </a:r>
            <a:endParaRPr lang="ru-RU" sz="4400" b="1" dirty="0"/>
          </a:p>
        </p:txBody>
      </p:sp>
      <p:sp>
        <p:nvSpPr>
          <p:cNvPr id="834" name="TextBox 833"/>
          <p:cNvSpPr txBox="1"/>
          <p:nvPr/>
        </p:nvSpPr>
        <p:spPr>
          <a:xfrm>
            <a:off x="1143000" y="5715000"/>
            <a:ext cx="83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10</a:t>
            </a:r>
            <a:endParaRPr lang="ru-RU" sz="4400" b="1" dirty="0"/>
          </a:p>
        </p:txBody>
      </p:sp>
      <p:sp>
        <p:nvSpPr>
          <p:cNvPr id="835" name="Правая фигурная скобка 834"/>
          <p:cNvSpPr/>
          <p:nvPr/>
        </p:nvSpPr>
        <p:spPr>
          <a:xfrm>
            <a:off x="7620000" y="1066800"/>
            <a:ext cx="685800" cy="5029200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6" name="TextBox 835"/>
          <p:cNvSpPr txBox="1"/>
          <p:nvPr/>
        </p:nvSpPr>
        <p:spPr>
          <a:xfrm>
            <a:off x="8305800" y="3124200"/>
            <a:ext cx="83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?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3" grpId="0"/>
      <p:bldP spid="834" grpId="0"/>
      <p:bldP spid="835" grpId="0" animBg="1"/>
      <p:bldP spid="83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42"/>
          <p:cNvGrpSpPr>
            <a:grpSpLocks/>
          </p:cNvGrpSpPr>
          <p:nvPr/>
        </p:nvGrpSpPr>
        <p:grpSpPr bwMode="auto">
          <a:xfrm>
            <a:off x="1905000" y="1447800"/>
            <a:ext cx="1752600" cy="2362200"/>
            <a:chOff x="96" y="2592"/>
            <a:chExt cx="1240" cy="1632"/>
          </a:xfrm>
        </p:grpSpPr>
        <p:grpSp>
          <p:nvGrpSpPr>
            <p:cNvPr id="3" name="Group 544"/>
            <p:cNvGrpSpPr>
              <a:grpSpLocks/>
            </p:cNvGrpSpPr>
            <p:nvPr/>
          </p:nvGrpSpPr>
          <p:grpSpPr bwMode="auto">
            <a:xfrm>
              <a:off x="96" y="2592"/>
              <a:ext cx="1104" cy="1632"/>
              <a:chOff x="96" y="2592"/>
              <a:chExt cx="1104" cy="1632"/>
            </a:xfrm>
          </p:grpSpPr>
          <p:sp>
            <p:nvSpPr>
              <p:cNvPr id="7" name="Freeform 545"/>
              <p:cNvSpPr>
                <a:spLocks/>
              </p:cNvSpPr>
              <p:nvPr/>
            </p:nvSpPr>
            <p:spPr bwMode="auto">
              <a:xfrm>
                <a:off x="672" y="2784"/>
                <a:ext cx="240" cy="240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" name="Freeform 546"/>
              <p:cNvSpPr>
                <a:spLocks/>
              </p:cNvSpPr>
              <p:nvPr/>
            </p:nvSpPr>
            <p:spPr bwMode="auto">
              <a:xfrm>
                <a:off x="336" y="2784"/>
                <a:ext cx="336" cy="192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" name="Freeform 547"/>
              <p:cNvSpPr>
                <a:spLocks/>
              </p:cNvSpPr>
              <p:nvPr/>
            </p:nvSpPr>
            <p:spPr bwMode="auto">
              <a:xfrm>
                <a:off x="864" y="2832"/>
                <a:ext cx="336" cy="192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Freeform 548"/>
              <p:cNvSpPr>
                <a:spLocks/>
              </p:cNvSpPr>
              <p:nvPr/>
            </p:nvSpPr>
            <p:spPr bwMode="auto">
              <a:xfrm>
                <a:off x="528" y="2736"/>
                <a:ext cx="240" cy="240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549"/>
              <p:cNvSpPr>
                <a:spLocks/>
              </p:cNvSpPr>
              <p:nvPr/>
            </p:nvSpPr>
            <p:spPr bwMode="auto">
              <a:xfrm>
                <a:off x="720" y="2592"/>
                <a:ext cx="240" cy="240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550" descr="Циновка"/>
              <p:cNvSpPr>
                <a:spLocks/>
              </p:cNvSpPr>
              <p:nvPr/>
            </p:nvSpPr>
            <p:spPr bwMode="auto">
              <a:xfrm>
                <a:off x="192" y="2832"/>
                <a:ext cx="1008" cy="1392"/>
              </a:xfrm>
              <a:custGeom>
                <a:avLst/>
                <a:gdLst>
                  <a:gd name="T0" fmla="*/ 434 w 912"/>
                  <a:gd name="T1" fmla="*/ 1172 h 1194"/>
                  <a:gd name="T2" fmla="*/ 701 w 912"/>
                  <a:gd name="T3" fmla="*/ 1172 h 1194"/>
                  <a:gd name="T4" fmla="*/ 845 w 912"/>
                  <a:gd name="T5" fmla="*/ 1107 h 1194"/>
                  <a:gd name="T6" fmla="*/ 834 w 912"/>
                  <a:gd name="T7" fmla="*/ 912 h 1194"/>
                  <a:gd name="T8" fmla="*/ 834 w 912"/>
                  <a:gd name="T9" fmla="*/ 783 h 1194"/>
                  <a:gd name="T10" fmla="*/ 834 w 912"/>
                  <a:gd name="T11" fmla="*/ 653 h 1194"/>
                  <a:gd name="T12" fmla="*/ 901 w 912"/>
                  <a:gd name="T13" fmla="*/ 328 h 1194"/>
                  <a:gd name="T14" fmla="*/ 901 w 912"/>
                  <a:gd name="T15" fmla="*/ 133 h 1194"/>
                  <a:gd name="T16" fmla="*/ 902 w 912"/>
                  <a:gd name="T17" fmla="*/ 53 h 1194"/>
                  <a:gd name="T18" fmla="*/ 887 w 912"/>
                  <a:gd name="T19" fmla="*/ 23 h 1194"/>
                  <a:gd name="T20" fmla="*/ 872 w 912"/>
                  <a:gd name="T21" fmla="*/ 7 h 1194"/>
                  <a:gd name="T22" fmla="*/ 841 w 912"/>
                  <a:gd name="T23" fmla="*/ 68 h 1194"/>
                  <a:gd name="T24" fmla="*/ 720 w 912"/>
                  <a:gd name="T25" fmla="*/ 98 h 1194"/>
                  <a:gd name="T26" fmla="*/ 568 w 912"/>
                  <a:gd name="T27" fmla="*/ 129 h 1194"/>
                  <a:gd name="T28" fmla="*/ 356 w 912"/>
                  <a:gd name="T29" fmla="*/ 114 h 1194"/>
                  <a:gd name="T30" fmla="*/ 114 w 912"/>
                  <a:gd name="T31" fmla="*/ 98 h 1194"/>
                  <a:gd name="T32" fmla="*/ 144 w 912"/>
                  <a:gd name="T33" fmla="*/ 83 h 1194"/>
                  <a:gd name="T34" fmla="*/ 144 w 912"/>
                  <a:gd name="T35" fmla="*/ 23 h 1194"/>
                  <a:gd name="T36" fmla="*/ 129 w 912"/>
                  <a:gd name="T37" fmla="*/ 53 h 1194"/>
                  <a:gd name="T38" fmla="*/ 114 w 912"/>
                  <a:gd name="T39" fmla="*/ 53 h 1194"/>
                  <a:gd name="T40" fmla="*/ 114 w 912"/>
                  <a:gd name="T41" fmla="*/ 83 h 1194"/>
                  <a:gd name="T42" fmla="*/ 100 w 912"/>
                  <a:gd name="T43" fmla="*/ 263 h 1194"/>
                  <a:gd name="T44" fmla="*/ 33 w 912"/>
                  <a:gd name="T45" fmla="*/ 718 h 1194"/>
                  <a:gd name="T46" fmla="*/ 33 w 912"/>
                  <a:gd name="T47" fmla="*/ 912 h 1194"/>
                  <a:gd name="T48" fmla="*/ 44 w 912"/>
                  <a:gd name="T49" fmla="*/ 1151 h 1194"/>
                  <a:gd name="T50" fmla="*/ 300 w 912"/>
                  <a:gd name="T51" fmla="*/ 1172 h 1194"/>
                  <a:gd name="T52" fmla="*/ 434 w 912"/>
                  <a:gd name="T53" fmla="*/ 1172 h 1194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912"/>
                  <a:gd name="T82" fmla="*/ 0 h 1194"/>
                  <a:gd name="T83" fmla="*/ 912 w 912"/>
                  <a:gd name="T84" fmla="*/ 1194 h 1194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912" h="1194">
                    <a:moveTo>
                      <a:pt x="434" y="1172"/>
                    </a:moveTo>
                    <a:cubicBezTo>
                      <a:pt x="500" y="1172"/>
                      <a:pt x="633" y="1183"/>
                      <a:pt x="701" y="1172"/>
                    </a:cubicBezTo>
                    <a:cubicBezTo>
                      <a:pt x="769" y="1162"/>
                      <a:pt x="823" y="1151"/>
                      <a:pt x="845" y="1107"/>
                    </a:cubicBezTo>
                    <a:cubicBezTo>
                      <a:pt x="868" y="1064"/>
                      <a:pt x="836" y="967"/>
                      <a:pt x="834" y="912"/>
                    </a:cubicBezTo>
                    <a:cubicBezTo>
                      <a:pt x="833" y="858"/>
                      <a:pt x="834" y="826"/>
                      <a:pt x="834" y="783"/>
                    </a:cubicBezTo>
                    <a:cubicBezTo>
                      <a:pt x="834" y="739"/>
                      <a:pt x="823" y="728"/>
                      <a:pt x="834" y="653"/>
                    </a:cubicBezTo>
                    <a:cubicBezTo>
                      <a:pt x="845" y="577"/>
                      <a:pt x="890" y="414"/>
                      <a:pt x="901" y="328"/>
                    </a:cubicBezTo>
                    <a:cubicBezTo>
                      <a:pt x="912" y="241"/>
                      <a:pt x="901" y="179"/>
                      <a:pt x="901" y="133"/>
                    </a:cubicBezTo>
                    <a:cubicBezTo>
                      <a:pt x="901" y="87"/>
                      <a:pt x="904" y="71"/>
                      <a:pt x="902" y="53"/>
                    </a:cubicBezTo>
                    <a:cubicBezTo>
                      <a:pt x="900" y="35"/>
                      <a:pt x="892" y="31"/>
                      <a:pt x="887" y="23"/>
                    </a:cubicBezTo>
                    <a:cubicBezTo>
                      <a:pt x="882" y="15"/>
                      <a:pt x="880" y="0"/>
                      <a:pt x="872" y="7"/>
                    </a:cubicBezTo>
                    <a:cubicBezTo>
                      <a:pt x="864" y="14"/>
                      <a:pt x="866" y="53"/>
                      <a:pt x="841" y="68"/>
                    </a:cubicBezTo>
                    <a:cubicBezTo>
                      <a:pt x="816" y="83"/>
                      <a:pt x="765" y="88"/>
                      <a:pt x="720" y="98"/>
                    </a:cubicBezTo>
                    <a:cubicBezTo>
                      <a:pt x="675" y="108"/>
                      <a:pt x="629" y="126"/>
                      <a:pt x="568" y="129"/>
                    </a:cubicBezTo>
                    <a:cubicBezTo>
                      <a:pt x="507" y="132"/>
                      <a:pt x="432" y="119"/>
                      <a:pt x="356" y="114"/>
                    </a:cubicBezTo>
                    <a:cubicBezTo>
                      <a:pt x="280" y="109"/>
                      <a:pt x="149" y="103"/>
                      <a:pt x="114" y="98"/>
                    </a:cubicBezTo>
                    <a:cubicBezTo>
                      <a:pt x="79" y="93"/>
                      <a:pt x="139" y="95"/>
                      <a:pt x="144" y="83"/>
                    </a:cubicBezTo>
                    <a:cubicBezTo>
                      <a:pt x="149" y="71"/>
                      <a:pt x="146" y="28"/>
                      <a:pt x="144" y="23"/>
                    </a:cubicBezTo>
                    <a:cubicBezTo>
                      <a:pt x="142" y="18"/>
                      <a:pt x="134" y="48"/>
                      <a:pt x="129" y="53"/>
                    </a:cubicBezTo>
                    <a:cubicBezTo>
                      <a:pt x="124" y="58"/>
                      <a:pt x="116" y="48"/>
                      <a:pt x="114" y="53"/>
                    </a:cubicBezTo>
                    <a:cubicBezTo>
                      <a:pt x="112" y="58"/>
                      <a:pt x="116" y="48"/>
                      <a:pt x="114" y="83"/>
                    </a:cubicBezTo>
                    <a:cubicBezTo>
                      <a:pt x="112" y="118"/>
                      <a:pt x="113" y="157"/>
                      <a:pt x="100" y="263"/>
                    </a:cubicBezTo>
                    <a:cubicBezTo>
                      <a:pt x="87" y="369"/>
                      <a:pt x="44" y="609"/>
                      <a:pt x="33" y="718"/>
                    </a:cubicBezTo>
                    <a:cubicBezTo>
                      <a:pt x="22" y="826"/>
                      <a:pt x="32" y="841"/>
                      <a:pt x="33" y="912"/>
                    </a:cubicBezTo>
                    <a:cubicBezTo>
                      <a:pt x="35" y="984"/>
                      <a:pt x="0" y="1107"/>
                      <a:pt x="44" y="1151"/>
                    </a:cubicBezTo>
                    <a:cubicBezTo>
                      <a:pt x="89" y="1194"/>
                      <a:pt x="235" y="1168"/>
                      <a:pt x="300" y="1172"/>
                    </a:cubicBezTo>
                    <a:cubicBezTo>
                      <a:pt x="366" y="1176"/>
                      <a:pt x="367" y="1172"/>
                      <a:pt x="434" y="1172"/>
                    </a:cubicBezTo>
                    <a:close/>
                  </a:path>
                </a:pathLst>
              </a:custGeom>
              <a:blipFill dpi="0" rotWithShape="1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4" name="Group 551"/>
              <p:cNvGrpSpPr>
                <a:grpSpLocks/>
              </p:cNvGrpSpPr>
              <p:nvPr/>
            </p:nvGrpSpPr>
            <p:grpSpPr bwMode="auto">
              <a:xfrm>
                <a:off x="96" y="3696"/>
                <a:ext cx="864" cy="528"/>
                <a:chOff x="96" y="3648"/>
                <a:chExt cx="864" cy="528"/>
              </a:xfrm>
            </p:grpSpPr>
            <p:sp>
              <p:nvSpPr>
                <p:cNvPr id="17" name="Freeform 552"/>
                <p:cNvSpPr>
                  <a:spLocks/>
                </p:cNvSpPr>
                <p:nvPr/>
              </p:nvSpPr>
              <p:spPr bwMode="auto">
                <a:xfrm>
                  <a:off x="432" y="3936"/>
                  <a:ext cx="240" cy="240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" name="Freeform 553"/>
                <p:cNvSpPr>
                  <a:spLocks/>
                </p:cNvSpPr>
                <p:nvPr/>
              </p:nvSpPr>
              <p:spPr bwMode="auto">
                <a:xfrm>
                  <a:off x="96" y="3936"/>
                  <a:ext cx="336" cy="192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" name="Freeform 554"/>
                <p:cNvSpPr>
                  <a:spLocks/>
                </p:cNvSpPr>
                <p:nvPr/>
              </p:nvSpPr>
              <p:spPr bwMode="auto">
                <a:xfrm>
                  <a:off x="624" y="3984"/>
                  <a:ext cx="336" cy="192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" name="Freeform 555"/>
                <p:cNvSpPr>
                  <a:spLocks/>
                </p:cNvSpPr>
                <p:nvPr/>
              </p:nvSpPr>
              <p:spPr bwMode="auto">
                <a:xfrm>
                  <a:off x="288" y="3840"/>
                  <a:ext cx="240" cy="240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" name="Freeform 556"/>
                <p:cNvSpPr>
                  <a:spLocks/>
                </p:cNvSpPr>
                <p:nvPr/>
              </p:nvSpPr>
              <p:spPr bwMode="auto">
                <a:xfrm>
                  <a:off x="576" y="3792"/>
                  <a:ext cx="240" cy="240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" name="Freeform 557"/>
                <p:cNvSpPr>
                  <a:spLocks/>
                </p:cNvSpPr>
                <p:nvPr/>
              </p:nvSpPr>
              <p:spPr bwMode="auto">
                <a:xfrm>
                  <a:off x="432" y="3648"/>
                  <a:ext cx="240" cy="240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4" name="Freeform 558"/>
              <p:cNvSpPr>
                <a:spLocks/>
              </p:cNvSpPr>
              <p:nvPr/>
            </p:nvSpPr>
            <p:spPr bwMode="auto">
              <a:xfrm>
                <a:off x="480" y="2688"/>
                <a:ext cx="192" cy="144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eeform 559"/>
              <p:cNvSpPr>
                <a:spLocks/>
              </p:cNvSpPr>
              <p:nvPr/>
            </p:nvSpPr>
            <p:spPr bwMode="auto">
              <a:xfrm>
                <a:off x="912" y="2736"/>
                <a:ext cx="192" cy="144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Freeform 560"/>
              <p:cNvSpPr>
                <a:spLocks/>
              </p:cNvSpPr>
              <p:nvPr/>
            </p:nvSpPr>
            <p:spPr bwMode="auto">
              <a:xfrm>
                <a:off x="576" y="2592"/>
                <a:ext cx="192" cy="144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" name="Freeform 561" descr="Циновка"/>
            <p:cNvSpPr>
              <a:spLocks/>
            </p:cNvSpPr>
            <p:nvPr/>
          </p:nvSpPr>
          <p:spPr bwMode="auto">
            <a:xfrm>
              <a:off x="192" y="2848"/>
              <a:ext cx="1144" cy="360"/>
            </a:xfrm>
            <a:custGeom>
              <a:avLst/>
              <a:gdLst>
                <a:gd name="T0" fmla="*/ 144 w 1144"/>
                <a:gd name="T1" fmla="*/ 32 h 360"/>
                <a:gd name="T2" fmla="*/ 48 w 1144"/>
                <a:gd name="T3" fmla="*/ 32 h 360"/>
                <a:gd name="T4" fmla="*/ 0 w 1144"/>
                <a:gd name="T5" fmla="*/ 224 h 360"/>
                <a:gd name="T6" fmla="*/ 48 w 1144"/>
                <a:gd name="T7" fmla="*/ 272 h 360"/>
                <a:gd name="T8" fmla="*/ 144 w 1144"/>
                <a:gd name="T9" fmla="*/ 272 h 360"/>
                <a:gd name="T10" fmla="*/ 336 w 1144"/>
                <a:gd name="T11" fmla="*/ 272 h 360"/>
                <a:gd name="T12" fmla="*/ 816 w 1144"/>
                <a:gd name="T13" fmla="*/ 320 h 360"/>
                <a:gd name="T14" fmla="*/ 1104 w 1144"/>
                <a:gd name="T15" fmla="*/ 320 h 360"/>
                <a:gd name="T16" fmla="*/ 1056 w 1144"/>
                <a:gd name="T17" fmla="*/ 80 h 360"/>
                <a:gd name="T18" fmla="*/ 960 w 1144"/>
                <a:gd name="T19" fmla="*/ 32 h 360"/>
                <a:gd name="T20" fmla="*/ 816 w 1144"/>
                <a:gd name="T21" fmla="*/ 128 h 360"/>
                <a:gd name="T22" fmla="*/ 551 w 1144"/>
                <a:gd name="T23" fmla="*/ 146 h 360"/>
                <a:gd name="T24" fmla="*/ 339 w 1144"/>
                <a:gd name="T25" fmla="*/ 115 h 360"/>
                <a:gd name="T26" fmla="*/ 192 w 1144"/>
                <a:gd name="T27" fmla="*/ 128 h 360"/>
                <a:gd name="T28" fmla="*/ 144 w 1144"/>
                <a:gd name="T29" fmla="*/ 32 h 36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44"/>
                <a:gd name="T46" fmla="*/ 0 h 360"/>
                <a:gd name="T47" fmla="*/ 1144 w 1144"/>
                <a:gd name="T48" fmla="*/ 360 h 36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44" h="360">
                  <a:moveTo>
                    <a:pt x="144" y="32"/>
                  </a:moveTo>
                  <a:cubicBezTo>
                    <a:pt x="120" y="16"/>
                    <a:pt x="72" y="0"/>
                    <a:pt x="48" y="32"/>
                  </a:cubicBezTo>
                  <a:cubicBezTo>
                    <a:pt x="24" y="64"/>
                    <a:pt x="0" y="184"/>
                    <a:pt x="0" y="224"/>
                  </a:cubicBezTo>
                  <a:cubicBezTo>
                    <a:pt x="0" y="264"/>
                    <a:pt x="24" y="264"/>
                    <a:pt x="48" y="272"/>
                  </a:cubicBezTo>
                  <a:cubicBezTo>
                    <a:pt x="72" y="280"/>
                    <a:pt x="96" y="272"/>
                    <a:pt x="144" y="272"/>
                  </a:cubicBezTo>
                  <a:cubicBezTo>
                    <a:pt x="192" y="272"/>
                    <a:pt x="224" y="264"/>
                    <a:pt x="336" y="272"/>
                  </a:cubicBezTo>
                  <a:cubicBezTo>
                    <a:pt x="448" y="280"/>
                    <a:pt x="688" y="312"/>
                    <a:pt x="816" y="320"/>
                  </a:cubicBezTo>
                  <a:cubicBezTo>
                    <a:pt x="944" y="328"/>
                    <a:pt x="1064" y="360"/>
                    <a:pt x="1104" y="320"/>
                  </a:cubicBezTo>
                  <a:cubicBezTo>
                    <a:pt x="1144" y="280"/>
                    <a:pt x="1080" y="128"/>
                    <a:pt x="1056" y="80"/>
                  </a:cubicBezTo>
                  <a:cubicBezTo>
                    <a:pt x="1032" y="32"/>
                    <a:pt x="1000" y="24"/>
                    <a:pt x="960" y="32"/>
                  </a:cubicBezTo>
                  <a:cubicBezTo>
                    <a:pt x="920" y="40"/>
                    <a:pt x="884" y="109"/>
                    <a:pt x="816" y="128"/>
                  </a:cubicBezTo>
                  <a:cubicBezTo>
                    <a:pt x="748" y="147"/>
                    <a:pt x="630" y="148"/>
                    <a:pt x="551" y="146"/>
                  </a:cubicBezTo>
                  <a:cubicBezTo>
                    <a:pt x="472" y="144"/>
                    <a:pt x="399" y="118"/>
                    <a:pt x="339" y="115"/>
                  </a:cubicBezTo>
                  <a:cubicBezTo>
                    <a:pt x="279" y="112"/>
                    <a:pt x="224" y="142"/>
                    <a:pt x="192" y="128"/>
                  </a:cubicBezTo>
                  <a:cubicBezTo>
                    <a:pt x="160" y="114"/>
                    <a:pt x="168" y="48"/>
                    <a:pt x="144" y="32"/>
                  </a:cubicBez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542"/>
          <p:cNvGrpSpPr>
            <a:grpSpLocks/>
          </p:cNvGrpSpPr>
          <p:nvPr/>
        </p:nvGrpSpPr>
        <p:grpSpPr bwMode="auto">
          <a:xfrm>
            <a:off x="152400" y="2819400"/>
            <a:ext cx="1828800" cy="2286000"/>
            <a:chOff x="96" y="2592"/>
            <a:chExt cx="1332" cy="1632"/>
          </a:xfrm>
        </p:grpSpPr>
        <p:sp>
          <p:nvSpPr>
            <p:cNvPr id="24" name="Rectangle 543"/>
            <p:cNvSpPr>
              <a:spLocks noChangeArrowheads="1"/>
            </p:cNvSpPr>
            <p:nvPr/>
          </p:nvSpPr>
          <p:spPr bwMode="auto">
            <a:xfrm>
              <a:off x="1312" y="3024"/>
              <a:ext cx="116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sz="5400" b="1" dirty="0"/>
            </a:p>
          </p:txBody>
        </p:sp>
        <p:grpSp>
          <p:nvGrpSpPr>
            <p:cNvPr id="13" name="Group 544"/>
            <p:cNvGrpSpPr>
              <a:grpSpLocks/>
            </p:cNvGrpSpPr>
            <p:nvPr/>
          </p:nvGrpSpPr>
          <p:grpSpPr bwMode="auto">
            <a:xfrm>
              <a:off x="96" y="2592"/>
              <a:ext cx="1104" cy="1632"/>
              <a:chOff x="96" y="2592"/>
              <a:chExt cx="1104" cy="1632"/>
            </a:xfrm>
          </p:grpSpPr>
          <p:sp>
            <p:nvSpPr>
              <p:cNvPr id="27" name="Freeform 545"/>
              <p:cNvSpPr>
                <a:spLocks/>
              </p:cNvSpPr>
              <p:nvPr/>
            </p:nvSpPr>
            <p:spPr bwMode="auto">
              <a:xfrm>
                <a:off x="672" y="2784"/>
                <a:ext cx="240" cy="240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Freeform 546"/>
              <p:cNvSpPr>
                <a:spLocks/>
              </p:cNvSpPr>
              <p:nvPr/>
            </p:nvSpPr>
            <p:spPr bwMode="auto">
              <a:xfrm>
                <a:off x="336" y="2784"/>
                <a:ext cx="336" cy="192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Freeform 547"/>
              <p:cNvSpPr>
                <a:spLocks/>
              </p:cNvSpPr>
              <p:nvPr/>
            </p:nvSpPr>
            <p:spPr bwMode="auto">
              <a:xfrm>
                <a:off x="864" y="2832"/>
                <a:ext cx="336" cy="192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Freeform 548"/>
              <p:cNvSpPr>
                <a:spLocks/>
              </p:cNvSpPr>
              <p:nvPr/>
            </p:nvSpPr>
            <p:spPr bwMode="auto">
              <a:xfrm>
                <a:off x="528" y="2736"/>
                <a:ext cx="240" cy="240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Freeform 549"/>
              <p:cNvSpPr>
                <a:spLocks/>
              </p:cNvSpPr>
              <p:nvPr/>
            </p:nvSpPr>
            <p:spPr bwMode="auto">
              <a:xfrm>
                <a:off x="720" y="2592"/>
                <a:ext cx="240" cy="240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Freeform 550" descr="Циновка"/>
              <p:cNvSpPr>
                <a:spLocks/>
              </p:cNvSpPr>
              <p:nvPr/>
            </p:nvSpPr>
            <p:spPr bwMode="auto">
              <a:xfrm>
                <a:off x="192" y="2832"/>
                <a:ext cx="1008" cy="1392"/>
              </a:xfrm>
              <a:custGeom>
                <a:avLst/>
                <a:gdLst>
                  <a:gd name="T0" fmla="*/ 434 w 912"/>
                  <a:gd name="T1" fmla="*/ 1172 h 1194"/>
                  <a:gd name="T2" fmla="*/ 701 w 912"/>
                  <a:gd name="T3" fmla="*/ 1172 h 1194"/>
                  <a:gd name="T4" fmla="*/ 845 w 912"/>
                  <a:gd name="T5" fmla="*/ 1107 h 1194"/>
                  <a:gd name="T6" fmla="*/ 834 w 912"/>
                  <a:gd name="T7" fmla="*/ 912 h 1194"/>
                  <a:gd name="T8" fmla="*/ 834 w 912"/>
                  <a:gd name="T9" fmla="*/ 783 h 1194"/>
                  <a:gd name="T10" fmla="*/ 834 w 912"/>
                  <a:gd name="T11" fmla="*/ 653 h 1194"/>
                  <a:gd name="T12" fmla="*/ 901 w 912"/>
                  <a:gd name="T13" fmla="*/ 328 h 1194"/>
                  <a:gd name="T14" fmla="*/ 901 w 912"/>
                  <a:gd name="T15" fmla="*/ 133 h 1194"/>
                  <a:gd name="T16" fmla="*/ 902 w 912"/>
                  <a:gd name="T17" fmla="*/ 53 h 1194"/>
                  <a:gd name="T18" fmla="*/ 887 w 912"/>
                  <a:gd name="T19" fmla="*/ 23 h 1194"/>
                  <a:gd name="T20" fmla="*/ 872 w 912"/>
                  <a:gd name="T21" fmla="*/ 7 h 1194"/>
                  <a:gd name="T22" fmla="*/ 841 w 912"/>
                  <a:gd name="T23" fmla="*/ 68 h 1194"/>
                  <a:gd name="T24" fmla="*/ 720 w 912"/>
                  <a:gd name="T25" fmla="*/ 98 h 1194"/>
                  <a:gd name="T26" fmla="*/ 568 w 912"/>
                  <a:gd name="T27" fmla="*/ 129 h 1194"/>
                  <a:gd name="T28" fmla="*/ 356 w 912"/>
                  <a:gd name="T29" fmla="*/ 114 h 1194"/>
                  <a:gd name="T30" fmla="*/ 114 w 912"/>
                  <a:gd name="T31" fmla="*/ 98 h 1194"/>
                  <a:gd name="T32" fmla="*/ 144 w 912"/>
                  <a:gd name="T33" fmla="*/ 83 h 1194"/>
                  <a:gd name="T34" fmla="*/ 144 w 912"/>
                  <a:gd name="T35" fmla="*/ 23 h 1194"/>
                  <a:gd name="T36" fmla="*/ 129 w 912"/>
                  <a:gd name="T37" fmla="*/ 53 h 1194"/>
                  <a:gd name="T38" fmla="*/ 114 w 912"/>
                  <a:gd name="T39" fmla="*/ 53 h 1194"/>
                  <a:gd name="T40" fmla="*/ 114 w 912"/>
                  <a:gd name="T41" fmla="*/ 83 h 1194"/>
                  <a:gd name="T42" fmla="*/ 100 w 912"/>
                  <a:gd name="T43" fmla="*/ 263 h 1194"/>
                  <a:gd name="T44" fmla="*/ 33 w 912"/>
                  <a:gd name="T45" fmla="*/ 718 h 1194"/>
                  <a:gd name="T46" fmla="*/ 33 w 912"/>
                  <a:gd name="T47" fmla="*/ 912 h 1194"/>
                  <a:gd name="T48" fmla="*/ 44 w 912"/>
                  <a:gd name="T49" fmla="*/ 1151 h 1194"/>
                  <a:gd name="T50" fmla="*/ 300 w 912"/>
                  <a:gd name="T51" fmla="*/ 1172 h 1194"/>
                  <a:gd name="T52" fmla="*/ 434 w 912"/>
                  <a:gd name="T53" fmla="*/ 1172 h 1194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912"/>
                  <a:gd name="T82" fmla="*/ 0 h 1194"/>
                  <a:gd name="T83" fmla="*/ 912 w 912"/>
                  <a:gd name="T84" fmla="*/ 1194 h 1194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912" h="1194">
                    <a:moveTo>
                      <a:pt x="434" y="1172"/>
                    </a:moveTo>
                    <a:cubicBezTo>
                      <a:pt x="500" y="1172"/>
                      <a:pt x="633" y="1183"/>
                      <a:pt x="701" y="1172"/>
                    </a:cubicBezTo>
                    <a:cubicBezTo>
                      <a:pt x="769" y="1162"/>
                      <a:pt x="823" y="1151"/>
                      <a:pt x="845" y="1107"/>
                    </a:cubicBezTo>
                    <a:cubicBezTo>
                      <a:pt x="868" y="1064"/>
                      <a:pt x="836" y="967"/>
                      <a:pt x="834" y="912"/>
                    </a:cubicBezTo>
                    <a:cubicBezTo>
                      <a:pt x="833" y="858"/>
                      <a:pt x="834" y="826"/>
                      <a:pt x="834" y="783"/>
                    </a:cubicBezTo>
                    <a:cubicBezTo>
                      <a:pt x="834" y="739"/>
                      <a:pt x="823" y="728"/>
                      <a:pt x="834" y="653"/>
                    </a:cubicBezTo>
                    <a:cubicBezTo>
                      <a:pt x="845" y="577"/>
                      <a:pt x="890" y="414"/>
                      <a:pt x="901" y="328"/>
                    </a:cubicBezTo>
                    <a:cubicBezTo>
                      <a:pt x="912" y="241"/>
                      <a:pt x="901" y="179"/>
                      <a:pt x="901" y="133"/>
                    </a:cubicBezTo>
                    <a:cubicBezTo>
                      <a:pt x="901" y="87"/>
                      <a:pt x="904" y="71"/>
                      <a:pt x="902" y="53"/>
                    </a:cubicBezTo>
                    <a:cubicBezTo>
                      <a:pt x="900" y="35"/>
                      <a:pt x="892" y="31"/>
                      <a:pt x="887" y="23"/>
                    </a:cubicBezTo>
                    <a:cubicBezTo>
                      <a:pt x="882" y="15"/>
                      <a:pt x="880" y="0"/>
                      <a:pt x="872" y="7"/>
                    </a:cubicBezTo>
                    <a:cubicBezTo>
                      <a:pt x="864" y="14"/>
                      <a:pt x="866" y="53"/>
                      <a:pt x="841" y="68"/>
                    </a:cubicBezTo>
                    <a:cubicBezTo>
                      <a:pt x="816" y="83"/>
                      <a:pt x="765" y="88"/>
                      <a:pt x="720" y="98"/>
                    </a:cubicBezTo>
                    <a:cubicBezTo>
                      <a:pt x="675" y="108"/>
                      <a:pt x="629" y="126"/>
                      <a:pt x="568" y="129"/>
                    </a:cubicBezTo>
                    <a:cubicBezTo>
                      <a:pt x="507" y="132"/>
                      <a:pt x="432" y="119"/>
                      <a:pt x="356" y="114"/>
                    </a:cubicBezTo>
                    <a:cubicBezTo>
                      <a:pt x="280" y="109"/>
                      <a:pt x="149" y="103"/>
                      <a:pt x="114" y="98"/>
                    </a:cubicBezTo>
                    <a:cubicBezTo>
                      <a:pt x="79" y="93"/>
                      <a:pt x="139" y="95"/>
                      <a:pt x="144" y="83"/>
                    </a:cubicBezTo>
                    <a:cubicBezTo>
                      <a:pt x="149" y="71"/>
                      <a:pt x="146" y="28"/>
                      <a:pt x="144" y="23"/>
                    </a:cubicBezTo>
                    <a:cubicBezTo>
                      <a:pt x="142" y="18"/>
                      <a:pt x="134" y="48"/>
                      <a:pt x="129" y="53"/>
                    </a:cubicBezTo>
                    <a:cubicBezTo>
                      <a:pt x="124" y="58"/>
                      <a:pt x="116" y="48"/>
                      <a:pt x="114" y="53"/>
                    </a:cubicBezTo>
                    <a:cubicBezTo>
                      <a:pt x="112" y="58"/>
                      <a:pt x="116" y="48"/>
                      <a:pt x="114" y="83"/>
                    </a:cubicBezTo>
                    <a:cubicBezTo>
                      <a:pt x="112" y="118"/>
                      <a:pt x="113" y="157"/>
                      <a:pt x="100" y="263"/>
                    </a:cubicBezTo>
                    <a:cubicBezTo>
                      <a:pt x="87" y="369"/>
                      <a:pt x="44" y="609"/>
                      <a:pt x="33" y="718"/>
                    </a:cubicBezTo>
                    <a:cubicBezTo>
                      <a:pt x="22" y="826"/>
                      <a:pt x="32" y="841"/>
                      <a:pt x="33" y="912"/>
                    </a:cubicBezTo>
                    <a:cubicBezTo>
                      <a:pt x="35" y="984"/>
                      <a:pt x="0" y="1107"/>
                      <a:pt x="44" y="1151"/>
                    </a:cubicBezTo>
                    <a:cubicBezTo>
                      <a:pt x="89" y="1194"/>
                      <a:pt x="235" y="1168"/>
                      <a:pt x="300" y="1172"/>
                    </a:cubicBezTo>
                    <a:cubicBezTo>
                      <a:pt x="366" y="1176"/>
                      <a:pt x="367" y="1172"/>
                      <a:pt x="434" y="1172"/>
                    </a:cubicBezTo>
                    <a:close/>
                  </a:path>
                </a:pathLst>
              </a:custGeom>
              <a:blipFill dpi="0" rotWithShape="1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3" name="Group 551"/>
              <p:cNvGrpSpPr>
                <a:grpSpLocks/>
              </p:cNvGrpSpPr>
              <p:nvPr/>
            </p:nvGrpSpPr>
            <p:grpSpPr bwMode="auto">
              <a:xfrm>
                <a:off x="96" y="3696"/>
                <a:ext cx="864" cy="528"/>
                <a:chOff x="96" y="3648"/>
                <a:chExt cx="864" cy="528"/>
              </a:xfrm>
            </p:grpSpPr>
            <p:sp>
              <p:nvSpPr>
                <p:cNvPr id="37" name="Freeform 552"/>
                <p:cNvSpPr>
                  <a:spLocks/>
                </p:cNvSpPr>
                <p:nvPr/>
              </p:nvSpPr>
              <p:spPr bwMode="auto">
                <a:xfrm>
                  <a:off x="432" y="3936"/>
                  <a:ext cx="240" cy="240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8" name="Freeform 553"/>
                <p:cNvSpPr>
                  <a:spLocks/>
                </p:cNvSpPr>
                <p:nvPr/>
              </p:nvSpPr>
              <p:spPr bwMode="auto">
                <a:xfrm>
                  <a:off x="96" y="3936"/>
                  <a:ext cx="336" cy="192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" name="Freeform 554"/>
                <p:cNvSpPr>
                  <a:spLocks/>
                </p:cNvSpPr>
                <p:nvPr/>
              </p:nvSpPr>
              <p:spPr bwMode="auto">
                <a:xfrm>
                  <a:off x="624" y="3984"/>
                  <a:ext cx="336" cy="192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0" name="Freeform 555"/>
                <p:cNvSpPr>
                  <a:spLocks/>
                </p:cNvSpPr>
                <p:nvPr/>
              </p:nvSpPr>
              <p:spPr bwMode="auto">
                <a:xfrm>
                  <a:off x="288" y="3840"/>
                  <a:ext cx="240" cy="240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" name="Freeform 556"/>
                <p:cNvSpPr>
                  <a:spLocks/>
                </p:cNvSpPr>
                <p:nvPr/>
              </p:nvSpPr>
              <p:spPr bwMode="auto">
                <a:xfrm>
                  <a:off x="576" y="3792"/>
                  <a:ext cx="240" cy="240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2" name="Freeform 557"/>
                <p:cNvSpPr>
                  <a:spLocks/>
                </p:cNvSpPr>
                <p:nvPr/>
              </p:nvSpPr>
              <p:spPr bwMode="auto">
                <a:xfrm>
                  <a:off x="432" y="3648"/>
                  <a:ext cx="240" cy="240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34" name="Freeform 558"/>
              <p:cNvSpPr>
                <a:spLocks/>
              </p:cNvSpPr>
              <p:nvPr/>
            </p:nvSpPr>
            <p:spPr bwMode="auto">
              <a:xfrm>
                <a:off x="480" y="2688"/>
                <a:ext cx="192" cy="144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" name="Freeform 559"/>
              <p:cNvSpPr>
                <a:spLocks/>
              </p:cNvSpPr>
              <p:nvPr/>
            </p:nvSpPr>
            <p:spPr bwMode="auto">
              <a:xfrm>
                <a:off x="912" y="2736"/>
                <a:ext cx="192" cy="144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" name="Freeform 560"/>
              <p:cNvSpPr>
                <a:spLocks/>
              </p:cNvSpPr>
              <p:nvPr/>
            </p:nvSpPr>
            <p:spPr bwMode="auto">
              <a:xfrm>
                <a:off x="576" y="2592"/>
                <a:ext cx="192" cy="144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6" name="Freeform 561" descr="Циновка"/>
            <p:cNvSpPr>
              <a:spLocks/>
            </p:cNvSpPr>
            <p:nvPr/>
          </p:nvSpPr>
          <p:spPr bwMode="auto">
            <a:xfrm>
              <a:off x="192" y="2848"/>
              <a:ext cx="1144" cy="360"/>
            </a:xfrm>
            <a:custGeom>
              <a:avLst/>
              <a:gdLst>
                <a:gd name="T0" fmla="*/ 144 w 1144"/>
                <a:gd name="T1" fmla="*/ 32 h 360"/>
                <a:gd name="T2" fmla="*/ 48 w 1144"/>
                <a:gd name="T3" fmla="*/ 32 h 360"/>
                <a:gd name="T4" fmla="*/ 0 w 1144"/>
                <a:gd name="T5" fmla="*/ 224 h 360"/>
                <a:gd name="T6" fmla="*/ 48 w 1144"/>
                <a:gd name="T7" fmla="*/ 272 h 360"/>
                <a:gd name="T8" fmla="*/ 144 w 1144"/>
                <a:gd name="T9" fmla="*/ 272 h 360"/>
                <a:gd name="T10" fmla="*/ 336 w 1144"/>
                <a:gd name="T11" fmla="*/ 272 h 360"/>
                <a:gd name="T12" fmla="*/ 816 w 1144"/>
                <a:gd name="T13" fmla="*/ 320 h 360"/>
                <a:gd name="T14" fmla="*/ 1104 w 1144"/>
                <a:gd name="T15" fmla="*/ 320 h 360"/>
                <a:gd name="T16" fmla="*/ 1056 w 1144"/>
                <a:gd name="T17" fmla="*/ 80 h 360"/>
                <a:gd name="T18" fmla="*/ 960 w 1144"/>
                <a:gd name="T19" fmla="*/ 32 h 360"/>
                <a:gd name="T20" fmla="*/ 816 w 1144"/>
                <a:gd name="T21" fmla="*/ 128 h 360"/>
                <a:gd name="T22" fmla="*/ 551 w 1144"/>
                <a:gd name="T23" fmla="*/ 146 h 360"/>
                <a:gd name="T24" fmla="*/ 339 w 1144"/>
                <a:gd name="T25" fmla="*/ 115 h 360"/>
                <a:gd name="T26" fmla="*/ 192 w 1144"/>
                <a:gd name="T27" fmla="*/ 128 h 360"/>
                <a:gd name="T28" fmla="*/ 144 w 1144"/>
                <a:gd name="T29" fmla="*/ 32 h 36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44"/>
                <a:gd name="T46" fmla="*/ 0 h 360"/>
                <a:gd name="T47" fmla="*/ 1144 w 1144"/>
                <a:gd name="T48" fmla="*/ 360 h 36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44" h="360">
                  <a:moveTo>
                    <a:pt x="144" y="32"/>
                  </a:moveTo>
                  <a:cubicBezTo>
                    <a:pt x="120" y="16"/>
                    <a:pt x="72" y="0"/>
                    <a:pt x="48" y="32"/>
                  </a:cubicBezTo>
                  <a:cubicBezTo>
                    <a:pt x="24" y="64"/>
                    <a:pt x="0" y="184"/>
                    <a:pt x="0" y="224"/>
                  </a:cubicBezTo>
                  <a:cubicBezTo>
                    <a:pt x="0" y="264"/>
                    <a:pt x="24" y="264"/>
                    <a:pt x="48" y="272"/>
                  </a:cubicBezTo>
                  <a:cubicBezTo>
                    <a:pt x="72" y="280"/>
                    <a:pt x="96" y="272"/>
                    <a:pt x="144" y="272"/>
                  </a:cubicBezTo>
                  <a:cubicBezTo>
                    <a:pt x="192" y="272"/>
                    <a:pt x="224" y="264"/>
                    <a:pt x="336" y="272"/>
                  </a:cubicBezTo>
                  <a:cubicBezTo>
                    <a:pt x="448" y="280"/>
                    <a:pt x="688" y="312"/>
                    <a:pt x="816" y="320"/>
                  </a:cubicBezTo>
                  <a:cubicBezTo>
                    <a:pt x="944" y="328"/>
                    <a:pt x="1064" y="360"/>
                    <a:pt x="1104" y="320"/>
                  </a:cubicBezTo>
                  <a:cubicBezTo>
                    <a:pt x="1144" y="280"/>
                    <a:pt x="1080" y="128"/>
                    <a:pt x="1056" y="80"/>
                  </a:cubicBezTo>
                  <a:cubicBezTo>
                    <a:pt x="1032" y="32"/>
                    <a:pt x="1000" y="24"/>
                    <a:pt x="960" y="32"/>
                  </a:cubicBezTo>
                  <a:cubicBezTo>
                    <a:pt x="920" y="40"/>
                    <a:pt x="884" y="109"/>
                    <a:pt x="816" y="128"/>
                  </a:cubicBezTo>
                  <a:cubicBezTo>
                    <a:pt x="748" y="147"/>
                    <a:pt x="630" y="148"/>
                    <a:pt x="551" y="146"/>
                  </a:cubicBezTo>
                  <a:cubicBezTo>
                    <a:pt x="472" y="144"/>
                    <a:pt x="399" y="118"/>
                    <a:pt x="339" y="115"/>
                  </a:cubicBezTo>
                  <a:cubicBezTo>
                    <a:pt x="279" y="112"/>
                    <a:pt x="224" y="142"/>
                    <a:pt x="192" y="128"/>
                  </a:cubicBezTo>
                  <a:cubicBezTo>
                    <a:pt x="160" y="114"/>
                    <a:pt x="168" y="48"/>
                    <a:pt x="144" y="32"/>
                  </a:cubicBez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" name="Group 542"/>
          <p:cNvGrpSpPr>
            <a:grpSpLocks/>
          </p:cNvGrpSpPr>
          <p:nvPr/>
        </p:nvGrpSpPr>
        <p:grpSpPr bwMode="auto">
          <a:xfrm>
            <a:off x="152400" y="0"/>
            <a:ext cx="1981200" cy="2438400"/>
            <a:chOff x="96" y="2592"/>
            <a:chExt cx="1332" cy="1632"/>
          </a:xfrm>
        </p:grpSpPr>
        <p:sp>
          <p:nvSpPr>
            <p:cNvPr id="44" name="Rectangle 543"/>
            <p:cNvSpPr>
              <a:spLocks noChangeArrowheads="1"/>
            </p:cNvSpPr>
            <p:nvPr/>
          </p:nvSpPr>
          <p:spPr bwMode="auto">
            <a:xfrm>
              <a:off x="1312" y="3024"/>
              <a:ext cx="116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sz="5400" b="1" dirty="0"/>
            </a:p>
          </p:txBody>
        </p:sp>
        <p:grpSp>
          <p:nvGrpSpPr>
            <p:cNvPr id="234" name="Group 544"/>
            <p:cNvGrpSpPr>
              <a:grpSpLocks/>
            </p:cNvGrpSpPr>
            <p:nvPr/>
          </p:nvGrpSpPr>
          <p:grpSpPr bwMode="auto">
            <a:xfrm>
              <a:off x="96" y="2592"/>
              <a:ext cx="1104" cy="1632"/>
              <a:chOff x="96" y="2592"/>
              <a:chExt cx="1104" cy="1632"/>
            </a:xfrm>
          </p:grpSpPr>
          <p:sp>
            <p:nvSpPr>
              <p:cNvPr id="47" name="Freeform 545"/>
              <p:cNvSpPr>
                <a:spLocks/>
              </p:cNvSpPr>
              <p:nvPr/>
            </p:nvSpPr>
            <p:spPr bwMode="auto">
              <a:xfrm>
                <a:off x="672" y="2784"/>
                <a:ext cx="240" cy="240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" name="Freeform 546"/>
              <p:cNvSpPr>
                <a:spLocks/>
              </p:cNvSpPr>
              <p:nvPr/>
            </p:nvSpPr>
            <p:spPr bwMode="auto">
              <a:xfrm>
                <a:off x="336" y="2784"/>
                <a:ext cx="336" cy="192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" name="Freeform 547"/>
              <p:cNvSpPr>
                <a:spLocks/>
              </p:cNvSpPr>
              <p:nvPr/>
            </p:nvSpPr>
            <p:spPr bwMode="auto">
              <a:xfrm>
                <a:off x="864" y="2832"/>
                <a:ext cx="336" cy="192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" name="Freeform 548"/>
              <p:cNvSpPr>
                <a:spLocks/>
              </p:cNvSpPr>
              <p:nvPr/>
            </p:nvSpPr>
            <p:spPr bwMode="auto">
              <a:xfrm>
                <a:off x="528" y="2736"/>
                <a:ext cx="240" cy="240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" name="Freeform 549"/>
              <p:cNvSpPr>
                <a:spLocks/>
              </p:cNvSpPr>
              <p:nvPr/>
            </p:nvSpPr>
            <p:spPr bwMode="auto">
              <a:xfrm>
                <a:off x="720" y="2592"/>
                <a:ext cx="240" cy="240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" name="Freeform 550" descr="Циновка"/>
              <p:cNvSpPr>
                <a:spLocks/>
              </p:cNvSpPr>
              <p:nvPr/>
            </p:nvSpPr>
            <p:spPr bwMode="auto">
              <a:xfrm>
                <a:off x="192" y="2832"/>
                <a:ext cx="1008" cy="1392"/>
              </a:xfrm>
              <a:custGeom>
                <a:avLst/>
                <a:gdLst>
                  <a:gd name="T0" fmla="*/ 434 w 912"/>
                  <a:gd name="T1" fmla="*/ 1172 h 1194"/>
                  <a:gd name="T2" fmla="*/ 701 w 912"/>
                  <a:gd name="T3" fmla="*/ 1172 h 1194"/>
                  <a:gd name="T4" fmla="*/ 845 w 912"/>
                  <a:gd name="T5" fmla="*/ 1107 h 1194"/>
                  <a:gd name="T6" fmla="*/ 834 w 912"/>
                  <a:gd name="T7" fmla="*/ 912 h 1194"/>
                  <a:gd name="T8" fmla="*/ 834 w 912"/>
                  <a:gd name="T9" fmla="*/ 783 h 1194"/>
                  <a:gd name="T10" fmla="*/ 834 w 912"/>
                  <a:gd name="T11" fmla="*/ 653 h 1194"/>
                  <a:gd name="T12" fmla="*/ 901 w 912"/>
                  <a:gd name="T13" fmla="*/ 328 h 1194"/>
                  <a:gd name="T14" fmla="*/ 901 w 912"/>
                  <a:gd name="T15" fmla="*/ 133 h 1194"/>
                  <a:gd name="T16" fmla="*/ 902 w 912"/>
                  <a:gd name="T17" fmla="*/ 53 h 1194"/>
                  <a:gd name="T18" fmla="*/ 887 w 912"/>
                  <a:gd name="T19" fmla="*/ 23 h 1194"/>
                  <a:gd name="T20" fmla="*/ 872 w 912"/>
                  <a:gd name="T21" fmla="*/ 7 h 1194"/>
                  <a:gd name="T22" fmla="*/ 841 w 912"/>
                  <a:gd name="T23" fmla="*/ 68 h 1194"/>
                  <a:gd name="T24" fmla="*/ 720 w 912"/>
                  <a:gd name="T25" fmla="*/ 98 h 1194"/>
                  <a:gd name="T26" fmla="*/ 568 w 912"/>
                  <a:gd name="T27" fmla="*/ 129 h 1194"/>
                  <a:gd name="T28" fmla="*/ 356 w 912"/>
                  <a:gd name="T29" fmla="*/ 114 h 1194"/>
                  <a:gd name="T30" fmla="*/ 114 w 912"/>
                  <a:gd name="T31" fmla="*/ 98 h 1194"/>
                  <a:gd name="T32" fmla="*/ 144 w 912"/>
                  <a:gd name="T33" fmla="*/ 83 h 1194"/>
                  <a:gd name="T34" fmla="*/ 144 w 912"/>
                  <a:gd name="T35" fmla="*/ 23 h 1194"/>
                  <a:gd name="T36" fmla="*/ 129 w 912"/>
                  <a:gd name="T37" fmla="*/ 53 h 1194"/>
                  <a:gd name="T38" fmla="*/ 114 w 912"/>
                  <a:gd name="T39" fmla="*/ 53 h 1194"/>
                  <a:gd name="T40" fmla="*/ 114 w 912"/>
                  <a:gd name="T41" fmla="*/ 83 h 1194"/>
                  <a:gd name="T42" fmla="*/ 100 w 912"/>
                  <a:gd name="T43" fmla="*/ 263 h 1194"/>
                  <a:gd name="T44" fmla="*/ 33 w 912"/>
                  <a:gd name="T45" fmla="*/ 718 h 1194"/>
                  <a:gd name="T46" fmla="*/ 33 w 912"/>
                  <a:gd name="T47" fmla="*/ 912 h 1194"/>
                  <a:gd name="T48" fmla="*/ 44 w 912"/>
                  <a:gd name="T49" fmla="*/ 1151 h 1194"/>
                  <a:gd name="T50" fmla="*/ 300 w 912"/>
                  <a:gd name="T51" fmla="*/ 1172 h 1194"/>
                  <a:gd name="T52" fmla="*/ 434 w 912"/>
                  <a:gd name="T53" fmla="*/ 1172 h 1194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912"/>
                  <a:gd name="T82" fmla="*/ 0 h 1194"/>
                  <a:gd name="T83" fmla="*/ 912 w 912"/>
                  <a:gd name="T84" fmla="*/ 1194 h 1194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912" h="1194">
                    <a:moveTo>
                      <a:pt x="434" y="1172"/>
                    </a:moveTo>
                    <a:cubicBezTo>
                      <a:pt x="500" y="1172"/>
                      <a:pt x="633" y="1183"/>
                      <a:pt x="701" y="1172"/>
                    </a:cubicBezTo>
                    <a:cubicBezTo>
                      <a:pt x="769" y="1162"/>
                      <a:pt x="823" y="1151"/>
                      <a:pt x="845" y="1107"/>
                    </a:cubicBezTo>
                    <a:cubicBezTo>
                      <a:pt x="868" y="1064"/>
                      <a:pt x="836" y="967"/>
                      <a:pt x="834" y="912"/>
                    </a:cubicBezTo>
                    <a:cubicBezTo>
                      <a:pt x="833" y="858"/>
                      <a:pt x="834" y="826"/>
                      <a:pt x="834" y="783"/>
                    </a:cubicBezTo>
                    <a:cubicBezTo>
                      <a:pt x="834" y="739"/>
                      <a:pt x="823" y="728"/>
                      <a:pt x="834" y="653"/>
                    </a:cubicBezTo>
                    <a:cubicBezTo>
                      <a:pt x="845" y="577"/>
                      <a:pt x="890" y="414"/>
                      <a:pt x="901" y="328"/>
                    </a:cubicBezTo>
                    <a:cubicBezTo>
                      <a:pt x="912" y="241"/>
                      <a:pt x="901" y="179"/>
                      <a:pt x="901" y="133"/>
                    </a:cubicBezTo>
                    <a:cubicBezTo>
                      <a:pt x="901" y="87"/>
                      <a:pt x="904" y="71"/>
                      <a:pt x="902" y="53"/>
                    </a:cubicBezTo>
                    <a:cubicBezTo>
                      <a:pt x="900" y="35"/>
                      <a:pt x="892" y="31"/>
                      <a:pt x="887" y="23"/>
                    </a:cubicBezTo>
                    <a:cubicBezTo>
                      <a:pt x="882" y="15"/>
                      <a:pt x="880" y="0"/>
                      <a:pt x="872" y="7"/>
                    </a:cubicBezTo>
                    <a:cubicBezTo>
                      <a:pt x="864" y="14"/>
                      <a:pt x="866" y="53"/>
                      <a:pt x="841" y="68"/>
                    </a:cubicBezTo>
                    <a:cubicBezTo>
                      <a:pt x="816" y="83"/>
                      <a:pt x="765" y="88"/>
                      <a:pt x="720" y="98"/>
                    </a:cubicBezTo>
                    <a:cubicBezTo>
                      <a:pt x="675" y="108"/>
                      <a:pt x="629" y="126"/>
                      <a:pt x="568" y="129"/>
                    </a:cubicBezTo>
                    <a:cubicBezTo>
                      <a:pt x="507" y="132"/>
                      <a:pt x="432" y="119"/>
                      <a:pt x="356" y="114"/>
                    </a:cubicBezTo>
                    <a:cubicBezTo>
                      <a:pt x="280" y="109"/>
                      <a:pt x="149" y="103"/>
                      <a:pt x="114" y="98"/>
                    </a:cubicBezTo>
                    <a:cubicBezTo>
                      <a:pt x="79" y="93"/>
                      <a:pt x="139" y="95"/>
                      <a:pt x="144" y="83"/>
                    </a:cubicBezTo>
                    <a:cubicBezTo>
                      <a:pt x="149" y="71"/>
                      <a:pt x="146" y="28"/>
                      <a:pt x="144" y="23"/>
                    </a:cubicBezTo>
                    <a:cubicBezTo>
                      <a:pt x="142" y="18"/>
                      <a:pt x="134" y="48"/>
                      <a:pt x="129" y="53"/>
                    </a:cubicBezTo>
                    <a:cubicBezTo>
                      <a:pt x="124" y="58"/>
                      <a:pt x="116" y="48"/>
                      <a:pt x="114" y="53"/>
                    </a:cubicBezTo>
                    <a:cubicBezTo>
                      <a:pt x="112" y="58"/>
                      <a:pt x="116" y="48"/>
                      <a:pt x="114" y="83"/>
                    </a:cubicBezTo>
                    <a:cubicBezTo>
                      <a:pt x="112" y="118"/>
                      <a:pt x="113" y="157"/>
                      <a:pt x="100" y="263"/>
                    </a:cubicBezTo>
                    <a:cubicBezTo>
                      <a:pt x="87" y="369"/>
                      <a:pt x="44" y="609"/>
                      <a:pt x="33" y="718"/>
                    </a:cubicBezTo>
                    <a:cubicBezTo>
                      <a:pt x="22" y="826"/>
                      <a:pt x="32" y="841"/>
                      <a:pt x="33" y="912"/>
                    </a:cubicBezTo>
                    <a:cubicBezTo>
                      <a:pt x="35" y="984"/>
                      <a:pt x="0" y="1107"/>
                      <a:pt x="44" y="1151"/>
                    </a:cubicBezTo>
                    <a:cubicBezTo>
                      <a:pt x="89" y="1194"/>
                      <a:pt x="235" y="1168"/>
                      <a:pt x="300" y="1172"/>
                    </a:cubicBezTo>
                    <a:cubicBezTo>
                      <a:pt x="366" y="1176"/>
                      <a:pt x="367" y="1172"/>
                      <a:pt x="434" y="1172"/>
                    </a:cubicBezTo>
                    <a:close/>
                  </a:path>
                </a:pathLst>
              </a:custGeom>
              <a:blipFill dpi="0" rotWithShape="1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53" name="Group 551"/>
              <p:cNvGrpSpPr>
                <a:grpSpLocks/>
              </p:cNvGrpSpPr>
              <p:nvPr/>
            </p:nvGrpSpPr>
            <p:grpSpPr bwMode="auto">
              <a:xfrm>
                <a:off x="96" y="3696"/>
                <a:ext cx="864" cy="528"/>
                <a:chOff x="96" y="3648"/>
                <a:chExt cx="864" cy="528"/>
              </a:xfrm>
            </p:grpSpPr>
            <p:sp>
              <p:nvSpPr>
                <p:cNvPr id="57" name="Freeform 552"/>
                <p:cNvSpPr>
                  <a:spLocks/>
                </p:cNvSpPr>
                <p:nvPr/>
              </p:nvSpPr>
              <p:spPr bwMode="auto">
                <a:xfrm>
                  <a:off x="432" y="3936"/>
                  <a:ext cx="240" cy="240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8" name="Freeform 553"/>
                <p:cNvSpPr>
                  <a:spLocks/>
                </p:cNvSpPr>
                <p:nvPr/>
              </p:nvSpPr>
              <p:spPr bwMode="auto">
                <a:xfrm>
                  <a:off x="96" y="3936"/>
                  <a:ext cx="336" cy="192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" name="Freeform 554"/>
                <p:cNvSpPr>
                  <a:spLocks/>
                </p:cNvSpPr>
                <p:nvPr/>
              </p:nvSpPr>
              <p:spPr bwMode="auto">
                <a:xfrm>
                  <a:off x="624" y="3984"/>
                  <a:ext cx="336" cy="192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" name="Freeform 555"/>
                <p:cNvSpPr>
                  <a:spLocks/>
                </p:cNvSpPr>
                <p:nvPr/>
              </p:nvSpPr>
              <p:spPr bwMode="auto">
                <a:xfrm>
                  <a:off x="288" y="3840"/>
                  <a:ext cx="240" cy="240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" name="Freeform 556"/>
                <p:cNvSpPr>
                  <a:spLocks/>
                </p:cNvSpPr>
                <p:nvPr/>
              </p:nvSpPr>
              <p:spPr bwMode="auto">
                <a:xfrm>
                  <a:off x="576" y="3792"/>
                  <a:ext cx="240" cy="240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" name="Freeform 557"/>
                <p:cNvSpPr>
                  <a:spLocks/>
                </p:cNvSpPr>
                <p:nvPr/>
              </p:nvSpPr>
              <p:spPr bwMode="auto">
                <a:xfrm>
                  <a:off x="432" y="3648"/>
                  <a:ext cx="240" cy="240"/>
                </a:xfrm>
                <a:custGeom>
                  <a:avLst/>
                  <a:gdLst>
                    <a:gd name="T0" fmla="*/ 167 w 2287"/>
                    <a:gd name="T1" fmla="*/ 952 h 1272"/>
                    <a:gd name="T2" fmla="*/ 63 w 2287"/>
                    <a:gd name="T3" fmla="*/ 712 h 1272"/>
                    <a:gd name="T4" fmla="*/ 543 w 2287"/>
                    <a:gd name="T5" fmla="*/ 136 h 1272"/>
                    <a:gd name="T6" fmla="*/ 1071 w 2287"/>
                    <a:gd name="T7" fmla="*/ 88 h 1272"/>
                    <a:gd name="T8" fmla="*/ 1791 w 2287"/>
                    <a:gd name="T9" fmla="*/ 40 h 1272"/>
                    <a:gd name="T10" fmla="*/ 2223 w 2287"/>
                    <a:gd name="T11" fmla="*/ 328 h 1272"/>
                    <a:gd name="T12" fmla="*/ 2175 w 2287"/>
                    <a:gd name="T13" fmla="*/ 664 h 1272"/>
                    <a:gd name="T14" fmla="*/ 1839 w 2287"/>
                    <a:gd name="T15" fmla="*/ 1192 h 1272"/>
                    <a:gd name="T16" fmla="*/ 1359 w 2287"/>
                    <a:gd name="T17" fmla="*/ 1144 h 1272"/>
                    <a:gd name="T18" fmla="*/ 591 w 2287"/>
                    <a:gd name="T19" fmla="*/ 1192 h 1272"/>
                    <a:gd name="T20" fmla="*/ 159 w 2287"/>
                    <a:gd name="T21" fmla="*/ 952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4" name="Freeform 558"/>
              <p:cNvSpPr>
                <a:spLocks/>
              </p:cNvSpPr>
              <p:nvPr/>
            </p:nvSpPr>
            <p:spPr bwMode="auto">
              <a:xfrm>
                <a:off x="480" y="2688"/>
                <a:ext cx="192" cy="144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" name="Freeform 559"/>
              <p:cNvSpPr>
                <a:spLocks/>
              </p:cNvSpPr>
              <p:nvPr/>
            </p:nvSpPr>
            <p:spPr bwMode="auto">
              <a:xfrm>
                <a:off x="912" y="2736"/>
                <a:ext cx="192" cy="144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" name="Freeform 560"/>
              <p:cNvSpPr>
                <a:spLocks/>
              </p:cNvSpPr>
              <p:nvPr/>
            </p:nvSpPr>
            <p:spPr bwMode="auto">
              <a:xfrm>
                <a:off x="576" y="2592"/>
                <a:ext cx="192" cy="144"/>
              </a:xfrm>
              <a:custGeom>
                <a:avLst/>
                <a:gdLst>
                  <a:gd name="T0" fmla="*/ 167 w 2287"/>
                  <a:gd name="T1" fmla="*/ 952 h 1272"/>
                  <a:gd name="T2" fmla="*/ 63 w 2287"/>
                  <a:gd name="T3" fmla="*/ 712 h 1272"/>
                  <a:gd name="T4" fmla="*/ 543 w 2287"/>
                  <a:gd name="T5" fmla="*/ 136 h 1272"/>
                  <a:gd name="T6" fmla="*/ 1071 w 2287"/>
                  <a:gd name="T7" fmla="*/ 88 h 1272"/>
                  <a:gd name="T8" fmla="*/ 1791 w 2287"/>
                  <a:gd name="T9" fmla="*/ 40 h 1272"/>
                  <a:gd name="T10" fmla="*/ 2223 w 2287"/>
                  <a:gd name="T11" fmla="*/ 328 h 1272"/>
                  <a:gd name="T12" fmla="*/ 2175 w 2287"/>
                  <a:gd name="T13" fmla="*/ 664 h 1272"/>
                  <a:gd name="T14" fmla="*/ 1839 w 2287"/>
                  <a:gd name="T15" fmla="*/ 1192 h 1272"/>
                  <a:gd name="T16" fmla="*/ 1359 w 2287"/>
                  <a:gd name="T17" fmla="*/ 1144 h 1272"/>
                  <a:gd name="T18" fmla="*/ 591 w 2287"/>
                  <a:gd name="T19" fmla="*/ 1192 h 1272"/>
                  <a:gd name="T20" fmla="*/ 159 w 2287"/>
                  <a:gd name="T21" fmla="*/ 952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6" name="Freeform 561" descr="Циновка"/>
            <p:cNvSpPr>
              <a:spLocks/>
            </p:cNvSpPr>
            <p:nvPr/>
          </p:nvSpPr>
          <p:spPr bwMode="auto">
            <a:xfrm>
              <a:off x="192" y="2848"/>
              <a:ext cx="1144" cy="360"/>
            </a:xfrm>
            <a:custGeom>
              <a:avLst/>
              <a:gdLst>
                <a:gd name="T0" fmla="*/ 144 w 1144"/>
                <a:gd name="T1" fmla="*/ 32 h 360"/>
                <a:gd name="T2" fmla="*/ 48 w 1144"/>
                <a:gd name="T3" fmla="*/ 32 h 360"/>
                <a:gd name="T4" fmla="*/ 0 w 1144"/>
                <a:gd name="T5" fmla="*/ 224 h 360"/>
                <a:gd name="T6" fmla="*/ 48 w 1144"/>
                <a:gd name="T7" fmla="*/ 272 h 360"/>
                <a:gd name="T8" fmla="*/ 144 w 1144"/>
                <a:gd name="T9" fmla="*/ 272 h 360"/>
                <a:gd name="T10" fmla="*/ 336 w 1144"/>
                <a:gd name="T11" fmla="*/ 272 h 360"/>
                <a:gd name="T12" fmla="*/ 816 w 1144"/>
                <a:gd name="T13" fmla="*/ 320 h 360"/>
                <a:gd name="T14" fmla="*/ 1104 w 1144"/>
                <a:gd name="T15" fmla="*/ 320 h 360"/>
                <a:gd name="T16" fmla="*/ 1056 w 1144"/>
                <a:gd name="T17" fmla="*/ 80 h 360"/>
                <a:gd name="T18" fmla="*/ 960 w 1144"/>
                <a:gd name="T19" fmla="*/ 32 h 360"/>
                <a:gd name="T20" fmla="*/ 816 w 1144"/>
                <a:gd name="T21" fmla="*/ 128 h 360"/>
                <a:gd name="T22" fmla="*/ 551 w 1144"/>
                <a:gd name="T23" fmla="*/ 146 h 360"/>
                <a:gd name="T24" fmla="*/ 339 w 1144"/>
                <a:gd name="T25" fmla="*/ 115 h 360"/>
                <a:gd name="T26" fmla="*/ 192 w 1144"/>
                <a:gd name="T27" fmla="*/ 128 h 360"/>
                <a:gd name="T28" fmla="*/ 144 w 1144"/>
                <a:gd name="T29" fmla="*/ 32 h 36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44"/>
                <a:gd name="T46" fmla="*/ 0 h 360"/>
                <a:gd name="T47" fmla="*/ 1144 w 1144"/>
                <a:gd name="T48" fmla="*/ 360 h 36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44" h="360">
                  <a:moveTo>
                    <a:pt x="144" y="32"/>
                  </a:moveTo>
                  <a:cubicBezTo>
                    <a:pt x="120" y="16"/>
                    <a:pt x="72" y="0"/>
                    <a:pt x="48" y="32"/>
                  </a:cubicBezTo>
                  <a:cubicBezTo>
                    <a:pt x="24" y="64"/>
                    <a:pt x="0" y="184"/>
                    <a:pt x="0" y="224"/>
                  </a:cubicBezTo>
                  <a:cubicBezTo>
                    <a:pt x="0" y="264"/>
                    <a:pt x="24" y="264"/>
                    <a:pt x="48" y="272"/>
                  </a:cubicBezTo>
                  <a:cubicBezTo>
                    <a:pt x="72" y="280"/>
                    <a:pt x="96" y="272"/>
                    <a:pt x="144" y="272"/>
                  </a:cubicBezTo>
                  <a:cubicBezTo>
                    <a:pt x="192" y="272"/>
                    <a:pt x="224" y="264"/>
                    <a:pt x="336" y="272"/>
                  </a:cubicBezTo>
                  <a:cubicBezTo>
                    <a:pt x="448" y="280"/>
                    <a:pt x="688" y="312"/>
                    <a:pt x="816" y="320"/>
                  </a:cubicBezTo>
                  <a:cubicBezTo>
                    <a:pt x="944" y="328"/>
                    <a:pt x="1064" y="360"/>
                    <a:pt x="1104" y="320"/>
                  </a:cubicBezTo>
                  <a:cubicBezTo>
                    <a:pt x="1144" y="280"/>
                    <a:pt x="1080" y="128"/>
                    <a:pt x="1056" y="80"/>
                  </a:cubicBezTo>
                  <a:cubicBezTo>
                    <a:pt x="1032" y="32"/>
                    <a:pt x="1000" y="24"/>
                    <a:pt x="960" y="32"/>
                  </a:cubicBezTo>
                  <a:cubicBezTo>
                    <a:pt x="920" y="40"/>
                    <a:pt x="884" y="109"/>
                    <a:pt x="816" y="128"/>
                  </a:cubicBezTo>
                  <a:cubicBezTo>
                    <a:pt x="748" y="147"/>
                    <a:pt x="630" y="148"/>
                    <a:pt x="551" y="146"/>
                  </a:cubicBezTo>
                  <a:cubicBezTo>
                    <a:pt x="472" y="144"/>
                    <a:pt x="399" y="118"/>
                    <a:pt x="339" y="115"/>
                  </a:cubicBezTo>
                  <a:cubicBezTo>
                    <a:pt x="279" y="112"/>
                    <a:pt x="224" y="142"/>
                    <a:pt x="192" y="128"/>
                  </a:cubicBezTo>
                  <a:cubicBezTo>
                    <a:pt x="160" y="114"/>
                    <a:pt x="168" y="48"/>
                    <a:pt x="144" y="32"/>
                  </a:cubicBez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4" name="Group 562"/>
          <p:cNvGrpSpPr>
            <a:grpSpLocks/>
          </p:cNvGrpSpPr>
          <p:nvPr/>
        </p:nvGrpSpPr>
        <p:grpSpPr bwMode="auto">
          <a:xfrm>
            <a:off x="5105400" y="228600"/>
            <a:ext cx="1524000" cy="2057400"/>
            <a:chOff x="2600" y="2595"/>
            <a:chExt cx="1384" cy="1639"/>
          </a:xfrm>
        </p:grpSpPr>
        <p:grpSp>
          <p:nvGrpSpPr>
            <p:cNvPr id="255" name="Group 563"/>
            <p:cNvGrpSpPr>
              <a:grpSpLocks/>
            </p:cNvGrpSpPr>
            <p:nvPr/>
          </p:nvGrpSpPr>
          <p:grpSpPr bwMode="auto">
            <a:xfrm rot="20234941" flipH="1">
              <a:off x="3120" y="2595"/>
              <a:ext cx="536" cy="435"/>
              <a:chOff x="3216" y="2784"/>
              <a:chExt cx="384" cy="335"/>
            </a:xfrm>
          </p:grpSpPr>
          <p:grpSp>
            <p:nvGrpSpPr>
              <p:cNvPr id="257" name="Group 564"/>
              <p:cNvGrpSpPr>
                <a:grpSpLocks/>
              </p:cNvGrpSpPr>
              <p:nvPr/>
            </p:nvGrpSpPr>
            <p:grpSpPr bwMode="auto">
              <a:xfrm flipH="1">
                <a:off x="3216" y="2784"/>
                <a:ext cx="384" cy="335"/>
                <a:chOff x="1355" y="3089"/>
                <a:chExt cx="598" cy="575"/>
              </a:xfrm>
            </p:grpSpPr>
            <p:sp>
              <p:nvSpPr>
                <p:cNvPr id="110" name="Freeform 565"/>
                <p:cNvSpPr>
                  <a:spLocks/>
                </p:cNvSpPr>
                <p:nvPr/>
              </p:nvSpPr>
              <p:spPr bwMode="auto">
                <a:xfrm>
                  <a:off x="1355" y="3089"/>
                  <a:ext cx="598" cy="572"/>
                </a:xfrm>
                <a:custGeom>
                  <a:avLst/>
                  <a:gdLst>
                    <a:gd name="T0" fmla="*/ 85 w 598"/>
                    <a:gd name="T1" fmla="*/ 511 h 572"/>
                    <a:gd name="T2" fmla="*/ 275 w 598"/>
                    <a:gd name="T3" fmla="*/ 569 h 572"/>
                    <a:gd name="T4" fmla="*/ 507 w 598"/>
                    <a:gd name="T5" fmla="*/ 493 h 572"/>
                    <a:gd name="T6" fmla="*/ 591 w 598"/>
                    <a:gd name="T7" fmla="*/ 305 h 572"/>
                    <a:gd name="T8" fmla="*/ 551 w 598"/>
                    <a:gd name="T9" fmla="*/ 113 h 572"/>
                    <a:gd name="T10" fmla="*/ 567 w 598"/>
                    <a:gd name="T11" fmla="*/ 65 h 572"/>
                    <a:gd name="T12" fmla="*/ 565 w 598"/>
                    <a:gd name="T13" fmla="*/ 31 h 572"/>
                    <a:gd name="T14" fmla="*/ 519 w 598"/>
                    <a:gd name="T15" fmla="*/ 17 h 572"/>
                    <a:gd name="T16" fmla="*/ 469 w 598"/>
                    <a:gd name="T17" fmla="*/ 31 h 572"/>
                    <a:gd name="T18" fmla="*/ 443 w 598"/>
                    <a:gd name="T19" fmla="*/ 53 h 572"/>
                    <a:gd name="T20" fmla="*/ 373 w 598"/>
                    <a:gd name="T21" fmla="*/ 31 h 572"/>
                    <a:gd name="T22" fmla="*/ 325 w 598"/>
                    <a:gd name="T23" fmla="*/ 31 h 572"/>
                    <a:gd name="T24" fmla="*/ 303 w 598"/>
                    <a:gd name="T25" fmla="*/ 21 h 572"/>
                    <a:gd name="T26" fmla="*/ 267 w 598"/>
                    <a:gd name="T27" fmla="*/ 9 h 572"/>
                    <a:gd name="T28" fmla="*/ 203 w 598"/>
                    <a:gd name="T29" fmla="*/ 73 h 572"/>
                    <a:gd name="T30" fmla="*/ 133 w 598"/>
                    <a:gd name="T31" fmla="*/ 31 h 572"/>
                    <a:gd name="T32" fmla="*/ 23 w 598"/>
                    <a:gd name="T33" fmla="*/ 49 h 572"/>
                    <a:gd name="T34" fmla="*/ 37 w 598"/>
                    <a:gd name="T35" fmla="*/ 127 h 572"/>
                    <a:gd name="T36" fmla="*/ 3 w 598"/>
                    <a:gd name="T37" fmla="*/ 233 h 572"/>
                    <a:gd name="T38" fmla="*/ 19 w 598"/>
                    <a:gd name="T39" fmla="*/ 409 h 572"/>
                    <a:gd name="T40" fmla="*/ 85 w 598"/>
                    <a:gd name="T41" fmla="*/ 511 h 57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598"/>
                    <a:gd name="T64" fmla="*/ 0 h 572"/>
                    <a:gd name="T65" fmla="*/ 598 w 598"/>
                    <a:gd name="T66" fmla="*/ 572 h 57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598" h="572">
                      <a:moveTo>
                        <a:pt x="85" y="511"/>
                      </a:moveTo>
                      <a:cubicBezTo>
                        <a:pt x="133" y="537"/>
                        <a:pt x="205" y="572"/>
                        <a:pt x="275" y="569"/>
                      </a:cubicBezTo>
                      <a:cubicBezTo>
                        <a:pt x="345" y="566"/>
                        <a:pt x="454" y="537"/>
                        <a:pt x="507" y="493"/>
                      </a:cubicBezTo>
                      <a:cubicBezTo>
                        <a:pt x="560" y="449"/>
                        <a:pt x="584" y="368"/>
                        <a:pt x="591" y="305"/>
                      </a:cubicBezTo>
                      <a:cubicBezTo>
                        <a:pt x="598" y="242"/>
                        <a:pt x="555" y="153"/>
                        <a:pt x="551" y="113"/>
                      </a:cubicBezTo>
                      <a:cubicBezTo>
                        <a:pt x="547" y="73"/>
                        <a:pt x="565" y="79"/>
                        <a:pt x="567" y="65"/>
                      </a:cubicBezTo>
                      <a:cubicBezTo>
                        <a:pt x="569" y="51"/>
                        <a:pt x="573" y="39"/>
                        <a:pt x="565" y="31"/>
                      </a:cubicBezTo>
                      <a:cubicBezTo>
                        <a:pt x="557" y="23"/>
                        <a:pt x="535" y="17"/>
                        <a:pt x="519" y="17"/>
                      </a:cubicBezTo>
                      <a:cubicBezTo>
                        <a:pt x="503" y="17"/>
                        <a:pt x="482" y="25"/>
                        <a:pt x="469" y="31"/>
                      </a:cubicBezTo>
                      <a:cubicBezTo>
                        <a:pt x="456" y="37"/>
                        <a:pt x="459" y="53"/>
                        <a:pt x="443" y="53"/>
                      </a:cubicBezTo>
                      <a:cubicBezTo>
                        <a:pt x="427" y="53"/>
                        <a:pt x="393" y="35"/>
                        <a:pt x="373" y="31"/>
                      </a:cubicBezTo>
                      <a:cubicBezTo>
                        <a:pt x="353" y="27"/>
                        <a:pt x="337" y="33"/>
                        <a:pt x="325" y="31"/>
                      </a:cubicBezTo>
                      <a:cubicBezTo>
                        <a:pt x="313" y="29"/>
                        <a:pt x="313" y="25"/>
                        <a:pt x="303" y="21"/>
                      </a:cubicBezTo>
                      <a:cubicBezTo>
                        <a:pt x="293" y="17"/>
                        <a:pt x="284" y="0"/>
                        <a:pt x="267" y="9"/>
                      </a:cubicBezTo>
                      <a:cubicBezTo>
                        <a:pt x="250" y="18"/>
                        <a:pt x="225" y="69"/>
                        <a:pt x="203" y="73"/>
                      </a:cubicBezTo>
                      <a:cubicBezTo>
                        <a:pt x="181" y="77"/>
                        <a:pt x="163" y="35"/>
                        <a:pt x="133" y="31"/>
                      </a:cubicBezTo>
                      <a:cubicBezTo>
                        <a:pt x="103" y="27"/>
                        <a:pt x="39" y="33"/>
                        <a:pt x="23" y="49"/>
                      </a:cubicBezTo>
                      <a:cubicBezTo>
                        <a:pt x="7" y="65"/>
                        <a:pt x="40" y="96"/>
                        <a:pt x="37" y="127"/>
                      </a:cubicBezTo>
                      <a:cubicBezTo>
                        <a:pt x="34" y="158"/>
                        <a:pt x="6" y="186"/>
                        <a:pt x="3" y="233"/>
                      </a:cubicBezTo>
                      <a:cubicBezTo>
                        <a:pt x="0" y="280"/>
                        <a:pt x="5" y="363"/>
                        <a:pt x="19" y="409"/>
                      </a:cubicBezTo>
                      <a:cubicBezTo>
                        <a:pt x="33" y="455"/>
                        <a:pt x="71" y="490"/>
                        <a:pt x="85" y="51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1" name="Freeform 566"/>
                <p:cNvSpPr>
                  <a:spLocks/>
                </p:cNvSpPr>
                <p:nvPr/>
              </p:nvSpPr>
              <p:spPr bwMode="auto">
                <a:xfrm>
                  <a:off x="1382" y="3143"/>
                  <a:ext cx="354" cy="515"/>
                </a:xfrm>
                <a:custGeom>
                  <a:avLst/>
                  <a:gdLst>
                    <a:gd name="T0" fmla="*/ 0 w 354"/>
                    <a:gd name="T1" fmla="*/ 3 h 515"/>
                    <a:gd name="T2" fmla="*/ 64 w 354"/>
                    <a:gd name="T3" fmla="*/ 11 h 515"/>
                    <a:gd name="T4" fmla="*/ 176 w 354"/>
                    <a:gd name="T5" fmla="*/ 71 h 515"/>
                    <a:gd name="T6" fmla="*/ 288 w 354"/>
                    <a:gd name="T7" fmla="*/ 163 h 515"/>
                    <a:gd name="T8" fmla="*/ 346 w 354"/>
                    <a:gd name="T9" fmla="*/ 313 h 515"/>
                    <a:gd name="T10" fmla="*/ 336 w 354"/>
                    <a:gd name="T11" fmla="*/ 403 h 515"/>
                    <a:gd name="T12" fmla="*/ 272 w 354"/>
                    <a:gd name="T13" fmla="*/ 515 h 5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54"/>
                    <a:gd name="T22" fmla="*/ 0 h 515"/>
                    <a:gd name="T23" fmla="*/ 354 w 354"/>
                    <a:gd name="T24" fmla="*/ 515 h 5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54" h="515">
                      <a:moveTo>
                        <a:pt x="0" y="3"/>
                      </a:moveTo>
                      <a:cubicBezTo>
                        <a:pt x="11" y="4"/>
                        <a:pt x="35" y="0"/>
                        <a:pt x="64" y="11"/>
                      </a:cubicBezTo>
                      <a:cubicBezTo>
                        <a:pt x="93" y="22"/>
                        <a:pt x="139" y="46"/>
                        <a:pt x="176" y="71"/>
                      </a:cubicBezTo>
                      <a:cubicBezTo>
                        <a:pt x="213" y="96"/>
                        <a:pt x="260" y="123"/>
                        <a:pt x="288" y="163"/>
                      </a:cubicBezTo>
                      <a:cubicBezTo>
                        <a:pt x="316" y="203"/>
                        <a:pt x="338" y="273"/>
                        <a:pt x="346" y="313"/>
                      </a:cubicBezTo>
                      <a:cubicBezTo>
                        <a:pt x="354" y="353"/>
                        <a:pt x="348" y="369"/>
                        <a:pt x="336" y="403"/>
                      </a:cubicBezTo>
                      <a:cubicBezTo>
                        <a:pt x="324" y="437"/>
                        <a:pt x="285" y="492"/>
                        <a:pt x="272" y="515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2" name="Freeform 567"/>
                <p:cNvSpPr>
                  <a:spLocks/>
                </p:cNvSpPr>
                <p:nvPr/>
              </p:nvSpPr>
              <p:spPr bwMode="auto">
                <a:xfrm>
                  <a:off x="1658" y="3120"/>
                  <a:ext cx="56" cy="162"/>
                </a:xfrm>
                <a:custGeom>
                  <a:avLst/>
                  <a:gdLst>
                    <a:gd name="T0" fmla="*/ 22 w 56"/>
                    <a:gd name="T1" fmla="*/ 0 h 162"/>
                    <a:gd name="T2" fmla="*/ 52 w 56"/>
                    <a:gd name="T3" fmla="*/ 78 h 162"/>
                    <a:gd name="T4" fmla="*/ 0 w 56"/>
                    <a:gd name="T5" fmla="*/ 162 h 162"/>
                    <a:gd name="T6" fmla="*/ 0 60000 65536"/>
                    <a:gd name="T7" fmla="*/ 0 60000 65536"/>
                    <a:gd name="T8" fmla="*/ 0 60000 65536"/>
                    <a:gd name="T9" fmla="*/ 0 w 56"/>
                    <a:gd name="T10" fmla="*/ 0 h 162"/>
                    <a:gd name="T11" fmla="*/ 56 w 56"/>
                    <a:gd name="T12" fmla="*/ 162 h 16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6" h="162">
                      <a:moveTo>
                        <a:pt x="22" y="0"/>
                      </a:moveTo>
                      <a:cubicBezTo>
                        <a:pt x="27" y="13"/>
                        <a:pt x="56" y="51"/>
                        <a:pt x="52" y="78"/>
                      </a:cubicBezTo>
                      <a:cubicBezTo>
                        <a:pt x="48" y="105"/>
                        <a:pt x="11" y="145"/>
                        <a:pt x="0" y="16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" name="Freeform 568"/>
                <p:cNvSpPr>
                  <a:spLocks/>
                </p:cNvSpPr>
                <p:nvPr/>
              </p:nvSpPr>
              <p:spPr bwMode="auto">
                <a:xfrm>
                  <a:off x="1680" y="3176"/>
                  <a:ext cx="150" cy="170"/>
                </a:xfrm>
                <a:custGeom>
                  <a:avLst/>
                  <a:gdLst>
                    <a:gd name="T0" fmla="*/ 0 w 150"/>
                    <a:gd name="T1" fmla="*/ 88 h 170"/>
                    <a:gd name="T2" fmla="*/ 50 w 150"/>
                    <a:gd name="T3" fmla="*/ 30 h 170"/>
                    <a:gd name="T4" fmla="*/ 130 w 150"/>
                    <a:gd name="T5" fmla="*/ 10 h 170"/>
                    <a:gd name="T6" fmla="*/ 144 w 150"/>
                    <a:gd name="T7" fmla="*/ 88 h 170"/>
                    <a:gd name="T8" fmla="*/ 96 w 150"/>
                    <a:gd name="T9" fmla="*/ 136 h 170"/>
                    <a:gd name="T10" fmla="*/ 54 w 150"/>
                    <a:gd name="T11" fmla="*/ 146 h 170"/>
                    <a:gd name="T12" fmla="*/ 30 w 150"/>
                    <a:gd name="T13" fmla="*/ 170 h 17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0"/>
                    <a:gd name="T22" fmla="*/ 0 h 170"/>
                    <a:gd name="T23" fmla="*/ 150 w 150"/>
                    <a:gd name="T24" fmla="*/ 170 h 17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0" h="170">
                      <a:moveTo>
                        <a:pt x="0" y="88"/>
                      </a:moveTo>
                      <a:cubicBezTo>
                        <a:pt x="8" y="78"/>
                        <a:pt x="28" y="43"/>
                        <a:pt x="50" y="30"/>
                      </a:cubicBezTo>
                      <a:cubicBezTo>
                        <a:pt x="72" y="17"/>
                        <a:pt x="114" y="0"/>
                        <a:pt x="130" y="10"/>
                      </a:cubicBezTo>
                      <a:cubicBezTo>
                        <a:pt x="146" y="20"/>
                        <a:pt x="150" y="67"/>
                        <a:pt x="144" y="88"/>
                      </a:cubicBezTo>
                      <a:cubicBezTo>
                        <a:pt x="138" y="109"/>
                        <a:pt x="111" y="126"/>
                        <a:pt x="96" y="136"/>
                      </a:cubicBezTo>
                      <a:cubicBezTo>
                        <a:pt x="81" y="146"/>
                        <a:pt x="65" y="140"/>
                        <a:pt x="54" y="146"/>
                      </a:cubicBezTo>
                      <a:cubicBezTo>
                        <a:pt x="43" y="152"/>
                        <a:pt x="35" y="165"/>
                        <a:pt x="30" y="17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" name="Freeform 569"/>
                <p:cNvSpPr>
                  <a:spLocks/>
                </p:cNvSpPr>
                <p:nvPr/>
              </p:nvSpPr>
              <p:spPr bwMode="auto">
                <a:xfrm>
                  <a:off x="1824" y="3216"/>
                  <a:ext cx="118" cy="190"/>
                </a:xfrm>
                <a:custGeom>
                  <a:avLst/>
                  <a:gdLst>
                    <a:gd name="T0" fmla="*/ 0 w 118"/>
                    <a:gd name="T1" fmla="*/ 0 h 190"/>
                    <a:gd name="T2" fmla="*/ 30 w 118"/>
                    <a:gd name="T3" fmla="*/ 42 h 190"/>
                    <a:gd name="T4" fmla="*/ 96 w 118"/>
                    <a:gd name="T5" fmla="*/ 96 h 190"/>
                    <a:gd name="T6" fmla="*/ 118 w 118"/>
                    <a:gd name="T7" fmla="*/ 190 h 19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8"/>
                    <a:gd name="T13" fmla="*/ 0 h 190"/>
                    <a:gd name="T14" fmla="*/ 118 w 118"/>
                    <a:gd name="T15" fmla="*/ 190 h 19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8" h="190">
                      <a:moveTo>
                        <a:pt x="0" y="0"/>
                      </a:moveTo>
                      <a:cubicBezTo>
                        <a:pt x="5" y="7"/>
                        <a:pt x="14" y="26"/>
                        <a:pt x="30" y="42"/>
                      </a:cubicBezTo>
                      <a:cubicBezTo>
                        <a:pt x="46" y="58"/>
                        <a:pt x="81" y="71"/>
                        <a:pt x="96" y="96"/>
                      </a:cubicBezTo>
                      <a:cubicBezTo>
                        <a:pt x="111" y="121"/>
                        <a:pt x="114" y="171"/>
                        <a:pt x="118" y="19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" name="Freeform 570"/>
                <p:cNvSpPr>
                  <a:spLocks/>
                </p:cNvSpPr>
                <p:nvPr/>
              </p:nvSpPr>
              <p:spPr bwMode="auto">
                <a:xfrm>
                  <a:off x="1806" y="3138"/>
                  <a:ext cx="114" cy="73"/>
                </a:xfrm>
                <a:custGeom>
                  <a:avLst/>
                  <a:gdLst>
                    <a:gd name="T0" fmla="*/ 0 w 114"/>
                    <a:gd name="T1" fmla="*/ 0 h 73"/>
                    <a:gd name="T2" fmla="*/ 52 w 114"/>
                    <a:gd name="T3" fmla="*/ 68 h 73"/>
                    <a:gd name="T4" fmla="*/ 114 w 114"/>
                    <a:gd name="T5" fmla="*/ 30 h 73"/>
                    <a:gd name="T6" fmla="*/ 0 60000 65536"/>
                    <a:gd name="T7" fmla="*/ 0 60000 65536"/>
                    <a:gd name="T8" fmla="*/ 0 60000 65536"/>
                    <a:gd name="T9" fmla="*/ 0 w 114"/>
                    <a:gd name="T10" fmla="*/ 0 h 73"/>
                    <a:gd name="T11" fmla="*/ 114 w 114"/>
                    <a:gd name="T12" fmla="*/ 73 h 7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4" h="73">
                      <a:moveTo>
                        <a:pt x="0" y="0"/>
                      </a:moveTo>
                      <a:cubicBezTo>
                        <a:pt x="9" y="11"/>
                        <a:pt x="33" y="63"/>
                        <a:pt x="52" y="68"/>
                      </a:cubicBezTo>
                      <a:cubicBezTo>
                        <a:pt x="71" y="73"/>
                        <a:pt x="101" y="38"/>
                        <a:pt x="114" y="3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" name="Freeform 571"/>
                <p:cNvSpPr>
                  <a:spLocks/>
                </p:cNvSpPr>
                <p:nvPr/>
              </p:nvSpPr>
              <p:spPr bwMode="auto">
                <a:xfrm>
                  <a:off x="1838" y="3382"/>
                  <a:ext cx="60" cy="168"/>
                </a:xfrm>
                <a:custGeom>
                  <a:avLst/>
                  <a:gdLst>
                    <a:gd name="T0" fmla="*/ 0 w 60"/>
                    <a:gd name="T1" fmla="*/ 0 h 168"/>
                    <a:gd name="T2" fmla="*/ 44 w 60"/>
                    <a:gd name="T3" fmla="*/ 60 h 168"/>
                    <a:gd name="T4" fmla="*/ 60 w 60"/>
                    <a:gd name="T5" fmla="*/ 168 h 168"/>
                    <a:gd name="T6" fmla="*/ 0 60000 65536"/>
                    <a:gd name="T7" fmla="*/ 0 60000 65536"/>
                    <a:gd name="T8" fmla="*/ 0 60000 65536"/>
                    <a:gd name="T9" fmla="*/ 0 w 60"/>
                    <a:gd name="T10" fmla="*/ 0 h 168"/>
                    <a:gd name="T11" fmla="*/ 60 w 60"/>
                    <a:gd name="T12" fmla="*/ 168 h 1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0" h="168">
                      <a:moveTo>
                        <a:pt x="0" y="0"/>
                      </a:moveTo>
                      <a:cubicBezTo>
                        <a:pt x="7" y="9"/>
                        <a:pt x="34" y="32"/>
                        <a:pt x="44" y="60"/>
                      </a:cubicBezTo>
                      <a:cubicBezTo>
                        <a:pt x="54" y="88"/>
                        <a:pt x="57" y="146"/>
                        <a:pt x="60" y="168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7" name="Freeform 572"/>
                <p:cNvSpPr>
                  <a:spLocks/>
                </p:cNvSpPr>
                <p:nvPr/>
              </p:nvSpPr>
              <p:spPr bwMode="auto">
                <a:xfrm>
                  <a:off x="1702" y="3354"/>
                  <a:ext cx="114" cy="276"/>
                </a:xfrm>
                <a:custGeom>
                  <a:avLst/>
                  <a:gdLst>
                    <a:gd name="T0" fmla="*/ 0 w 114"/>
                    <a:gd name="T1" fmla="*/ 0 h 276"/>
                    <a:gd name="T2" fmla="*/ 28 w 114"/>
                    <a:gd name="T3" fmla="*/ 40 h 276"/>
                    <a:gd name="T4" fmla="*/ 100 w 114"/>
                    <a:gd name="T5" fmla="*/ 80 h 276"/>
                    <a:gd name="T6" fmla="*/ 112 w 114"/>
                    <a:gd name="T7" fmla="*/ 168 h 276"/>
                    <a:gd name="T8" fmla="*/ 96 w 114"/>
                    <a:gd name="T9" fmla="*/ 276 h 2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4"/>
                    <a:gd name="T16" fmla="*/ 0 h 276"/>
                    <a:gd name="T17" fmla="*/ 114 w 114"/>
                    <a:gd name="T18" fmla="*/ 276 h 2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4" h="276">
                      <a:moveTo>
                        <a:pt x="0" y="0"/>
                      </a:moveTo>
                      <a:cubicBezTo>
                        <a:pt x="5" y="7"/>
                        <a:pt x="11" y="27"/>
                        <a:pt x="28" y="40"/>
                      </a:cubicBezTo>
                      <a:cubicBezTo>
                        <a:pt x="45" y="53"/>
                        <a:pt x="86" y="59"/>
                        <a:pt x="100" y="80"/>
                      </a:cubicBezTo>
                      <a:cubicBezTo>
                        <a:pt x="114" y="101"/>
                        <a:pt x="113" y="135"/>
                        <a:pt x="112" y="168"/>
                      </a:cubicBezTo>
                      <a:cubicBezTo>
                        <a:pt x="111" y="201"/>
                        <a:pt x="99" y="254"/>
                        <a:pt x="96" y="276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8" name="Freeform 573"/>
                <p:cNvSpPr>
                  <a:spLocks/>
                </p:cNvSpPr>
                <p:nvPr/>
              </p:nvSpPr>
              <p:spPr bwMode="auto">
                <a:xfrm>
                  <a:off x="1584" y="3552"/>
                  <a:ext cx="96" cy="48"/>
                </a:xfrm>
                <a:custGeom>
                  <a:avLst/>
                  <a:gdLst>
                    <a:gd name="T0" fmla="*/ 96 w 96"/>
                    <a:gd name="T1" fmla="*/ 0 h 48"/>
                    <a:gd name="T2" fmla="*/ 46 w 96"/>
                    <a:gd name="T3" fmla="*/ 38 h 48"/>
                    <a:gd name="T4" fmla="*/ 0 w 96"/>
                    <a:gd name="T5" fmla="*/ 48 h 48"/>
                    <a:gd name="T6" fmla="*/ 0 60000 65536"/>
                    <a:gd name="T7" fmla="*/ 0 60000 65536"/>
                    <a:gd name="T8" fmla="*/ 0 60000 65536"/>
                    <a:gd name="T9" fmla="*/ 0 w 96"/>
                    <a:gd name="T10" fmla="*/ 0 h 48"/>
                    <a:gd name="T11" fmla="*/ 96 w 96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6" h="48">
                      <a:moveTo>
                        <a:pt x="96" y="0"/>
                      </a:moveTo>
                      <a:cubicBezTo>
                        <a:pt x="88" y="6"/>
                        <a:pt x="62" y="30"/>
                        <a:pt x="46" y="38"/>
                      </a:cubicBezTo>
                      <a:cubicBezTo>
                        <a:pt x="30" y="46"/>
                        <a:pt x="10" y="46"/>
                        <a:pt x="0" y="48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9" name="Freeform 574"/>
                <p:cNvSpPr>
                  <a:spLocks/>
                </p:cNvSpPr>
                <p:nvPr/>
              </p:nvSpPr>
              <p:spPr bwMode="auto">
                <a:xfrm>
                  <a:off x="1390" y="3206"/>
                  <a:ext cx="98" cy="394"/>
                </a:xfrm>
                <a:custGeom>
                  <a:avLst/>
                  <a:gdLst>
                    <a:gd name="T0" fmla="*/ 0 w 98"/>
                    <a:gd name="T1" fmla="*/ 0 h 394"/>
                    <a:gd name="T2" fmla="*/ 56 w 98"/>
                    <a:gd name="T3" fmla="*/ 48 h 394"/>
                    <a:gd name="T4" fmla="*/ 84 w 98"/>
                    <a:gd name="T5" fmla="*/ 108 h 394"/>
                    <a:gd name="T6" fmla="*/ 72 w 98"/>
                    <a:gd name="T7" fmla="*/ 196 h 394"/>
                    <a:gd name="T8" fmla="*/ 40 w 98"/>
                    <a:gd name="T9" fmla="*/ 272 h 394"/>
                    <a:gd name="T10" fmla="*/ 98 w 98"/>
                    <a:gd name="T11" fmla="*/ 394 h 39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394"/>
                    <a:gd name="T20" fmla="*/ 98 w 98"/>
                    <a:gd name="T21" fmla="*/ 394 h 39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394">
                      <a:moveTo>
                        <a:pt x="0" y="0"/>
                      </a:moveTo>
                      <a:cubicBezTo>
                        <a:pt x="9" y="8"/>
                        <a:pt x="42" y="30"/>
                        <a:pt x="56" y="48"/>
                      </a:cubicBezTo>
                      <a:cubicBezTo>
                        <a:pt x="70" y="66"/>
                        <a:pt x="81" y="83"/>
                        <a:pt x="84" y="108"/>
                      </a:cubicBezTo>
                      <a:cubicBezTo>
                        <a:pt x="87" y="133"/>
                        <a:pt x="79" y="169"/>
                        <a:pt x="72" y="196"/>
                      </a:cubicBezTo>
                      <a:cubicBezTo>
                        <a:pt x="65" y="223"/>
                        <a:pt x="36" y="239"/>
                        <a:pt x="40" y="272"/>
                      </a:cubicBezTo>
                      <a:cubicBezTo>
                        <a:pt x="44" y="305"/>
                        <a:pt x="86" y="369"/>
                        <a:pt x="98" y="394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0" name="Freeform 575"/>
                <p:cNvSpPr>
                  <a:spLocks/>
                </p:cNvSpPr>
                <p:nvPr/>
              </p:nvSpPr>
              <p:spPr bwMode="auto">
                <a:xfrm>
                  <a:off x="1424" y="3216"/>
                  <a:ext cx="208" cy="448"/>
                </a:xfrm>
                <a:custGeom>
                  <a:avLst/>
                  <a:gdLst>
                    <a:gd name="T0" fmla="*/ 112 w 208"/>
                    <a:gd name="T1" fmla="*/ 0 h 448"/>
                    <a:gd name="T2" fmla="*/ 112 w 208"/>
                    <a:gd name="T3" fmla="*/ 96 h 448"/>
                    <a:gd name="T4" fmla="*/ 18 w 208"/>
                    <a:gd name="T5" fmla="*/ 210 h 448"/>
                    <a:gd name="T6" fmla="*/ 16 w 208"/>
                    <a:gd name="T7" fmla="*/ 336 h 448"/>
                    <a:gd name="T8" fmla="*/ 112 w 208"/>
                    <a:gd name="T9" fmla="*/ 432 h 448"/>
                    <a:gd name="T10" fmla="*/ 208 w 208"/>
                    <a:gd name="T11" fmla="*/ 432 h 44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08"/>
                    <a:gd name="T19" fmla="*/ 0 h 448"/>
                    <a:gd name="T20" fmla="*/ 208 w 208"/>
                    <a:gd name="T21" fmla="*/ 448 h 44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08" h="448">
                      <a:moveTo>
                        <a:pt x="112" y="0"/>
                      </a:moveTo>
                      <a:cubicBezTo>
                        <a:pt x="120" y="32"/>
                        <a:pt x="128" y="61"/>
                        <a:pt x="112" y="96"/>
                      </a:cubicBezTo>
                      <a:cubicBezTo>
                        <a:pt x="96" y="131"/>
                        <a:pt x="34" y="170"/>
                        <a:pt x="18" y="210"/>
                      </a:cubicBezTo>
                      <a:cubicBezTo>
                        <a:pt x="2" y="250"/>
                        <a:pt x="0" y="299"/>
                        <a:pt x="16" y="336"/>
                      </a:cubicBezTo>
                      <a:cubicBezTo>
                        <a:pt x="32" y="373"/>
                        <a:pt x="80" y="416"/>
                        <a:pt x="112" y="432"/>
                      </a:cubicBezTo>
                      <a:cubicBezTo>
                        <a:pt x="144" y="448"/>
                        <a:pt x="176" y="440"/>
                        <a:pt x="208" y="43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1" name="Freeform 576"/>
                <p:cNvSpPr>
                  <a:spLocks/>
                </p:cNvSpPr>
                <p:nvPr/>
              </p:nvSpPr>
              <p:spPr bwMode="auto">
                <a:xfrm>
                  <a:off x="1362" y="3290"/>
                  <a:ext cx="113" cy="132"/>
                </a:xfrm>
                <a:custGeom>
                  <a:avLst/>
                  <a:gdLst>
                    <a:gd name="T0" fmla="*/ 0 w 113"/>
                    <a:gd name="T1" fmla="*/ 0 h 132"/>
                    <a:gd name="T2" fmla="*/ 100 w 113"/>
                    <a:gd name="T3" fmla="*/ 76 h 132"/>
                    <a:gd name="T4" fmla="*/ 80 w 113"/>
                    <a:gd name="T5" fmla="*/ 132 h 132"/>
                    <a:gd name="T6" fmla="*/ 0 60000 65536"/>
                    <a:gd name="T7" fmla="*/ 0 60000 65536"/>
                    <a:gd name="T8" fmla="*/ 0 60000 65536"/>
                    <a:gd name="T9" fmla="*/ 0 w 113"/>
                    <a:gd name="T10" fmla="*/ 0 h 132"/>
                    <a:gd name="T11" fmla="*/ 113 w 113"/>
                    <a:gd name="T12" fmla="*/ 132 h 1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3" h="132">
                      <a:moveTo>
                        <a:pt x="0" y="0"/>
                      </a:moveTo>
                      <a:cubicBezTo>
                        <a:pt x="17" y="13"/>
                        <a:pt x="87" y="54"/>
                        <a:pt x="100" y="76"/>
                      </a:cubicBezTo>
                      <a:cubicBezTo>
                        <a:pt x="113" y="98"/>
                        <a:pt x="84" y="120"/>
                        <a:pt x="80" y="13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2" name="Freeform 577"/>
                <p:cNvSpPr>
                  <a:spLocks/>
                </p:cNvSpPr>
                <p:nvPr/>
              </p:nvSpPr>
              <p:spPr bwMode="auto">
                <a:xfrm>
                  <a:off x="1488" y="3306"/>
                  <a:ext cx="114" cy="294"/>
                </a:xfrm>
                <a:custGeom>
                  <a:avLst/>
                  <a:gdLst>
                    <a:gd name="T0" fmla="*/ 114 w 114"/>
                    <a:gd name="T1" fmla="*/ 0 h 294"/>
                    <a:gd name="T2" fmla="*/ 48 w 114"/>
                    <a:gd name="T3" fmla="*/ 102 h 294"/>
                    <a:gd name="T4" fmla="*/ 14 w 114"/>
                    <a:gd name="T5" fmla="*/ 176 h 294"/>
                    <a:gd name="T6" fmla="*/ 0 w 114"/>
                    <a:gd name="T7" fmla="*/ 294 h 29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4"/>
                    <a:gd name="T13" fmla="*/ 0 h 294"/>
                    <a:gd name="T14" fmla="*/ 114 w 114"/>
                    <a:gd name="T15" fmla="*/ 294 h 29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4" h="294">
                      <a:moveTo>
                        <a:pt x="114" y="0"/>
                      </a:moveTo>
                      <a:cubicBezTo>
                        <a:pt x="102" y="17"/>
                        <a:pt x="65" y="73"/>
                        <a:pt x="48" y="102"/>
                      </a:cubicBezTo>
                      <a:cubicBezTo>
                        <a:pt x="31" y="131"/>
                        <a:pt x="22" y="144"/>
                        <a:pt x="14" y="176"/>
                      </a:cubicBezTo>
                      <a:cubicBezTo>
                        <a:pt x="6" y="208"/>
                        <a:pt x="3" y="270"/>
                        <a:pt x="0" y="294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3" name="Freeform 578"/>
                <p:cNvSpPr>
                  <a:spLocks/>
                </p:cNvSpPr>
                <p:nvPr/>
              </p:nvSpPr>
              <p:spPr bwMode="auto">
                <a:xfrm>
                  <a:off x="1542" y="3378"/>
                  <a:ext cx="92" cy="12"/>
                </a:xfrm>
                <a:custGeom>
                  <a:avLst/>
                  <a:gdLst>
                    <a:gd name="T0" fmla="*/ 0 w 92"/>
                    <a:gd name="T1" fmla="*/ 12 h 12"/>
                    <a:gd name="T2" fmla="*/ 56 w 92"/>
                    <a:gd name="T3" fmla="*/ 0 h 12"/>
                    <a:gd name="T4" fmla="*/ 92 w 92"/>
                    <a:gd name="T5" fmla="*/ 12 h 12"/>
                    <a:gd name="T6" fmla="*/ 0 60000 65536"/>
                    <a:gd name="T7" fmla="*/ 0 60000 65536"/>
                    <a:gd name="T8" fmla="*/ 0 60000 65536"/>
                    <a:gd name="T9" fmla="*/ 0 w 92"/>
                    <a:gd name="T10" fmla="*/ 0 h 12"/>
                    <a:gd name="T11" fmla="*/ 92 w 92"/>
                    <a:gd name="T12" fmla="*/ 12 h 1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2" h="12">
                      <a:moveTo>
                        <a:pt x="0" y="12"/>
                      </a:moveTo>
                      <a:cubicBezTo>
                        <a:pt x="9" y="11"/>
                        <a:pt x="41" y="0"/>
                        <a:pt x="56" y="0"/>
                      </a:cubicBezTo>
                      <a:cubicBezTo>
                        <a:pt x="71" y="0"/>
                        <a:pt x="85" y="10"/>
                        <a:pt x="92" y="1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" name="Freeform 579"/>
                <p:cNvSpPr>
                  <a:spLocks/>
                </p:cNvSpPr>
                <p:nvPr/>
              </p:nvSpPr>
              <p:spPr bwMode="auto">
                <a:xfrm>
                  <a:off x="1504" y="3430"/>
                  <a:ext cx="224" cy="234"/>
                </a:xfrm>
                <a:custGeom>
                  <a:avLst/>
                  <a:gdLst>
                    <a:gd name="T0" fmla="*/ 114 w 224"/>
                    <a:gd name="T1" fmla="*/ 0 h 234"/>
                    <a:gd name="T2" fmla="*/ 32 w 224"/>
                    <a:gd name="T3" fmla="*/ 74 h 234"/>
                    <a:gd name="T4" fmla="*/ 32 w 224"/>
                    <a:gd name="T5" fmla="*/ 122 h 234"/>
                    <a:gd name="T6" fmla="*/ 32 w 224"/>
                    <a:gd name="T7" fmla="*/ 218 h 234"/>
                    <a:gd name="T8" fmla="*/ 224 w 224"/>
                    <a:gd name="T9" fmla="*/ 218 h 2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4"/>
                    <a:gd name="T16" fmla="*/ 0 h 234"/>
                    <a:gd name="T17" fmla="*/ 224 w 224"/>
                    <a:gd name="T18" fmla="*/ 234 h 23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4" h="234">
                      <a:moveTo>
                        <a:pt x="114" y="0"/>
                      </a:moveTo>
                      <a:cubicBezTo>
                        <a:pt x="100" y="13"/>
                        <a:pt x="46" y="54"/>
                        <a:pt x="32" y="74"/>
                      </a:cubicBezTo>
                      <a:cubicBezTo>
                        <a:pt x="18" y="94"/>
                        <a:pt x="32" y="98"/>
                        <a:pt x="32" y="122"/>
                      </a:cubicBezTo>
                      <a:cubicBezTo>
                        <a:pt x="32" y="146"/>
                        <a:pt x="0" y="202"/>
                        <a:pt x="32" y="218"/>
                      </a:cubicBezTo>
                      <a:cubicBezTo>
                        <a:pt x="64" y="234"/>
                        <a:pt x="144" y="226"/>
                        <a:pt x="224" y="218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" name="Freeform 580"/>
                <p:cNvSpPr>
                  <a:spLocks/>
                </p:cNvSpPr>
                <p:nvPr/>
              </p:nvSpPr>
              <p:spPr bwMode="auto">
                <a:xfrm>
                  <a:off x="1581" y="3453"/>
                  <a:ext cx="100" cy="102"/>
                </a:xfrm>
                <a:custGeom>
                  <a:avLst/>
                  <a:gdLst>
                    <a:gd name="T0" fmla="*/ 99 w 100"/>
                    <a:gd name="T1" fmla="*/ 3 h 102"/>
                    <a:gd name="T2" fmla="*/ 41 w 100"/>
                    <a:gd name="T3" fmla="*/ 61 h 102"/>
                    <a:gd name="T4" fmla="*/ 3 w 100"/>
                    <a:gd name="T5" fmla="*/ 99 h 102"/>
                    <a:gd name="T6" fmla="*/ 61 w 100"/>
                    <a:gd name="T7" fmla="*/ 81 h 102"/>
                    <a:gd name="T8" fmla="*/ 99 w 100"/>
                    <a:gd name="T9" fmla="*/ 3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0"/>
                    <a:gd name="T16" fmla="*/ 0 h 102"/>
                    <a:gd name="T17" fmla="*/ 100 w 100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0" h="102">
                      <a:moveTo>
                        <a:pt x="99" y="3"/>
                      </a:moveTo>
                      <a:cubicBezTo>
                        <a:pt x="96" y="0"/>
                        <a:pt x="57" y="45"/>
                        <a:pt x="41" y="61"/>
                      </a:cubicBezTo>
                      <a:cubicBezTo>
                        <a:pt x="25" y="77"/>
                        <a:pt x="0" y="96"/>
                        <a:pt x="3" y="99"/>
                      </a:cubicBezTo>
                      <a:cubicBezTo>
                        <a:pt x="6" y="102"/>
                        <a:pt x="45" y="97"/>
                        <a:pt x="61" y="81"/>
                      </a:cubicBezTo>
                      <a:cubicBezTo>
                        <a:pt x="77" y="65"/>
                        <a:pt x="100" y="9"/>
                        <a:pt x="99" y="3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" name="Freeform 581"/>
                <p:cNvSpPr>
                  <a:spLocks/>
                </p:cNvSpPr>
                <p:nvPr/>
              </p:nvSpPr>
              <p:spPr bwMode="auto">
                <a:xfrm>
                  <a:off x="1665" y="3113"/>
                  <a:ext cx="186" cy="180"/>
                </a:xfrm>
                <a:custGeom>
                  <a:avLst/>
                  <a:gdLst>
                    <a:gd name="T0" fmla="*/ 137 w 186"/>
                    <a:gd name="T1" fmla="*/ 29 h 180"/>
                    <a:gd name="T2" fmla="*/ 73 w 186"/>
                    <a:gd name="T3" fmla="*/ 9 h 180"/>
                    <a:gd name="T4" fmla="*/ 5 w 186"/>
                    <a:gd name="T5" fmla="*/ 5 h 180"/>
                    <a:gd name="T6" fmla="*/ 41 w 186"/>
                    <a:gd name="T7" fmla="*/ 37 h 180"/>
                    <a:gd name="T8" fmla="*/ 45 w 186"/>
                    <a:gd name="T9" fmla="*/ 65 h 180"/>
                    <a:gd name="T10" fmla="*/ 53 w 186"/>
                    <a:gd name="T11" fmla="*/ 101 h 180"/>
                    <a:gd name="T12" fmla="*/ 76 w 186"/>
                    <a:gd name="T13" fmla="*/ 88 h 180"/>
                    <a:gd name="T14" fmla="*/ 137 w 186"/>
                    <a:gd name="T15" fmla="*/ 81 h 180"/>
                    <a:gd name="T16" fmla="*/ 153 w 186"/>
                    <a:gd name="T17" fmla="*/ 101 h 180"/>
                    <a:gd name="T18" fmla="*/ 153 w 186"/>
                    <a:gd name="T19" fmla="*/ 173 h 180"/>
                    <a:gd name="T20" fmla="*/ 161 w 186"/>
                    <a:gd name="T21" fmla="*/ 141 h 180"/>
                    <a:gd name="T22" fmla="*/ 181 w 186"/>
                    <a:gd name="T23" fmla="*/ 141 h 180"/>
                    <a:gd name="T24" fmla="*/ 169 w 186"/>
                    <a:gd name="T25" fmla="*/ 105 h 180"/>
                    <a:gd name="T26" fmla="*/ 181 w 186"/>
                    <a:gd name="T27" fmla="*/ 89 h 180"/>
                    <a:gd name="T28" fmla="*/ 137 w 186"/>
                    <a:gd name="T29" fmla="*/ 29 h 1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86"/>
                    <a:gd name="T46" fmla="*/ 0 h 180"/>
                    <a:gd name="T47" fmla="*/ 186 w 186"/>
                    <a:gd name="T48" fmla="*/ 180 h 180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86" h="180">
                      <a:moveTo>
                        <a:pt x="137" y="29"/>
                      </a:moveTo>
                      <a:cubicBezTo>
                        <a:pt x="119" y="16"/>
                        <a:pt x="95" y="13"/>
                        <a:pt x="73" y="9"/>
                      </a:cubicBezTo>
                      <a:cubicBezTo>
                        <a:pt x="51" y="5"/>
                        <a:pt x="10" y="0"/>
                        <a:pt x="5" y="5"/>
                      </a:cubicBezTo>
                      <a:cubicBezTo>
                        <a:pt x="0" y="10"/>
                        <a:pt x="34" y="27"/>
                        <a:pt x="41" y="37"/>
                      </a:cubicBezTo>
                      <a:cubicBezTo>
                        <a:pt x="48" y="47"/>
                        <a:pt x="43" y="54"/>
                        <a:pt x="45" y="65"/>
                      </a:cubicBezTo>
                      <a:cubicBezTo>
                        <a:pt x="47" y="76"/>
                        <a:pt x="48" y="97"/>
                        <a:pt x="53" y="101"/>
                      </a:cubicBezTo>
                      <a:cubicBezTo>
                        <a:pt x="58" y="105"/>
                        <a:pt x="62" y="91"/>
                        <a:pt x="76" y="88"/>
                      </a:cubicBezTo>
                      <a:cubicBezTo>
                        <a:pt x="90" y="85"/>
                        <a:pt x="124" y="79"/>
                        <a:pt x="137" y="81"/>
                      </a:cubicBezTo>
                      <a:cubicBezTo>
                        <a:pt x="150" y="83"/>
                        <a:pt x="150" y="86"/>
                        <a:pt x="153" y="101"/>
                      </a:cubicBezTo>
                      <a:cubicBezTo>
                        <a:pt x="156" y="116"/>
                        <a:pt x="152" y="166"/>
                        <a:pt x="153" y="173"/>
                      </a:cubicBezTo>
                      <a:cubicBezTo>
                        <a:pt x="154" y="180"/>
                        <a:pt x="156" y="146"/>
                        <a:pt x="161" y="141"/>
                      </a:cubicBezTo>
                      <a:cubicBezTo>
                        <a:pt x="166" y="136"/>
                        <a:pt x="180" y="147"/>
                        <a:pt x="181" y="141"/>
                      </a:cubicBezTo>
                      <a:cubicBezTo>
                        <a:pt x="182" y="135"/>
                        <a:pt x="169" y="114"/>
                        <a:pt x="169" y="105"/>
                      </a:cubicBezTo>
                      <a:cubicBezTo>
                        <a:pt x="169" y="96"/>
                        <a:pt x="186" y="102"/>
                        <a:pt x="181" y="89"/>
                      </a:cubicBezTo>
                      <a:cubicBezTo>
                        <a:pt x="176" y="76"/>
                        <a:pt x="155" y="42"/>
                        <a:pt x="137" y="29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9" name="Freeform 582"/>
              <p:cNvSpPr>
                <a:spLocks/>
              </p:cNvSpPr>
              <p:nvPr/>
            </p:nvSpPr>
            <p:spPr bwMode="auto">
              <a:xfrm flipH="1">
                <a:off x="3320" y="3039"/>
                <a:ext cx="261" cy="79"/>
              </a:xfrm>
              <a:custGeom>
                <a:avLst/>
                <a:gdLst>
                  <a:gd name="T0" fmla="*/ 0 w 406"/>
                  <a:gd name="T1" fmla="*/ 0 h 135"/>
                  <a:gd name="T2" fmla="*/ 44 w 406"/>
                  <a:gd name="T3" fmla="*/ 64 h 135"/>
                  <a:gd name="T4" fmla="*/ 168 w 406"/>
                  <a:gd name="T5" fmla="*/ 124 h 135"/>
                  <a:gd name="T6" fmla="*/ 316 w 406"/>
                  <a:gd name="T7" fmla="*/ 128 h 135"/>
                  <a:gd name="T8" fmla="*/ 402 w 406"/>
                  <a:gd name="T9" fmla="*/ 90 h 135"/>
                  <a:gd name="T10" fmla="*/ 292 w 406"/>
                  <a:gd name="T11" fmla="*/ 112 h 135"/>
                  <a:gd name="T12" fmla="*/ 232 w 406"/>
                  <a:gd name="T13" fmla="*/ 116 h 135"/>
                  <a:gd name="T14" fmla="*/ 120 w 406"/>
                  <a:gd name="T15" fmla="*/ 88 h 135"/>
                  <a:gd name="T16" fmla="*/ 68 w 406"/>
                  <a:gd name="T17" fmla="*/ 72 h 135"/>
                  <a:gd name="T18" fmla="*/ 4 w 406"/>
                  <a:gd name="T19" fmla="*/ 0 h 13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06"/>
                  <a:gd name="T31" fmla="*/ 0 h 135"/>
                  <a:gd name="T32" fmla="*/ 406 w 406"/>
                  <a:gd name="T33" fmla="*/ 135 h 13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06" h="135">
                    <a:moveTo>
                      <a:pt x="0" y="0"/>
                    </a:moveTo>
                    <a:cubicBezTo>
                      <a:pt x="7" y="11"/>
                      <a:pt x="16" y="43"/>
                      <a:pt x="44" y="64"/>
                    </a:cubicBezTo>
                    <a:cubicBezTo>
                      <a:pt x="72" y="85"/>
                      <a:pt x="123" y="113"/>
                      <a:pt x="168" y="124"/>
                    </a:cubicBezTo>
                    <a:cubicBezTo>
                      <a:pt x="213" y="135"/>
                      <a:pt x="277" y="134"/>
                      <a:pt x="316" y="128"/>
                    </a:cubicBezTo>
                    <a:cubicBezTo>
                      <a:pt x="355" y="122"/>
                      <a:pt x="406" y="93"/>
                      <a:pt x="402" y="90"/>
                    </a:cubicBezTo>
                    <a:cubicBezTo>
                      <a:pt x="398" y="87"/>
                      <a:pt x="320" y="108"/>
                      <a:pt x="292" y="112"/>
                    </a:cubicBezTo>
                    <a:cubicBezTo>
                      <a:pt x="264" y="116"/>
                      <a:pt x="261" y="120"/>
                      <a:pt x="232" y="116"/>
                    </a:cubicBezTo>
                    <a:cubicBezTo>
                      <a:pt x="203" y="112"/>
                      <a:pt x="147" y="95"/>
                      <a:pt x="120" y="88"/>
                    </a:cubicBezTo>
                    <a:cubicBezTo>
                      <a:pt x="93" y="81"/>
                      <a:pt x="87" y="87"/>
                      <a:pt x="68" y="72"/>
                    </a:cubicBezTo>
                    <a:cubicBezTo>
                      <a:pt x="49" y="57"/>
                      <a:pt x="17" y="15"/>
                      <a:pt x="4" y="0"/>
                    </a:cubicBezTo>
                  </a:path>
                </a:pathLst>
              </a:custGeom>
              <a:gradFill rotWithShape="1">
                <a:gsLst>
                  <a:gs pos="0">
                    <a:srgbClr val="00F200"/>
                  </a:gs>
                  <a:gs pos="100000">
                    <a:srgbClr val="99FF99"/>
                  </a:gs>
                </a:gsLst>
                <a:path path="rect">
                  <a:fillToRect l="50000" t="50000" r="50000" b="50000"/>
                </a:path>
              </a:gradFill>
              <a:ln w="3175">
                <a:solidFill>
                  <a:srgbClr val="003A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59" name="Group 583"/>
            <p:cNvGrpSpPr>
              <a:grpSpLocks/>
            </p:cNvGrpSpPr>
            <p:nvPr/>
          </p:nvGrpSpPr>
          <p:grpSpPr bwMode="auto">
            <a:xfrm flipH="1">
              <a:off x="2736" y="2640"/>
              <a:ext cx="528" cy="480"/>
              <a:chOff x="2640" y="3024"/>
              <a:chExt cx="598" cy="575"/>
            </a:xfrm>
          </p:grpSpPr>
          <p:grpSp>
            <p:nvGrpSpPr>
              <p:cNvPr id="278" name="Group 584"/>
              <p:cNvGrpSpPr>
                <a:grpSpLocks/>
              </p:cNvGrpSpPr>
              <p:nvPr/>
            </p:nvGrpSpPr>
            <p:grpSpPr bwMode="auto">
              <a:xfrm>
                <a:off x="2640" y="3024"/>
                <a:ext cx="598" cy="575"/>
                <a:chOff x="1355" y="3089"/>
                <a:chExt cx="598" cy="575"/>
              </a:xfrm>
            </p:grpSpPr>
            <p:sp>
              <p:nvSpPr>
                <p:cNvPr id="91" name="Freeform 585"/>
                <p:cNvSpPr>
                  <a:spLocks/>
                </p:cNvSpPr>
                <p:nvPr/>
              </p:nvSpPr>
              <p:spPr bwMode="auto">
                <a:xfrm>
                  <a:off x="1355" y="3089"/>
                  <a:ext cx="598" cy="572"/>
                </a:xfrm>
                <a:custGeom>
                  <a:avLst/>
                  <a:gdLst>
                    <a:gd name="T0" fmla="*/ 85 w 598"/>
                    <a:gd name="T1" fmla="*/ 511 h 572"/>
                    <a:gd name="T2" fmla="*/ 275 w 598"/>
                    <a:gd name="T3" fmla="*/ 569 h 572"/>
                    <a:gd name="T4" fmla="*/ 507 w 598"/>
                    <a:gd name="T5" fmla="*/ 493 h 572"/>
                    <a:gd name="T6" fmla="*/ 591 w 598"/>
                    <a:gd name="T7" fmla="*/ 305 h 572"/>
                    <a:gd name="T8" fmla="*/ 551 w 598"/>
                    <a:gd name="T9" fmla="*/ 113 h 572"/>
                    <a:gd name="T10" fmla="*/ 567 w 598"/>
                    <a:gd name="T11" fmla="*/ 65 h 572"/>
                    <a:gd name="T12" fmla="*/ 565 w 598"/>
                    <a:gd name="T13" fmla="*/ 31 h 572"/>
                    <a:gd name="T14" fmla="*/ 519 w 598"/>
                    <a:gd name="T15" fmla="*/ 17 h 572"/>
                    <a:gd name="T16" fmla="*/ 469 w 598"/>
                    <a:gd name="T17" fmla="*/ 31 h 572"/>
                    <a:gd name="T18" fmla="*/ 443 w 598"/>
                    <a:gd name="T19" fmla="*/ 53 h 572"/>
                    <a:gd name="T20" fmla="*/ 373 w 598"/>
                    <a:gd name="T21" fmla="*/ 31 h 572"/>
                    <a:gd name="T22" fmla="*/ 325 w 598"/>
                    <a:gd name="T23" fmla="*/ 31 h 572"/>
                    <a:gd name="T24" fmla="*/ 303 w 598"/>
                    <a:gd name="T25" fmla="*/ 21 h 572"/>
                    <a:gd name="T26" fmla="*/ 267 w 598"/>
                    <a:gd name="T27" fmla="*/ 9 h 572"/>
                    <a:gd name="T28" fmla="*/ 203 w 598"/>
                    <a:gd name="T29" fmla="*/ 73 h 572"/>
                    <a:gd name="T30" fmla="*/ 133 w 598"/>
                    <a:gd name="T31" fmla="*/ 31 h 572"/>
                    <a:gd name="T32" fmla="*/ 23 w 598"/>
                    <a:gd name="T33" fmla="*/ 49 h 572"/>
                    <a:gd name="T34" fmla="*/ 37 w 598"/>
                    <a:gd name="T35" fmla="*/ 127 h 572"/>
                    <a:gd name="T36" fmla="*/ 3 w 598"/>
                    <a:gd name="T37" fmla="*/ 233 h 572"/>
                    <a:gd name="T38" fmla="*/ 19 w 598"/>
                    <a:gd name="T39" fmla="*/ 409 h 572"/>
                    <a:gd name="T40" fmla="*/ 85 w 598"/>
                    <a:gd name="T41" fmla="*/ 511 h 57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598"/>
                    <a:gd name="T64" fmla="*/ 0 h 572"/>
                    <a:gd name="T65" fmla="*/ 598 w 598"/>
                    <a:gd name="T66" fmla="*/ 572 h 57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598" h="572">
                      <a:moveTo>
                        <a:pt x="85" y="511"/>
                      </a:moveTo>
                      <a:cubicBezTo>
                        <a:pt x="133" y="537"/>
                        <a:pt x="205" y="572"/>
                        <a:pt x="275" y="569"/>
                      </a:cubicBezTo>
                      <a:cubicBezTo>
                        <a:pt x="345" y="566"/>
                        <a:pt x="454" y="537"/>
                        <a:pt x="507" y="493"/>
                      </a:cubicBezTo>
                      <a:cubicBezTo>
                        <a:pt x="560" y="449"/>
                        <a:pt x="584" y="368"/>
                        <a:pt x="591" y="305"/>
                      </a:cubicBezTo>
                      <a:cubicBezTo>
                        <a:pt x="598" y="242"/>
                        <a:pt x="555" y="153"/>
                        <a:pt x="551" y="113"/>
                      </a:cubicBezTo>
                      <a:cubicBezTo>
                        <a:pt x="547" y="73"/>
                        <a:pt x="565" y="79"/>
                        <a:pt x="567" y="65"/>
                      </a:cubicBezTo>
                      <a:cubicBezTo>
                        <a:pt x="569" y="51"/>
                        <a:pt x="573" y="39"/>
                        <a:pt x="565" y="31"/>
                      </a:cubicBezTo>
                      <a:cubicBezTo>
                        <a:pt x="557" y="23"/>
                        <a:pt x="535" y="17"/>
                        <a:pt x="519" y="17"/>
                      </a:cubicBezTo>
                      <a:cubicBezTo>
                        <a:pt x="503" y="17"/>
                        <a:pt x="482" y="25"/>
                        <a:pt x="469" y="31"/>
                      </a:cubicBezTo>
                      <a:cubicBezTo>
                        <a:pt x="456" y="37"/>
                        <a:pt x="459" y="53"/>
                        <a:pt x="443" y="53"/>
                      </a:cubicBezTo>
                      <a:cubicBezTo>
                        <a:pt x="427" y="53"/>
                        <a:pt x="393" y="35"/>
                        <a:pt x="373" y="31"/>
                      </a:cubicBezTo>
                      <a:cubicBezTo>
                        <a:pt x="353" y="27"/>
                        <a:pt x="337" y="33"/>
                        <a:pt x="325" y="31"/>
                      </a:cubicBezTo>
                      <a:cubicBezTo>
                        <a:pt x="313" y="29"/>
                        <a:pt x="313" y="25"/>
                        <a:pt x="303" y="21"/>
                      </a:cubicBezTo>
                      <a:cubicBezTo>
                        <a:pt x="293" y="17"/>
                        <a:pt x="284" y="0"/>
                        <a:pt x="267" y="9"/>
                      </a:cubicBezTo>
                      <a:cubicBezTo>
                        <a:pt x="250" y="18"/>
                        <a:pt x="225" y="69"/>
                        <a:pt x="203" y="73"/>
                      </a:cubicBezTo>
                      <a:cubicBezTo>
                        <a:pt x="181" y="77"/>
                        <a:pt x="163" y="35"/>
                        <a:pt x="133" y="31"/>
                      </a:cubicBezTo>
                      <a:cubicBezTo>
                        <a:pt x="103" y="27"/>
                        <a:pt x="39" y="33"/>
                        <a:pt x="23" y="49"/>
                      </a:cubicBezTo>
                      <a:cubicBezTo>
                        <a:pt x="7" y="65"/>
                        <a:pt x="40" y="96"/>
                        <a:pt x="37" y="127"/>
                      </a:cubicBezTo>
                      <a:cubicBezTo>
                        <a:pt x="34" y="158"/>
                        <a:pt x="6" y="186"/>
                        <a:pt x="3" y="233"/>
                      </a:cubicBezTo>
                      <a:cubicBezTo>
                        <a:pt x="0" y="280"/>
                        <a:pt x="5" y="363"/>
                        <a:pt x="19" y="409"/>
                      </a:cubicBezTo>
                      <a:cubicBezTo>
                        <a:pt x="33" y="455"/>
                        <a:pt x="71" y="490"/>
                        <a:pt x="85" y="51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40C040"/>
                    </a:gs>
                    <a:gs pos="100000">
                      <a:srgbClr val="006600"/>
                    </a:gs>
                  </a:gsLst>
                  <a:lin ang="5400000" scaled="1"/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" name="Freeform 586"/>
                <p:cNvSpPr>
                  <a:spLocks/>
                </p:cNvSpPr>
                <p:nvPr/>
              </p:nvSpPr>
              <p:spPr bwMode="auto">
                <a:xfrm>
                  <a:off x="1382" y="3143"/>
                  <a:ext cx="354" cy="515"/>
                </a:xfrm>
                <a:custGeom>
                  <a:avLst/>
                  <a:gdLst>
                    <a:gd name="T0" fmla="*/ 0 w 354"/>
                    <a:gd name="T1" fmla="*/ 3 h 515"/>
                    <a:gd name="T2" fmla="*/ 64 w 354"/>
                    <a:gd name="T3" fmla="*/ 11 h 515"/>
                    <a:gd name="T4" fmla="*/ 176 w 354"/>
                    <a:gd name="T5" fmla="*/ 71 h 515"/>
                    <a:gd name="T6" fmla="*/ 288 w 354"/>
                    <a:gd name="T7" fmla="*/ 163 h 515"/>
                    <a:gd name="T8" fmla="*/ 346 w 354"/>
                    <a:gd name="T9" fmla="*/ 313 h 515"/>
                    <a:gd name="T10" fmla="*/ 336 w 354"/>
                    <a:gd name="T11" fmla="*/ 403 h 515"/>
                    <a:gd name="T12" fmla="*/ 272 w 354"/>
                    <a:gd name="T13" fmla="*/ 515 h 5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54"/>
                    <a:gd name="T22" fmla="*/ 0 h 515"/>
                    <a:gd name="T23" fmla="*/ 354 w 354"/>
                    <a:gd name="T24" fmla="*/ 515 h 5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54" h="515">
                      <a:moveTo>
                        <a:pt x="0" y="3"/>
                      </a:moveTo>
                      <a:cubicBezTo>
                        <a:pt x="11" y="4"/>
                        <a:pt x="35" y="0"/>
                        <a:pt x="64" y="11"/>
                      </a:cubicBezTo>
                      <a:cubicBezTo>
                        <a:pt x="93" y="22"/>
                        <a:pt x="139" y="46"/>
                        <a:pt x="176" y="71"/>
                      </a:cubicBezTo>
                      <a:cubicBezTo>
                        <a:pt x="213" y="96"/>
                        <a:pt x="260" y="123"/>
                        <a:pt x="288" y="163"/>
                      </a:cubicBezTo>
                      <a:cubicBezTo>
                        <a:pt x="316" y="203"/>
                        <a:pt x="338" y="273"/>
                        <a:pt x="346" y="313"/>
                      </a:cubicBezTo>
                      <a:cubicBezTo>
                        <a:pt x="354" y="353"/>
                        <a:pt x="348" y="369"/>
                        <a:pt x="336" y="403"/>
                      </a:cubicBezTo>
                      <a:cubicBezTo>
                        <a:pt x="324" y="437"/>
                        <a:pt x="285" y="492"/>
                        <a:pt x="272" y="515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" name="Freeform 587"/>
                <p:cNvSpPr>
                  <a:spLocks/>
                </p:cNvSpPr>
                <p:nvPr/>
              </p:nvSpPr>
              <p:spPr bwMode="auto">
                <a:xfrm>
                  <a:off x="1658" y="3120"/>
                  <a:ext cx="56" cy="162"/>
                </a:xfrm>
                <a:custGeom>
                  <a:avLst/>
                  <a:gdLst>
                    <a:gd name="T0" fmla="*/ 22 w 56"/>
                    <a:gd name="T1" fmla="*/ 0 h 162"/>
                    <a:gd name="T2" fmla="*/ 52 w 56"/>
                    <a:gd name="T3" fmla="*/ 78 h 162"/>
                    <a:gd name="T4" fmla="*/ 0 w 56"/>
                    <a:gd name="T5" fmla="*/ 162 h 162"/>
                    <a:gd name="T6" fmla="*/ 0 60000 65536"/>
                    <a:gd name="T7" fmla="*/ 0 60000 65536"/>
                    <a:gd name="T8" fmla="*/ 0 60000 65536"/>
                    <a:gd name="T9" fmla="*/ 0 w 56"/>
                    <a:gd name="T10" fmla="*/ 0 h 162"/>
                    <a:gd name="T11" fmla="*/ 56 w 56"/>
                    <a:gd name="T12" fmla="*/ 162 h 16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6" h="162">
                      <a:moveTo>
                        <a:pt x="22" y="0"/>
                      </a:moveTo>
                      <a:cubicBezTo>
                        <a:pt x="27" y="13"/>
                        <a:pt x="56" y="51"/>
                        <a:pt x="52" y="78"/>
                      </a:cubicBezTo>
                      <a:cubicBezTo>
                        <a:pt x="48" y="105"/>
                        <a:pt x="11" y="145"/>
                        <a:pt x="0" y="16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" name="Freeform 588"/>
                <p:cNvSpPr>
                  <a:spLocks/>
                </p:cNvSpPr>
                <p:nvPr/>
              </p:nvSpPr>
              <p:spPr bwMode="auto">
                <a:xfrm>
                  <a:off x="1680" y="3176"/>
                  <a:ext cx="150" cy="170"/>
                </a:xfrm>
                <a:custGeom>
                  <a:avLst/>
                  <a:gdLst>
                    <a:gd name="T0" fmla="*/ 0 w 150"/>
                    <a:gd name="T1" fmla="*/ 88 h 170"/>
                    <a:gd name="T2" fmla="*/ 50 w 150"/>
                    <a:gd name="T3" fmla="*/ 30 h 170"/>
                    <a:gd name="T4" fmla="*/ 130 w 150"/>
                    <a:gd name="T5" fmla="*/ 10 h 170"/>
                    <a:gd name="T6" fmla="*/ 144 w 150"/>
                    <a:gd name="T7" fmla="*/ 88 h 170"/>
                    <a:gd name="T8" fmla="*/ 96 w 150"/>
                    <a:gd name="T9" fmla="*/ 136 h 170"/>
                    <a:gd name="T10" fmla="*/ 54 w 150"/>
                    <a:gd name="T11" fmla="*/ 146 h 170"/>
                    <a:gd name="T12" fmla="*/ 30 w 150"/>
                    <a:gd name="T13" fmla="*/ 170 h 17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0"/>
                    <a:gd name="T22" fmla="*/ 0 h 170"/>
                    <a:gd name="T23" fmla="*/ 150 w 150"/>
                    <a:gd name="T24" fmla="*/ 170 h 17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0" h="170">
                      <a:moveTo>
                        <a:pt x="0" y="88"/>
                      </a:moveTo>
                      <a:cubicBezTo>
                        <a:pt x="8" y="78"/>
                        <a:pt x="28" y="43"/>
                        <a:pt x="50" y="30"/>
                      </a:cubicBezTo>
                      <a:cubicBezTo>
                        <a:pt x="72" y="17"/>
                        <a:pt x="114" y="0"/>
                        <a:pt x="130" y="10"/>
                      </a:cubicBezTo>
                      <a:cubicBezTo>
                        <a:pt x="146" y="20"/>
                        <a:pt x="150" y="67"/>
                        <a:pt x="144" y="88"/>
                      </a:cubicBezTo>
                      <a:cubicBezTo>
                        <a:pt x="138" y="109"/>
                        <a:pt x="111" y="126"/>
                        <a:pt x="96" y="136"/>
                      </a:cubicBezTo>
                      <a:cubicBezTo>
                        <a:pt x="81" y="146"/>
                        <a:pt x="65" y="140"/>
                        <a:pt x="54" y="146"/>
                      </a:cubicBezTo>
                      <a:cubicBezTo>
                        <a:pt x="43" y="152"/>
                        <a:pt x="35" y="165"/>
                        <a:pt x="30" y="17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5" name="Freeform 589"/>
                <p:cNvSpPr>
                  <a:spLocks/>
                </p:cNvSpPr>
                <p:nvPr/>
              </p:nvSpPr>
              <p:spPr bwMode="auto">
                <a:xfrm>
                  <a:off x="1824" y="3216"/>
                  <a:ext cx="118" cy="190"/>
                </a:xfrm>
                <a:custGeom>
                  <a:avLst/>
                  <a:gdLst>
                    <a:gd name="T0" fmla="*/ 0 w 118"/>
                    <a:gd name="T1" fmla="*/ 0 h 190"/>
                    <a:gd name="T2" fmla="*/ 30 w 118"/>
                    <a:gd name="T3" fmla="*/ 42 h 190"/>
                    <a:gd name="T4" fmla="*/ 96 w 118"/>
                    <a:gd name="T5" fmla="*/ 96 h 190"/>
                    <a:gd name="T6" fmla="*/ 118 w 118"/>
                    <a:gd name="T7" fmla="*/ 190 h 19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8"/>
                    <a:gd name="T13" fmla="*/ 0 h 190"/>
                    <a:gd name="T14" fmla="*/ 118 w 118"/>
                    <a:gd name="T15" fmla="*/ 190 h 19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8" h="190">
                      <a:moveTo>
                        <a:pt x="0" y="0"/>
                      </a:moveTo>
                      <a:cubicBezTo>
                        <a:pt x="5" y="7"/>
                        <a:pt x="14" y="26"/>
                        <a:pt x="30" y="42"/>
                      </a:cubicBezTo>
                      <a:cubicBezTo>
                        <a:pt x="46" y="58"/>
                        <a:pt x="81" y="71"/>
                        <a:pt x="96" y="96"/>
                      </a:cubicBezTo>
                      <a:cubicBezTo>
                        <a:pt x="111" y="121"/>
                        <a:pt x="114" y="171"/>
                        <a:pt x="118" y="19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6" name="Freeform 590"/>
                <p:cNvSpPr>
                  <a:spLocks/>
                </p:cNvSpPr>
                <p:nvPr/>
              </p:nvSpPr>
              <p:spPr bwMode="auto">
                <a:xfrm>
                  <a:off x="1806" y="3138"/>
                  <a:ext cx="114" cy="73"/>
                </a:xfrm>
                <a:custGeom>
                  <a:avLst/>
                  <a:gdLst>
                    <a:gd name="T0" fmla="*/ 0 w 114"/>
                    <a:gd name="T1" fmla="*/ 0 h 73"/>
                    <a:gd name="T2" fmla="*/ 52 w 114"/>
                    <a:gd name="T3" fmla="*/ 68 h 73"/>
                    <a:gd name="T4" fmla="*/ 114 w 114"/>
                    <a:gd name="T5" fmla="*/ 30 h 73"/>
                    <a:gd name="T6" fmla="*/ 0 60000 65536"/>
                    <a:gd name="T7" fmla="*/ 0 60000 65536"/>
                    <a:gd name="T8" fmla="*/ 0 60000 65536"/>
                    <a:gd name="T9" fmla="*/ 0 w 114"/>
                    <a:gd name="T10" fmla="*/ 0 h 73"/>
                    <a:gd name="T11" fmla="*/ 114 w 114"/>
                    <a:gd name="T12" fmla="*/ 73 h 7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4" h="73">
                      <a:moveTo>
                        <a:pt x="0" y="0"/>
                      </a:moveTo>
                      <a:cubicBezTo>
                        <a:pt x="9" y="11"/>
                        <a:pt x="33" y="63"/>
                        <a:pt x="52" y="68"/>
                      </a:cubicBezTo>
                      <a:cubicBezTo>
                        <a:pt x="71" y="73"/>
                        <a:pt x="101" y="38"/>
                        <a:pt x="114" y="3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7" name="Freeform 591"/>
                <p:cNvSpPr>
                  <a:spLocks/>
                </p:cNvSpPr>
                <p:nvPr/>
              </p:nvSpPr>
              <p:spPr bwMode="auto">
                <a:xfrm>
                  <a:off x="1838" y="3382"/>
                  <a:ext cx="60" cy="168"/>
                </a:xfrm>
                <a:custGeom>
                  <a:avLst/>
                  <a:gdLst>
                    <a:gd name="T0" fmla="*/ 0 w 60"/>
                    <a:gd name="T1" fmla="*/ 0 h 168"/>
                    <a:gd name="T2" fmla="*/ 44 w 60"/>
                    <a:gd name="T3" fmla="*/ 60 h 168"/>
                    <a:gd name="T4" fmla="*/ 60 w 60"/>
                    <a:gd name="T5" fmla="*/ 168 h 168"/>
                    <a:gd name="T6" fmla="*/ 0 60000 65536"/>
                    <a:gd name="T7" fmla="*/ 0 60000 65536"/>
                    <a:gd name="T8" fmla="*/ 0 60000 65536"/>
                    <a:gd name="T9" fmla="*/ 0 w 60"/>
                    <a:gd name="T10" fmla="*/ 0 h 168"/>
                    <a:gd name="T11" fmla="*/ 60 w 60"/>
                    <a:gd name="T12" fmla="*/ 168 h 1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0" h="168">
                      <a:moveTo>
                        <a:pt x="0" y="0"/>
                      </a:moveTo>
                      <a:cubicBezTo>
                        <a:pt x="7" y="9"/>
                        <a:pt x="34" y="32"/>
                        <a:pt x="44" y="60"/>
                      </a:cubicBezTo>
                      <a:cubicBezTo>
                        <a:pt x="54" y="88"/>
                        <a:pt x="57" y="146"/>
                        <a:pt x="60" y="16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8" name="Freeform 592"/>
                <p:cNvSpPr>
                  <a:spLocks/>
                </p:cNvSpPr>
                <p:nvPr/>
              </p:nvSpPr>
              <p:spPr bwMode="auto">
                <a:xfrm>
                  <a:off x="1702" y="3354"/>
                  <a:ext cx="114" cy="276"/>
                </a:xfrm>
                <a:custGeom>
                  <a:avLst/>
                  <a:gdLst>
                    <a:gd name="T0" fmla="*/ 0 w 114"/>
                    <a:gd name="T1" fmla="*/ 0 h 276"/>
                    <a:gd name="T2" fmla="*/ 28 w 114"/>
                    <a:gd name="T3" fmla="*/ 40 h 276"/>
                    <a:gd name="T4" fmla="*/ 100 w 114"/>
                    <a:gd name="T5" fmla="*/ 80 h 276"/>
                    <a:gd name="T6" fmla="*/ 112 w 114"/>
                    <a:gd name="T7" fmla="*/ 168 h 276"/>
                    <a:gd name="T8" fmla="*/ 96 w 114"/>
                    <a:gd name="T9" fmla="*/ 276 h 2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4"/>
                    <a:gd name="T16" fmla="*/ 0 h 276"/>
                    <a:gd name="T17" fmla="*/ 114 w 114"/>
                    <a:gd name="T18" fmla="*/ 276 h 2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4" h="276">
                      <a:moveTo>
                        <a:pt x="0" y="0"/>
                      </a:moveTo>
                      <a:cubicBezTo>
                        <a:pt x="5" y="7"/>
                        <a:pt x="11" y="27"/>
                        <a:pt x="28" y="40"/>
                      </a:cubicBezTo>
                      <a:cubicBezTo>
                        <a:pt x="45" y="53"/>
                        <a:pt x="86" y="59"/>
                        <a:pt x="100" y="80"/>
                      </a:cubicBezTo>
                      <a:cubicBezTo>
                        <a:pt x="114" y="101"/>
                        <a:pt x="113" y="135"/>
                        <a:pt x="112" y="168"/>
                      </a:cubicBezTo>
                      <a:cubicBezTo>
                        <a:pt x="111" y="201"/>
                        <a:pt x="99" y="254"/>
                        <a:pt x="96" y="276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9" name="Freeform 593"/>
                <p:cNvSpPr>
                  <a:spLocks/>
                </p:cNvSpPr>
                <p:nvPr/>
              </p:nvSpPr>
              <p:spPr bwMode="auto">
                <a:xfrm>
                  <a:off x="1584" y="3552"/>
                  <a:ext cx="96" cy="48"/>
                </a:xfrm>
                <a:custGeom>
                  <a:avLst/>
                  <a:gdLst>
                    <a:gd name="T0" fmla="*/ 96 w 96"/>
                    <a:gd name="T1" fmla="*/ 0 h 48"/>
                    <a:gd name="T2" fmla="*/ 46 w 96"/>
                    <a:gd name="T3" fmla="*/ 38 h 48"/>
                    <a:gd name="T4" fmla="*/ 0 w 96"/>
                    <a:gd name="T5" fmla="*/ 48 h 48"/>
                    <a:gd name="T6" fmla="*/ 0 60000 65536"/>
                    <a:gd name="T7" fmla="*/ 0 60000 65536"/>
                    <a:gd name="T8" fmla="*/ 0 60000 65536"/>
                    <a:gd name="T9" fmla="*/ 0 w 96"/>
                    <a:gd name="T10" fmla="*/ 0 h 48"/>
                    <a:gd name="T11" fmla="*/ 96 w 96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6" h="48">
                      <a:moveTo>
                        <a:pt x="96" y="0"/>
                      </a:moveTo>
                      <a:cubicBezTo>
                        <a:pt x="88" y="6"/>
                        <a:pt x="62" y="30"/>
                        <a:pt x="46" y="38"/>
                      </a:cubicBezTo>
                      <a:cubicBezTo>
                        <a:pt x="30" y="46"/>
                        <a:pt x="10" y="46"/>
                        <a:pt x="0" y="4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0" name="Freeform 594"/>
                <p:cNvSpPr>
                  <a:spLocks/>
                </p:cNvSpPr>
                <p:nvPr/>
              </p:nvSpPr>
              <p:spPr bwMode="auto">
                <a:xfrm>
                  <a:off x="1390" y="3206"/>
                  <a:ext cx="98" cy="394"/>
                </a:xfrm>
                <a:custGeom>
                  <a:avLst/>
                  <a:gdLst>
                    <a:gd name="T0" fmla="*/ 0 w 98"/>
                    <a:gd name="T1" fmla="*/ 0 h 394"/>
                    <a:gd name="T2" fmla="*/ 56 w 98"/>
                    <a:gd name="T3" fmla="*/ 48 h 394"/>
                    <a:gd name="T4" fmla="*/ 84 w 98"/>
                    <a:gd name="T5" fmla="*/ 108 h 394"/>
                    <a:gd name="T6" fmla="*/ 72 w 98"/>
                    <a:gd name="T7" fmla="*/ 196 h 394"/>
                    <a:gd name="T8" fmla="*/ 40 w 98"/>
                    <a:gd name="T9" fmla="*/ 272 h 394"/>
                    <a:gd name="T10" fmla="*/ 98 w 98"/>
                    <a:gd name="T11" fmla="*/ 394 h 39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394"/>
                    <a:gd name="T20" fmla="*/ 98 w 98"/>
                    <a:gd name="T21" fmla="*/ 394 h 39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394">
                      <a:moveTo>
                        <a:pt x="0" y="0"/>
                      </a:moveTo>
                      <a:cubicBezTo>
                        <a:pt x="9" y="8"/>
                        <a:pt x="42" y="30"/>
                        <a:pt x="56" y="48"/>
                      </a:cubicBezTo>
                      <a:cubicBezTo>
                        <a:pt x="70" y="66"/>
                        <a:pt x="81" y="83"/>
                        <a:pt x="84" y="108"/>
                      </a:cubicBezTo>
                      <a:cubicBezTo>
                        <a:pt x="87" y="133"/>
                        <a:pt x="79" y="169"/>
                        <a:pt x="72" y="196"/>
                      </a:cubicBezTo>
                      <a:cubicBezTo>
                        <a:pt x="65" y="223"/>
                        <a:pt x="36" y="239"/>
                        <a:pt x="40" y="272"/>
                      </a:cubicBezTo>
                      <a:cubicBezTo>
                        <a:pt x="44" y="305"/>
                        <a:pt x="86" y="369"/>
                        <a:pt x="98" y="394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1" name="Freeform 595"/>
                <p:cNvSpPr>
                  <a:spLocks/>
                </p:cNvSpPr>
                <p:nvPr/>
              </p:nvSpPr>
              <p:spPr bwMode="auto">
                <a:xfrm>
                  <a:off x="1424" y="3216"/>
                  <a:ext cx="208" cy="448"/>
                </a:xfrm>
                <a:custGeom>
                  <a:avLst/>
                  <a:gdLst>
                    <a:gd name="T0" fmla="*/ 112 w 208"/>
                    <a:gd name="T1" fmla="*/ 0 h 448"/>
                    <a:gd name="T2" fmla="*/ 112 w 208"/>
                    <a:gd name="T3" fmla="*/ 96 h 448"/>
                    <a:gd name="T4" fmla="*/ 18 w 208"/>
                    <a:gd name="T5" fmla="*/ 210 h 448"/>
                    <a:gd name="T6" fmla="*/ 16 w 208"/>
                    <a:gd name="T7" fmla="*/ 336 h 448"/>
                    <a:gd name="T8" fmla="*/ 112 w 208"/>
                    <a:gd name="T9" fmla="*/ 432 h 448"/>
                    <a:gd name="T10" fmla="*/ 208 w 208"/>
                    <a:gd name="T11" fmla="*/ 432 h 44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08"/>
                    <a:gd name="T19" fmla="*/ 0 h 448"/>
                    <a:gd name="T20" fmla="*/ 208 w 208"/>
                    <a:gd name="T21" fmla="*/ 448 h 44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08" h="448">
                      <a:moveTo>
                        <a:pt x="112" y="0"/>
                      </a:moveTo>
                      <a:cubicBezTo>
                        <a:pt x="120" y="32"/>
                        <a:pt x="128" y="61"/>
                        <a:pt x="112" y="96"/>
                      </a:cubicBezTo>
                      <a:cubicBezTo>
                        <a:pt x="96" y="131"/>
                        <a:pt x="34" y="170"/>
                        <a:pt x="18" y="210"/>
                      </a:cubicBezTo>
                      <a:cubicBezTo>
                        <a:pt x="2" y="250"/>
                        <a:pt x="0" y="299"/>
                        <a:pt x="16" y="336"/>
                      </a:cubicBezTo>
                      <a:cubicBezTo>
                        <a:pt x="32" y="373"/>
                        <a:pt x="80" y="416"/>
                        <a:pt x="112" y="432"/>
                      </a:cubicBezTo>
                      <a:cubicBezTo>
                        <a:pt x="144" y="448"/>
                        <a:pt x="176" y="440"/>
                        <a:pt x="208" y="43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" name="Freeform 596"/>
                <p:cNvSpPr>
                  <a:spLocks/>
                </p:cNvSpPr>
                <p:nvPr/>
              </p:nvSpPr>
              <p:spPr bwMode="auto">
                <a:xfrm>
                  <a:off x="1362" y="3290"/>
                  <a:ext cx="113" cy="132"/>
                </a:xfrm>
                <a:custGeom>
                  <a:avLst/>
                  <a:gdLst>
                    <a:gd name="T0" fmla="*/ 0 w 113"/>
                    <a:gd name="T1" fmla="*/ 0 h 132"/>
                    <a:gd name="T2" fmla="*/ 100 w 113"/>
                    <a:gd name="T3" fmla="*/ 76 h 132"/>
                    <a:gd name="T4" fmla="*/ 80 w 113"/>
                    <a:gd name="T5" fmla="*/ 132 h 132"/>
                    <a:gd name="T6" fmla="*/ 0 60000 65536"/>
                    <a:gd name="T7" fmla="*/ 0 60000 65536"/>
                    <a:gd name="T8" fmla="*/ 0 60000 65536"/>
                    <a:gd name="T9" fmla="*/ 0 w 113"/>
                    <a:gd name="T10" fmla="*/ 0 h 132"/>
                    <a:gd name="T11" fmla="*/ 113 w 113"/>
                    <a:gd name="T12" fmla="*/ 132 h 1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3" h="132">
                      <a:moveTo>
                        <a:pt x="0" y="0"/>
                      </a:moveTo>
                      <a:cubicBezTo>
                        <a:pt x="17" y="13"/>
                        <a:pt x="87" y="54"/>
                        <a:pt x="100" y="76"/>
                      </a:cubicBezTo>
                      <a:cubicBezTo>
                        <a:pt x="113" y="98"/>
                        <a:pt x="84" y="120"/>
                        <a:pt x="80" y="13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" name="Freeform 597"/>
                <p:cNvSpPr>
                  <a:spLocks/>
                </p:cNvSpPr>
                <p:nvPr/>
              </p:nvSpPr>
              <p:spPr bwMode="auto">
                <a:xfrm>
                  <a:off x="1488" y="3306"/>
                  <a:ext cx="114" cy="294"/>
                </a:xfrm>
                <a:custGeom>
                  <a:avLst/>
                  <a:gdLst>
                    <a:gd name="T0" fmla="*/ 114 w 114"/>
                    <a:gd name="T1" fmla="*/ 0 h 294"/>
                    <a:gd name="T2" fmla="*/ 48 w 114"/>
                    <a:gd name="T3" fmla="*/ 102 h 294"/>
                    <a:gd name="T4" fmla="*/ 14 w 114"/>
                    <a:gd name="T5" fmla="*/ 176 h 294"/>
                    <a:gd name="T6" fmla="*/ 0 w 114"/>
                    <a:gd name="T7" fmla="*/ 294 h 29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4"/>
                    <a:gd name="T13" fmla="*/ 0 h 294"/>
                    <a:gd name="T14" fmla="*/ 114 w 114"/>
                    <a:gd name="T15" fmla="*/ 294 h 29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4" h="294">
                      <a:moveTo>
                        <a:pt x="114" y="0"/>
                      </a:moveTo>
                      <a:cubicBezTo>
                        <a:pt x="102" y="17"/>
                        <a:pt x="65" y="73"/>
                        <a:pt x="48" y="102"/>
                      </a:cubicBezTo>
                      <a:cubicBezTo>
                        <a:pt x="31" y="131"/>
                        <a:pt x="22" y="144"/>
                        <a:pt x="14" y="176"/>
                      </a:cubicBezTo>
                      <a:cubicBezTo>
                        <a:pt x="6" y="208"/>
                        <a:pt x="3" y="270"/>
                        <a:pt x="0" y="294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" name="Freeform 598"/>
                <p:cNvSpPr>
                  <a:spLocks/>
                </p:cNvSpPr>
                <p:nvPr/>
              </p:nvSpPr>
              <p:spPr bwMode="auto">
                <a:xfrm>
                  <a:off x="1542" y="3378"/>
                  <a:ext cx="92" cy="12"/>
                </a:xfrm>
                <a:custGeom>
                  <a:avLst/>
                  <a:gdLst>
                    <a:gd name="T0" fmla="*/ 0 w 92"/>
                    <a:gd name="T1" fmla="*/ 12 h 12"/>
                    <a:gd name="T2" fmla="*/ 56 w 92"/>
                    <a:gd name="T3" fmla="*/ 0 h 12"/>
                    <a:gd name="T4" fmla="*/ 92 w 92"/>
                    <a:gd name="T5" fmla="*/ 12 h 12"/>
                    <a:gd name="T6" fmla="*/ 0 60000 65536"/>
                    <a:gd name="T7" fmla="*/ 0 60000 65536"/>
                    <a:gd name="T8" fmla="*/ 0 60000 65536"/>
                    <a:gd name="T9" fmla="*/ 0 w 92"/>
                    <a:gd name="T10" fmla="*/ 0 h 12"/>
                    <a:gd name="T11" fmla="*/ 92 w 92"/>
                    <a:gd name="T12" fmla="*/ 12 h 1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2" h="12">
                      <a:moveTo>
                        <a:pt x="0" y="12"/>
                      </a:moveTo>
                      <a:cubicBezTo>
                        <a:pt x="9" y="11"/>
                        <a:pt x="41" y="0"/>
                        <a:pt x="56" y="0"/>
                      </a:cubicBezTo>
                      <a:cubicBezTo>
                        <a:pt x="71" y="0"/>
                        <a:pt x="85" y="10"/>
                        <a:pt x="92" y="1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5" name="Freeform 599"/>
                <p:cNvSpPr>
                  <a:spLocks/>
                </p:cNvSpPr>
                <p:nvPr/>
              </p:nvSpPr>
              <p:spPr bwMode="auto">
                <a:xfrm>
                  <a:off x="1504" y="3430"/>
                  <a:ext cx="224" cy="234"/>
                </a:xfrm>
                <a:custGeom>
                  <a:avLst/>
                  <a:gdLst>
                    <a:gd name="T0" fmla="*/ 114 w 224"/>
                    <a:gd name="T1" fmla="*/ 0 h 234"/>
                    <a:gd name="T2" fmla="*/ 32 w 224"/>
                    <a:gd name="T3" fmla="*/ 74 h 234"/>
                    <a:gd name="T4" fmla="*/ 32 w 224"/>
                    <a:gd name="T5" fmla="*/ 122 h 234"/>
                    <a:gd name="T6" fmla="*/ 32 w 224"/>
                    <a:gd name="T7" fmla="*/ 218 h 234"/>
                    <a:gd name="T8" fmla="*/ 224 w 224"/>
                    <a:gd name="T9" fmla="*/ 218 h 2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4"/>
                    <a:gd name="T16" fmla="*/ 0 h 234"/>
                    <a:gd name="T17" fmla="*/ 224 w 224"/>
                    <a:gd name="T18" fmla="*/ 234 h 23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4" h="234">
                      <a:moveTo>
                        <a:pt x="114" y="0"/>
                      </a:moveTo>
                      <a:cubicBezTo>
                        <a:pt x="100" y="13"/>
                        <a:pt x="46" y="54"/>
                        <a:pt x="32" y="74"/>
                      </a:cubicBezTo>
                      <a:cubicBezTo>
                        <a:pt x="18" y="94"/>
                        <a:pt x="32" y="98"/>
                        <a:pt x="32" y="122"/>
                      </a:cubicBezTo>
                      <a:cubicBezTo>
                        <a:pt x="32" y="146"/>
                        <a:pt x="0" y="202"/>
                        <a:pt x="32" y="218"/>
                      </a:cubicBezTo>
                      <a:cubicBezTo>
                        <a:pt x="64" y="234"/>
                        <a:pt x="144" y="226"/>
                        <a:pt x="224" y="21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" name="Freeform 600"/>
                <p:cNvSpPr>
                  <a:spLocks/>
                </p:cNvSpPr>
                <p:nvPr/>
              </p:nvSpPr>
              <p:spPr bwMode="auto">
                <a:xfrm>
                  <a:off x="1581" y="3453"/>
                  <a:ext cx="100" cy="102"/>
                </a:xfrm>
                <a:custGeom>
                  <a:avLst/>
                  <a:gdLst>
                    <a:gd name="T0" fmla="*/ 99 w 100"/>
                    <a:gd name="T1" fmla="*/ 3 h 102"/>
                    <a:gd name="T2" fmla="*/ 41 w 100"/>
                    <a:gd name="T3" fmla="*/ 61 h 102"/>
                    <a:gd name="T4" fmla="*/ 3 w 100"/>
                    <a:gd name="T5" fmla="*/ 99 h 102"/>
                    <a:gd name="T6" fmla="*/ 61 w 100"/>
                    <a:gd name="T7" fmla="*/ 81 h 102"/>
                    <a:gd name="T8" fmla="*/ 99 w 100"/>
                    <a:gd name="T9" fmla="*/ 3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0"/>
                    <a:gd name="T16" fmla="*/ 0 h 102"/>
                    <a:gd name="T17" fmla="*/ 100 w 100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0" h="102">
                      <a:moveTo>
                        <a:pt x="99" y="3"/>
                      </a:moveTo>
                      <a:cubicBezTo>
                        <a:pt x="96" y="0"/>
                        <a:pt x="57" y="45"/>
                        <a:pt x="41" y="61"/>
                      </a:cubicBezTo>
                      <a:cubicBezTo>
                        <a:pt x="25" y="77"/>
                        <a:pt x="0" y="96"/>
                        <a:pt x="3" y="99"/>
                      </a:cubicBezTo>
                      <a:cubicBezTo>
                        <a:pt x="6" y="102"/>
                        <a:pt x="45" y="97"/>
                        <a:pt x="61" y="81"/>
                      </a:cubicBezTo>
                      <a:cubicBezTo>
                        <a:pt x="77" y="65"/>
                        <a:pt x="100" y="9"/>
                        <a:pt x="99" y="3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" name="Freeform 601"/>
                <p:cNvSpPr>
                  <a:spLocks/>
                </p:cNvSpPr>
                <p:nvPr/>
              </p:nvSpPr>
              <p:spPr bwMode="auto">
                <a:xfrm>
                  <a:off x="1665" y="3113"/>
                  <a:ext cx="186" cy="180"/>
                </a:xfrm>
                <a:custGeom>
                  <a:avLst/>
                  <a:gdLst>
                    <a:gd name="T0" fmla="*/ 137 w 186"/>
                    <a:gd name="T1" fmla="*/ 29 h 180"/>
                    <a:gd name="T2" fmla="*/ 73 w 186"/>
                    <a:gd name="T3" fmla="*/ 9 h 180"/>
                    <a:gd name="T4" fmla="*/ 5 w 186"/>
                    <a:gd name="T5" fmla="*/ 5 h 180"/>
                    <a:gd name="T6" fmla="*/ 41 w 186"/>
                    <a:gd name="T7" fmla="*/ 37 h 180"/>
                    <a:gd name="T8" fmla="*/ 45 w 186"/>
                    <a:gd name="T9" fmla="*/ 65 h 180"/>
                    <a:gd name="T10" fmla="*/ 53 w 186"/>
                    <a:gd name="T11" fmla="*/ 101 h 180"/>
                    <a:gd name="T12" fmla="*/ 76 w 186"/>
                    <a:gd name="T13" fmla="*/ 88 h 180"/>
                    <a:gd name="T14" fmla="*/ 137 w 186"/>
                    <a:gd name="T15" fmla="*/ 81 h 180"/>
                    <a:gd name="T16" fmla="*/ 153 w 186"/>
                    <a:gd name="T17" fmla="*/ 101 h 180"/>
                    <a:gd name="T18" fmla="*/ 153 w 186"/>
                    <a:gd name="T19" fmla="*/ 173 h 180"/>
                    <a:gd name="T20" fmla="*/ 161 w 186"/>
                    <a:gd name="T21" fmla="*/ 141 h 180"/>
                    <a:gd name="T22" fmla="*/ 181 w 186"/>
                    <a:gd name="T23" fmla="*/ 141 h 180"/>
                    <a:gd name="T24" fmla="*/ 169 w 186"/>
                    <a:gd name="T25" fmla="*/ 105 h 180"/>
                    <a:gd name="T26" fmla="*/ 181 w 186"/>
                    <a:gd name="T27" fmla="*/ 89 h 180"/>
                    <a:gd name="T28" fmla="*/ 137 w 186"/>
                    <a:gd name="T29" fmla="*/ 29 h 1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86"/>
                    <a:gd name="T46" fmla="*/ 0 h 180"/>
                    <a:gd name="T47" fmla="*/ 186 w 186"/>
                    <a:gd name="T48" fmla="*/ 180 h 180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86" h="180">
                      <a:moveTo>
                        <a:pt x="137" y="29"/>
                      </a:moveTo>
                      <a:cubicBezTo>
                        <a:pt x="119" y="16"/>
                        <a:pt x="95" y="13"/>
                        <a:pt x="73" y="9"/>
                      </a:cubicBezTo>
                      <a:cubicBezTo>
                        <a:pt x="51" y="5"/>
                        <a:pt x="10" y="0"/>
                        <a:pt x="5" y="5"/>
                      </a:cubicBezTo>
                      <a:cubicBezTo>
                        <a:pt x="0" y="10"/>
                        <a:pt x="34" y="27"/>
                        <a:pt x="41" y="37"/>
                      </a:cubicBezTo>
                      <a:cubicBezTo>
                        <a:pt x="48" y="47"/>
                        <a:pt x="43" y="54"/>
                        <a:pt x="45" y="65"/>
                      </a:cubicBezTo>
                      <a:cubicBezTo>
                        <a:pt x="47" y="76"/>
                        <a:pt x="48" y="97"/>
                        <a:pt x="53" y="101"/>
                      </a:cubicBezTo>
                      <a:cubicBezTo>
                        <a:pt x="58" y="105"/>
                        <a:pt x="62" y="91"/>
                        <a:pt x="76" y="88"/>
                      </a:cubicBezTo>
                      <a:cubicBezTo>
                        <a:pt x="90" y="85"/>
                        <a:pt x="124" y="79"/>
                        <a:pt x="137" y="81"/>
                      </a:cubicBezTo>
                      <a:cubicBezTo>
                        <a:pt x="150" y="83"/>
                        <a:pt x="150" y="86"/>
                        <a:pt x="153" y="101"/>
                      </a:cubicBezTo>
                      <a:cubicBezTo>
                        <a:pt x="156" y="116"/>
                        <a:pt x="152" y="166"/>
                        <a:pt x="153" y="173"/>
                      </a:cubicBezTo>
                      <a:cubicBezTo>
                        <a:pt x="154" y="180"/>
                        <a:pt x="156" y="146"/>
                        <a:pt x="161" y="141"/>
                      </a:cubicBezTo>
                      <a:cubicBezTo>
                        <a:pt x="166" y="136"/>
                        <a:pt x="180" y="147"/>
                        <a:pt x="181" y="141"/>
                      </a:cubicBezTo>
                      <a:cubicBezTo>
                        <a:pt x="182" y="135"/>
                        <a:pt x="169" y="114"/>
                        <a:pt x="169" y="105"/>
                      </a:cubicBezTo>
                      <a:cubicBezTo>
                        <a:pt x="169" y="96"/>
                        <a:pt x="186" y="102"/>
                        <a:pt x="181" y="89"/>
                      </a:cubicBezTo>
                      <a:cubicBezTo>
                        <a:pt x="176" y="76"/>
                        <a:pt x="155" y="42"/>
                        <a:pt x="137" y="29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0" name="Freeform 602"/>
              <p:cNvSpPr>
                <a:spLocks/>
              </p:cNvSpPr>
              <p:nvPr/>
            </p:nvSpPr>
            <p:spPr bwMode="auto">
              <a:xfrm>
                <a:off x="2670" y="3462"/>
                <a:ext cx="406" cy="135"/>
              </a:xfrm>
              <a:custGeom>
                <a:avLst/>
                <a:gdLst>
                  <a:gd name="T0" fmla="*/ 0 w 406"/>
                  <a:gd name="T1" fmla="*/ 0 h 135"/>
                  <a:gd name="T2" fmla="*/ 44 w 406"/>
                  <a:gd name="T3" fmla="*/ 64 h 135"/>
                  <a:gd name="T4" fmla="*/ 168 w 406"/>
                  <a:gd name="T5" fmla="*/ 124 h 135"/>
                  <a:gd name="T6" fmla="*/ 316 w 406"/>
                  <a:gd name="T7" fmla="*/ 128 h 135"/>
                  <a:gd name="T8" fmla="*/ 402 w 406"/>
                  <a:gd name="T9" fmla="*/ 90 h 135"/>
                  <a:gd name="T10" fmla="*/ 292 w 406"/>
                  <a:gd name="T11" fmla="*/ 112 h 135"/>
                  <a:gd name="T12" fmla="*/ 232 w 406"/>
                  <a:gd name="T13" fmla="*/ 116 h 135"/>
                  <a:gd name="T14" fmla="*/ 120 w 406"/>
                  <a:gd name="T15" fmla="*/ 88 h 135"/>
                  <a:gd name="T16" fmla="*/ 68 w 406"/>
                  <a:gd name="T17" fmla="*/ 72 h 135"/>
                  <a:gd name="T18" fmla="*/ 4 w 406"/>
                  <a:gd name="T19" fmla="*/ 0 h 13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06"/>
                  <a:gd name="T31" fmla="*/ 0 h 135"/>
                  <a:gd name="T32" fmla="*/ 406 w 406"/>
                  <a:gd name="T33" fmla="*/ 135 h 13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06" h="135">
                    <a:moveTo>
                      <a:pt x="0" y="0"/>
                    </a:moveTo>
                    <a:cubicBezTo>
                      <a:pt x="7" y="11"/>
                      <a:pt x="16" y="43"/>
                      <a:pt x="44" y="64"/>
                    </a:cubicBezTo>
                    <a:cubicBezTo>
                      <a:pt x="72" y="85"/>
                      <a:pt x="123" y="113"/>
                      <a:pt x="168" y="124"/>
                    </a:cubicBezTo>
                    <a:cubicBezTo>
                      <a:pt x="213" y="135"/>
                      <a:pt x="277" y="134"/>
                      <a:pt x="316" y="128"/>
                    </a:cubicBezTo>
                    <a:cubicBezTo>
                      <a:pt x="355" y="122"/>
                      <a:pt x="406" y="93"/>
                      <a:pt x="402" y="90"/>
                    </a:cubicBezTo>
                    <a:cubicBezTo>
                      <a:pt x="398" y="87"/>
                      <a:pt x="320" y="108"/>
                      <a:pt x="292" y="112"/>
                    </a:cubicBezTo>
                    <a:cubicBezTo>
                      <a:pt x="264" y="116"/>
                      <a:pt x="261" y="120"/>
                      <a:pt x="232" y="116"/>
                    </a:cubicBezTo>
                    <a:cubicBezTo>
                      <a:pt x="203" y="112"/>
                      <a:pt x="147" y="95"/>
                      <a:pt x="120" y="88"/>
                    </a:cubicBezTo>
                    <a:cubicBezTo>
                      <a:pt x="93" y="81"/>
                      <a:pt x="87" y="87"/>
                      <a:pt x="68" y="72"/>
                    </a:cubicBezTo>
                    <a:cubicBezTo>
                      <a:pt x="49" y="57"/>
                      <a:pt x="17" y="15"/>
                      <a:pt x="4" y="0"/>
                    </a:cubicBezTo>
                  </a:path>
                </a:pathLst>
              </a:custGeom>
              <a:gradFill rotWithShape="1">
                <a:gsLst>
                  <a:gs pos="0">
                    <a:srgbClr val="003A00"/>
                  </a:gs>
                  <a:gs pos="100000">
                    <a:srgbClr val="003A00"/>
                  </a:gs>
                </a:gsLst>
                <a:lin ang="5400000" scaled="1"/>
              </a:gradFill>
              <a:ln w="3175">
                <a:solidFill>
                  <a:srgbClr val="003A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6" name="Freeform 603" descr="Циновка"/>
            <p:cNvSpPr>
              <a:spLocks/>
            </p:cNvSpPr>
            <p:nvPr/>
          </p:nvSpPr>
          <p:spPr bwMode="auto">
            <a:xfrm flipH="1">
              <a:off x="2736" y="2832"/>
              <a:ext cx="1008" cy="1402"/>
            </a:xfrm>
            <a:custGeom>
              <a:avLst/>
              <a:gdLst>
                <a:gd name="T0" fmla="*/ 434 w 912"/>
                <a:gd name="T1" fmla="*/ 1172 h 1194"/>
                <a:gd name="T2" fmla="*/ 701 w 912"/>
                <a:gd name="T3" fmla="*/ 1172 h 1194"/>
                <a:gd name="T4" fmla="*/ 845 w 912"/>
                <a:gd name="T5" fmla="*/ 1107 h 1194"/>
                <a:gd name="T6" fmla="*/ 834 w 912"/>
                <a:gd name="T7" fmla="*/ 912 h 1194"/>
                <a:gd name="T8" fmla="*/ 834 w 912"/>
                <a:gd name="T9" fmla="*/ 783 h 1194"/>
                <a:gd name="T10" fmla="*/ 834 w 912"/>
                <a:gd name="T11" fmla="*/ 653 h 1194"/>
                <a:gd name="T12" fmla="*/ 901 w 912"/>
                <a:gd name="T13" fmla="*/ 328 h 1194"/>
                <a:gd name="T14" fmla="*/ 901 w 912"/>
                <a:gd name="T15" fmla="*/ 133 h 1194"/>
                <a:gd name="T16" fmla="*/ 902 w 912"/>
                <a:gd name="T17" fmla="*/ 53 h 1194"/>
                <a:gd name="T18" fmla="*/ 887 w 912"/>
                <a:gd name="T19" fmla="*/ 23 h 1194"/>
                <a:gd name="T20" fmla="*/ 872 w 912"/>
                <a:gd name="T21" fmla="*/ 7 h 1194"/>
                <a:gd name="T22" fmla="*/ 841 w 912"/>
                <a:gd name="T23" fmla="*/ 68 h 1194"/>
                <a:gd name="T24" fmla="*/ 720 w 912"/>
                <a:gd name="T25" fmla="*/ 98 h 1194"/>
                <a:gd name="T26" fmla="*/ 568 w 912"/>
                <a:gd name="T27" fmla="*/ 129 h 1194"/>
                <a:gd name="T28" fmla="*/ 356 w 912"/>
                <a:gd name="T29" fmla="*/ 114 h 1194"/>
                <a:gd name="T30" fmla="*/ 114 w 912"/>
                <a:gd name="T31" fmla="*/ 98 h 1194"/>
                <a:gd name="T32" fmla="*/ 144 w 912"/>
                <a:gd name="T33" fmla="*/ 83 h 1194"/>
                <a:gd name="T34" fmla="*/ 144 w 912"/>
                <a:gd name="T35" fmla="*/ 23 h 1194"/>
                <a:gd name="T36" fmla="*/ 129 w 912"/>
                <a:gd name="T37" fmla="*/ 53 h 1194"/>
                <a:gd name="T38" fmla="*/ 114 w 912"/>
                <a:gd name="T39" fmla="*/ 53 h 1194"/>
                <a:gd name="T40" fmla="*/ 114 w 912"/>
                <a:gd name="T41" fmla="*/ 83 h 1194"/>
                <a:gd name="T42" fmla="*/ 100 w 912"/>
                <a:gd name="T43" fmla="*/ 263 h 1194"/>
                <a:gd name="T44" fmla="*/ 33 w 912"/>
                <a:gd name="T45" fmla="*/ 718 h 1194"/>
                <a:gd name="T46" fmla="*/ 33 w 912"/>
                <a:gd name="T47" fmla="*/ 912 h 1194"/>
                <a:gd name="T48" fmla="*/ 44 w 912"/>
                <a:gd name="T49" fmla="*/ 1151 h 1194"/>
                <a:gd name="T50" fmla="*/ 300 w 912"/>
                <a:gd name="T51" fmla="*/ 1172 h 1194"/>
                <a:gd name="T52" fmla="*/ 434 w 912"/>
                <a:gd name="T53" fmla="*/ 1172 h 1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912"/>
                <a:gd name="T82" fmla="*/ 0 h 1194"/>
                <a:gd name="T83" fmla="*/ 912 w 912"/>
                <a:gd name="T84" fmla="*/ 1194 h 1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912" h="1194">
                  <a:moveTo>
                    <a:pt x="434" y="1172"/>
                  </a:moveTo>
                  <a:cubicBezTo>
                    <a:pt x="500" y="1172"/>
                    <a:pt x="633" y="1183"/>
                    <a:pt x="701" y="1172"/>
                  </a:cubicBezTo>
                  <a:cubicBezTo>
                    <a:pt x="769" y="1162"/>
                    <a:pt x="823" y="1151"/>
                    <a:pt x="845" y="1107"/>
                  </a:cubicBezTo>
                  <a:cubicBezTo>
                    <a:pt x="868" y="1064"/>
                    <a:pt x="836" y="967"/>
                    <a:pt x="834" y="912"/>
                  </a:cubicBezTo>
                  <a:cubicBezTo>
                    <a:pt x="833" y="858"/>
                    <a:pt x="834" y="826"/>
                    <a:pt x="834" y="783"/>
                  </a:cubicBezTo>
                  <a:cubicBezTo>
                    <a:pt x="834" y="739"/>
                    <a:pt x="823" y="728"/>
                    <a:pt x="834" y="653"/>
                  </a:cubicBezTo>
                  <a:cubicBezTo>
                    <a:pt x="845" y="577"/>
                    <a:pt x="890" y="414"/>
                    <a:pt x="901" y="328"/>
                  </a:cubicBezTo>
                  <a:cubicBezTo>
                    <a:pt x="912" y="241"/>
                    <a:pt x="901" y="179"/>
                    <a:pt x="901" y="133"/>
                  </a:cubicBezTo>
                  <a:cubicBezTo>
                    <a:pt x="901" y="87"/>
                    <a:pt x="904" y="71"/>
                    <a:pt x="902" y="53"/>
                  </a:cubicBezTo>
                  <a:cubicBezTo>
                    <a:pt x="900" y="35"/>
                    <a:pt x="892" y="31"/>
                    <a:pt x="887" y="23"/>
                  </a:cubicBezTo>
                  <a:cubicBezTo>
                    <a:pt x="882" y="15"/>
                    <a:pt x="880" y="0"/>
                    <a:pt x="872" y="7"/>
                  </a:cubicBezTo>
                  <a:cubicBezTo>
                    <a:pt x="864" y="14"/>
                    <a:pt x="866" y="53"/>
                    <a:pt x="841" y="68"/>
                  </a:cubicBezTo>
                  <a:cubicBezTo>
                    <a:pt x="816" y="83"/>
                    <a:pt x="765" y="88"/>
                    <a:pt x="720" y="98"/>
                  </a:cubicBezTo>
                  <a:cubicBezTo>
                    <a:pt x="675" y="108"/>
                    <a:pt x="629" y="126"/>
                    <a:pt x="568" y="129"/>
                  </a:cubicBezTo>
                  <a:cubicBezTo>
                    <a:pt x="507" y="132"/>
                    <a:pt x="432" y="119"/>
                    <a:pt x="356" y="114"/>
                  </a:cubicBezTo>
                  <a:cubicBezTo>
                    <a:pt x="280" y="109"/>
                    <a:pt x="149" y="103"/>
                    <a:pt x="114" y="98"/>
                  </a:cubicBezTo>
                  <a:cubicBezTo>
                    <a:pt x="79" y="93"/>
                    <a:pt x="139" y="95"/>
                    <a:pt x="144" y="83"/>
                  </a:cubicBezTo>
                  <a:cubicBezTo>
                    <a:pt x="149" y="71"/>
                    <a:pt x="146" y="28"/>
                    <a:pt x="144" y="23"/>
                  </a:cubicBezTo>
                  <a:cubicBezTo>
                    <a:pt x="142" y="18"/>
                    <a:pt x="134" y="48"/>
                    <a:pt x="129" y="53"/>
                  </a:cubicBezTo>
                  <a:cubicBezTo>
                    <a:pt x="124" y="58"/>
                    <a:pt x="116" y="48"/>
                    <a:pt x="114" y="53"/>
                  </a:cubicBezTo>
                  <a:cubicBezTo>
                    <a:pt x="112" y="58"/>
                    <a:pt x="116" y="48"/>
                    <a:pt x="114" y="83"/>
                  </a:cubicBezTo>
                  <a:cubicBezTo>
                    <a:pt x="112" y="118"/>
                    <a:pt x="113" y="157"/>
                    <a:pt x="100" y="263"/>
                  </a:cubicBezTo>
                  <a:cubicBezTo>
                    <a:pt x="87" y="369"/>
                    <a:pt x="44" y="609"/>
                    <a:pt x="33" y="718"/>
                  </a:cubicBezTo>
                  <a:cubicBezTo>
                    <a:pt x="22" y="826"/>
                    <a:pt x="32" y="841"/>
                    <a:pt x="33" y="912"/>
                  </a:cubicBezTo>
                  <a:cubicBezTo>
                    <a:pt x="35" y="984"/>
                    <a:pt x="0" y="1107"/>
                    <a:pt x="44" y="1151"/>
                  </a:cubicBezTo>
                  <a:cubicBezTo>
                    <a:pt x="89" y="1194"/>
                    <a:pt x="235" y="1168"/>
                    <a:pt x="300" y="1172"/>
                  </a:cubicBezTo>
                  <a:cubicBezTo>
                    <a:pt x="366" y="1176"/>
                    <a:pt x="367" y="1172"/>
                    <a:pt x="434" y="1172"/>
                  </a:cubicBez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3" name="Group 604"/>
            <p:cNvGrpSpPr>
              <a:grpSpLocks/>
            </p:cNvGrpSpPr>
            <p:nvPr/>
          </p:nvGrpSpPr>
          <p:grpSpPr bwMode="auto">
            <a:xfrm flipH="1">
              <a:off x="3456" y="3744"/>
              <a:ext cx="528" cy="480"/>
              <a:chOff x="2640" y="3024"/>
              <a:chExt cx="598" cy="575"/>
            </a:xfrm>
          </p:grpSpPr>
          <p:grpSp>
            <p:nvGrpSpPr>
              <p:cNvPr id="43" name="Group 605"/>
              <p:cNvGrpSpPr>
                <a:grpSpLocks/>
              </p:cNvGrpSpPr>
              <p:nvPr/>
            </p:nvGrpSpPr>
            <p:grpSpPr bwMode="auto">
              <a:xfrm>
                <a:off x="2640" y="3024"/>
                <a:ext cx="598" cy="575"/>
                <a:chOff x="1355" y="3089"/>
                <a:chExt cx="598" cy="575"/>
              </a:xfrm>
            </p:grpSpPr>
            <p:sp>
              <p:nvSpPr>
                <p:cNvPr id="72" name="Freeform 606"/>
                <p:cNvSpPr>
                  <a:spLocks/>
                </p:cNvSpPr>
                <p:nvPr/>
              </p:nvSpPr>
              <p:spPr bwMode="auto">
                <a:xfrm>
                  <a:off x="1355" y="3089"/>
                  <a:ext cx="598" cy="572"/>
                </a:xfrm>
                <a:custGeom>
                  <a:avLst/>
                  <a:gdLst>
                    <a:gd name="T0" fmla="*/ 85 w 598"/>
                    <a:gd name="T1" fmla="*/ 511 h 572"/>
                    <a:gd name="T2" fmla="*/ 275 w 598"/>
                    <a:gd name="T3" fmla="*/ 569 h 572"/>
                    <a:gd name="T4" fmla="*/ 507 w 598"/>
                    <a:gd name="T5" fmla="*/ 493 h 572"/>
                    <a:gd name="T6" fmla="*/ 591 w 598"/>
                    <a:gd name="T7" fmla="*/ 305 h 572"/>
                    <a:gd name="T8" fmla="*/ 551 w 598"/>
                    <a:gd name="T9" fmla="*/ 113 h 572"/>
                    <a:gd name="T10" fmla="*/ 567 w 598"/>
                    <a:gd name="T11" fmla="*/ 65 h 572"/>
                    <a:gd name="T12" fmla="*/ 565 w 598"/>
                    <a:gd name="T13" fmla="*/ 31 h 572"/>
                    <a:gd name="T14" fmla="*/ 519 w 598"/>
                    <a:gd name="T15" fmla="*/ 17 h 572"/>
                    <a:gd name="T16" fmla="*/ 469 w 598"/>
                    <a:gd name="T17" fmla="*/ 31 h 572"/>
                    <a:gd name="T18" fmla="*/ 443 w 598"/>
                    <a:gd name="T19" fmla="*/ 53 h 572"/>
                    <a:gd name="T20" fmla="*/ 373 w 598"/>
                    <a:gd name="T21" fmla="*/ 31 h 572"/>
                    <a:gd name="T22" fmla="*/ 325 w 598"/>
                    <a:gd name="T23" fmla="*/ 31 h 572"/>
                    <a:gd name="T24" fmla="*/ 303 w 598"/>
                    <a:gd name="T25" fmla="*/ 21 h 572"/>
                    <a:gd name="T26" fmla="*/ 267 w 598"/>
                    <a:gd name="T27" fmla="*/ 9 h 572"/>
                    <a:gd name="T28" fmla="*/ 203 w 598"/>
                    <a:gd name="T29" fmla="*/ 73 h 572"/>
                    <a:gd name="T30" fmla="*/ 133 w 598"/>
                    <a:gd name="T31" fmla="*/ 31 h 572"/>
                    <a:gd name="T32" fmla="*/ 23 w 598"/>
                    <a:gd name="T33" fmla="*/ 49 h 572"/>
                    <a:gd name="T34" fmla="*/ 37 w 598"/>
                    <a:gd name="T35" fmla="*/ 127 h 572"/>
                    <a:gd name="T36" fmla="*/ 3 w 598"/>
                    <a:gd name="T37" fmla="*/ 233 h 572"/>
                    <a:gd name="T38" fmla="*/ 19 w 598"/>
                    <a:gd name="T39" fmla="*/ 409 h 572"/>
                    <a:gd name="T40" fmla="*/ 85 w 598"/>
                    <a:gd name="T41" fmla="*/ 511 h 57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598"/>
                    <a:gd name="T64" fmla="*/ 0 h 572"/>
                    <a:gd name="T65" fmla="*/ 598 w 598"/>
                    <a:gd name="T66" fmla="*/ 572 h 57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598" h="572">
                      <a:moveTo>
                        <a:pt x="85" y="511"/>
                      </a:moveTo>
                      <a:cubicBezTo>
                        <a:pt x="133" y="537"/>
                        <a:pt x="205" y="572"/>
                        <a:pt x="275" y="569"/>
                      </a:cubicBezTo>
                      <a:cubicBezTo>
                        <a:pt x="345" y="566"/>
                        <a:pt x="454" y="537"/>
                        <a:pt x="507" y="493"/>
                      </a:cubicBezTo>
                      <a:cubicBezTo>
                        <a:pt x="560" y="449"/>
                        <a:pt x="584" y="368"/>
                        <a:pt x="591" y="305"/>
                      </a:cubicBezTo>
                      <a:cubicBezTo>
                        <a:pt x="598" y="242"/>
                        <a:pt x="555" y="153"/>
                        <a:pt x="551" y="113"/>
                      </a:cubicBezTo>
                      <a:cubicBezTo>
                        <a:pt x="547" y="73"/>
                        <a:pt x="565" y="79"/>
                        <a:pt x="567" y="65"/>
                      </a:cubicBezTo>
                      <a:cubicBezTo>
                        <a:pt x="569" y="51"/>
                        <a:pt x="573" y="39"/>
                        <a:pt x="565" y="31"/>
                      </a:cubicBezTo>
                      <a:cubicBezTo>
                        <a:pt x="557" y="23"/>
                        <a:pt x="535" y="17"/>
                        <a:pt x="519" y="17"/>
                      </a:cubicBezTo>
                      <a:cubicBezTo>
                        <a:pt x="503" y="17"/>
                        <a:pt x="482" y="25"/>
                        <a:pt x="469" y="31"/>
                      </a:cubicBezTo>
                      <a:cubicBezTo>
                        <a:pt x="456" y="37"/>
                        <a:pt x="459" y="53"/>
                        <a:pt x="443" y="53"/>
                      </a:cubicBezTo>
                      <a:cubicBezTo>
                        <a:pt x="427" y="53"/>
                        <a:pt x="393" y="35"/>
                        <a:pt x="373" y="31"/>
                      </a:cubicBezTo>
                      <a:cubicBezTo>
                        <a:pt x="353" y="27"/>
                        <a:pt x="337" y="33"/>
                        <a:pt x="325" y="31"/>
                      </a:cubicBezTo>
                      <a:cubicBezTo>
                        <a:pt x="313" y="29"/>
                        <a:pt x="313" y="25"/>
                        <a:pt x="303" y="21"/>
                      </a:cubicBezTo>
                      <a:cubicBezTo>
                        <a:pt x="293" y="17"/>
                        <a:pt x="284" y="0"/>
                        <a:pt x="267" y="9"/>
                      </a:cubicBezTo>
                      <a:cubicBezTo>
                        <a:pt x="250" y="18"/>
                        <a:pt x="225" y="69"/>
                        <a:pt x="203" y="73"/>
                      </a:cubicBezTo>
                      <a:cubicBezTo>
                        <a:pt x="181" y="77"/>
                        <a:pt x="163" y="35"/>
                        <a:pt x="133" y="31"/>
                      </a:cubicBezTo>
                      <a:cubicBezTo>
                        <a:pt x="103" y="27"/>
                        <a:pt x="39" y="33"/>
                        <a:pt x="23" y="49"/>
                      </a:cubicBezTo>
                      <a:cubicBezTo>
                        <a:pt x="7" y="65"/>
                        <a:pt x="40" y="96"/>
                        <a:pt x="37" y="127"/>
                      </a:cubicBezTo>
                      <a:cubicBezTo>
                        <a:pt x="34" y="158"/>
                        <a:pt x="6" y="186"/>
                        <a:pt x="3" y="233"/>
                      </a:cubicBezTo>
                      <a:cubicBezTo>
                        <a:pt x="0" y="280"/>
                        <a:pt x="5" y="363"/>
                        <a:pt x="19" y="409"/>
                      </a:cubicBezTo>
                      <a:cubicBezTo>
                        <a:pt x="33" y="455"/>
                        <a:pt x="71" y="490"/>
                        <a:pt x="85" y="51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40C040"/>
                    </a:gs>
                    <a:gs pos="100000">
                      <a:srgbClr val="006600"/>
                    </a:gs>
                  </a:gsLst>
                  <a:lin ang="5400000" scaled="1"/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" name="Freeform 607"/>
                <p:cNvSpPr>
                  <a:spLocks/>
                </p:cNvSpPr>
                <p:nvPr/>
              </p:nvSpPr>
              <p:spPr bwMode="auto">
                <a:xfrm>
                  <a:off x="1382" y="3143"/>
                  <a:ext cx="354" cy="515"/>
                </a:xfrm>
                <a:custGeom>
                  <a:avLst/>
                  <a:gdLst>
                    <a:gd name="T0" fmla="*/ 0 w 354"/>
                    <a:gd name="T1" fmla="*/ 3 h 515"/>
                    <a:gd name="T2" fmla="*/ 64 w 354"/>
                    <a:gd name="T3" fmla="*/ 11 h 515"/>
                    <a:gd name="T4" fmla="*/ 176 w 354"/>
                    <a:gd name="T5" fmla="*/ 71 h 515"/>
                    <a:gd name="T6" fmla="*/ 288 w 354"/>
                    <a:gd name="T7" fmla="*/ 163 h 515"/>
                    <a:gd name="T8" fmla="*/ 346 w 354"/>
                    <a:gd name="T9" fmla="*/ 313 h 515"/>
                    <a:gd name="T10" fmla="*/ 336 w 354"/>
                    <a:gd name="T11" fmla="*/ 403 h 515"/>
                    <a:gd name="T12" fmla="*/ 272 w 354"/>
                    <a:gd name="T13" fmla="*/ 515 h 5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54"/>
                    <a:gd name="T22" fmla="*/ 0 h 515"/>
                    <a:gd name="T23" fmla="*/ 354 w 354"/>
                    <a:gd name="T24" fmla="*/ 515 h 5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54" h="515">
                      <a:moveTo>
                        <a:pt x="0" y="3"/>
                      </a:moveTo>
                      <a:cubicBezTo>
                        <a:pt x="11" y="4"/>
                        <a:pt x="35" y="0"/>
                        <a:pt x="64" y="11"/>
                      </a:cubicBezTo>
                      <a:cubicBezTo>
                        <a:pt x="93" y="22"/>
                        <a:pt x="139" y="46"/>
                        <a:pt x="176" y="71"/>
                      </a:cubicBezTo>
                      <a:cubicBezTo>
                        <a:pt x="213" y="96"/>
                        <a:pt x="260" y="123"/>
                        <a:pt x="288" y="163"/>
                      </a:cubicBezTo>
                      <a:cubicBezTo>
                        <a:pt x="316" y="203"/>
                        <a:pt x="338" y="273"/>
                        <a:pt x="346" y="313"/>
                      </a:cubicBezTo>
                      <a:cubicBezTo>
                        <a:pt x="354" y="353"/>
                        <a:pt x="348" y="369"/>
                        <a:pt x="336" y="403"/>
                      </a:cubicBezTo>
                      <a:cubicBezTo>
                        <a:pt x="324" y="437"/>
                        <a:pt x="285" y="492"/>
                        <a:pt x="272" y="515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4" name="Freeform 608"/>
                <p:cNvSpPr>
                  <a:spLocks/>
                </p:cNvSpPr>
                <p:nvPr/>
              </p:nvSpPr>
              <p:spPr bwMode="auto">
                <a:xfrm>
                  <a:off x="1658" y="3120"/>
                  <a:ext cx="56" cy="162"/>
                </a:xfrm>
                <a:custGeom>
                  <a:avLst/>
                  <a:gdLst>
                    <a:gd name="T0" fmla="*/ 22 w 56"/>
                    <a:gd name="T1" fmla="*/ 0 h 162"/>
                    <a:gd name="T2" fmla="*/ 52 w 56"/>
                    <a:gd name="T3" fmla="*/ 78 h 162"/>
                    <a:gd name="T4" fmla="*/ 0 w 56"/>
                    <a:gd name="T5" fmla="*/ 162 h 162"/>
                    <a:gd name="T6" fmla="*/ 0 60000 65536"/>
                    <a:gd name="T7" fmla="*/ 0 60000 65536"/>
                    <a:gd name="T8" fmla="*/ 0 60000 65536"/>
                    <a:gd name="T9" fmla="*/ 0 w 56"/>
                    <a:gd name="T10" fmla="*/ 0 h 162"/>
                    <a:gd name="T11" fmla="*/ 56 w 56"/>
                    <a:gd name="T12" fmla="*/ 162 h 16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6" h="162">
                      <a:moveTo>
                        <a:pt x="22" y="0"/>
                      </a:moveTo>
                      <a:cubicBezTo>
                        <a:pt x="27" y="13"/>
                        <a:pt x="56" y="51"/>
                        <a:pt x="52" y="78"/>
                      </a:cubicBezTo>
                      <a:cubicBezTo>
                        <a:pt x="48" y="105"/>
                        <a:pt x="11" y="145"/>
                        <a:pt x="0" y="16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" name="Freeform 609"/>
                <p:cNvSpPr>
                  <a:spLocks/>
                </p:cNvSpPr>
                <p:nvPr/>
              </p:nvSpPr>
              <p:spPr bwMode="auto">
                <a:xfrm>
                  <a:off x="1680" y="3176"/>
                  <a:ext cx="150" cy="170"/>
                </a:xfrm>
                <a:custGeom>
                  <a:avLst/>
                  <a:gdLst>
                    <a:gd name="T0" fmla="*/ 0 w 150"/>
                    <a:gd name="T1" fmla="*/ 88 h 170"/>
                    <a:gd name="T2" fmla="*/ 50 w 150"/>
                    <a:gd name="T3" fmla="*/ 30 h 170"/>
                    <a:gd name="T4" fmla="*/ 130 w 150"/>
                    <a:gd name="T5" fmla="*/ 10 h 170"/>
                    <a:gd name="T6" fmla="*/ 144 w 150"/>
                    <a:gd name="T7" fmla="*/ 88 h 170"/>
                    <a:gd name="T8" fmla="*/ 96 w 150"/>
                    <a:gd name="T9" fmla="*/ 136 h 170"/>
                    <a:gd name="T10" fmla="*/ 54 w 150"/>
                    <a:gd name="T11" fmla="*/ 146 h 170"/>
                    <a:gd name="T12" fmla="*/ 30 w 150"/>
                    <a:gd name="T13" fmla="*/ 170 h 17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0"/>
                    <a:gd name="T22" fmla="*/ 0 h 170"/>
                    <a:gd name="T23" fmla="*/ 150 w 150"/>
                    <a:gd name="T24" fmla="*/ 170 h 17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0" h="170">
                      <a:moveTo>
                        <a:pt x="0" y="88"/>
                      </a:moveTo>
                      <a:cubicBezTo>
                        <a:pt x="8" y="78"/>
                        <a:pt x="28" y="43"/>
                        <a:pt x="50" y="30"/>
                      </a:cubicBezTo>
                      <a:cubicBezTo>
                        <a:pt x="72" y="17"/>
                        <a:pt x="114" y="0"/>
                        <a:pt x="130" y="10"/>
                      </a:cubicBezTo>
                      <a:cubicBezTo>
                        <a:pt x="146" y="20"/>
                        <a:pt x="150" y="67"/>
                        <a:pt x="144" y="88"/>
                      </a:cubicBezTo>
                      <a:cubicBezTo>
                        <a:pt x="138" y="109"/>
                        <a:pt x="111" y="126"/>
                        <a:pt x="96" y="136"/>
                      </a:cubicBezTo>
                      <a:cubicBezTo>
                        <a:pt x="81" y="146"/>
                        <a:pt x="65" y="140"/>
                        <a:pt x="54" y="146"/>
                      </a:cubicBezTo>
                      <a:cubicBezTo>
                        <a:pt x="43" y="152"/>
                        <a:pt x="35" y="165"/>
                        <a:pt x="30" y="17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6" name="Freeform 610"/>
                <p:cNvSpPr>
                  <a:spLocks/>
                </p:cNvSpPr>
                <p:nvPr/>
              </p:nvSpPr>
              <p:spPr bwMode="auto">
                <a:xfrm>
                  <a:off x="1824" y="3216"/>
                  <a:ext cx="118" cy="190"/>
                </a:xfrm>
                <a:custGeom>
                  <a:avLst/>
                  <a:gdLst>
                    <a:gd name="T0" fmla="*/ 0 w 118"/>
                    <a:gd name="T1" fmla="*/ 0 h 190"/>
                    <a:gd name="T2" fmla="*/ 30 w 118"/>
                    <a:gd name="T3" fmla="*/ 42 h 190"/>
                    <a:gd name="T4" fmla="*/ 96 w 118"/>
                    <a:gd name="T5" fmla="*/ 96 h 190"/>
                    <a:gd name="T6" fmla="*/ 118 w 118"/>
                    <a:gd name="T7" fmla="*/ 190 h 19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8"/>
                    <a:gd name="T13" fmla="*/ 0 h 190"/>
                    <a:gd name="T14" fmla="*/ 118 w 118"/>
                    <a:gd name="T15" fmla="*/ 190 h 19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8" h="190">
                      <a:moveTo>
                        <a:pt x="0" y="0"/>
                      </a:moveTo>
                      <a:cubicBezTo>
                        <a:pt x="5" y="7"/>
                        <a:pt x="14" y="26"/>
                        <a:pt x="30" y="42"/>
                      </a:cubicBezTo>
                      <a:cubicBezTo>
                        <a:pt x="46" y="58"/>
                        <a:pt x="81" y="71"/>
                        <a:pt x="96" y="96"/>
                      </a:cubicBezTo>
                      <a:cubicBezTo>
                        <a:pt x="111" y="121"/>
                        <a:pt x="114" y="171"/>
                        <a:pt x="118" y="19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7" name="Freeform 611"/>
                <p:cNvSpPr>
                  <a:spLocks/>
                </p:cNvSpPr>
                <p:nvPr/>
              </p:nvSpPr>
              <p:spPr bwMode="auto">
                <a:xfrm>
                  <a:off x="1806" y="3138"/>
                  <a:ext cx="114" cy="73"/>
                </a:xfrm>
                <a:custGeom>
                  <a:avLst/>
                  <a:gdLst>
                    <a:gd name="T0" fmla="*/ 0 w 114"/>
                    <a:gd name="T1" fmla="*/ 0 h 73"/>
                    <a:gd name="T2" fmla="*/ 52 w 114"/>
                    <a:gd name="T3" fmla="*/ 68 h 73"/>
                    <a:gd name="T4" fmla="*/ 114 w 114"/>
                    <a:gd name="T5" fmla="*/ 30 h 73"/>
                    <a:gd name="T6" fmla="*/ 0 60000 65536"/>
                    <a:gd name="T7" fmla="*/ 0 60000 65536"/>
                    <a:gd name="T8" fmla="*/ 0 60000 65536"/>
                    <a:gd name="T9" fmla="*/ 0 w 114"/>
                    <a:gd name="T10" fmla="*/ 0 h 73"/>
                    <a:gd name="T11" fmla="*/ 114 w 114"/>
                    <a:gd name="T12" fmla="*/ 73 h 7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4" h="73">
                      <a:moveTo>
                        <a:pt x="0" y="0"/>
                      </a:moveTo>
                      <a:cubicBezTo>
                        <a:pt x="9" y="11"/>
                        <a:pt x="33" y="63"/>
                        <a:pt x="52" y="68"/>
                      </a:cubicBezTo>
                      <a:cubicBezTo>
                        <a:pt x="71" y="73"/>
                        <a:pt x="101" y="38"/>
                        <a:pt x="114" y="3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8" name="Freeform 612"/>
                <p:cNvSpPr>
                  <a:spLocks/>
                </p:cNvSpPr>
                <p:nvPr/>
              </p:nvSpPr>
              <p:spPr bwMode="auto">
                <a:xfrm>
                  <a:off x="1838" y="3382"/>
                  <a:ext cx="60" cy="168"/>
                </a:xfrm>
                <a:custGeom>
                  <a:avLst/>
                  <a:gdLst>
                    <a:gd name="T0" fmla="*/ 0 w 60"/>
                    <a:gd name="T1" fmla="*/ 0 h 168"/>
                    <a:gd name="T2" fmla="*/ 44 w 60"/>
                    <a:gd name="T3" fmla="*/ 60 h 168"/>
                    <a:gd name="T4" fmla="*/ 60 w 60"/>
                    <a:gd name="T5" fmla="*/ 168 h 168"/>
                    <a:gd name="T6" fmla="*/ 0 60000 65536"/>
                    <a:gd name="T7" fmla="*/ 0 60000 65536"/>
                    <a:gd name="T8" fmla="*/ 0 60000 65536"/>
                    <a:gd name="T9" fmla="*/ 0 w 60"/>
                    <a:gd name="T10" fmla="*/ 0 h 168"/>
                    <a:gd name="T11" fmla="*/ 60 w 60"/>
                    <a:gd name="T12" fmla="*/ 168 h 1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0" h="168">
                      <a:moveTo>
                        <a:pt x="0" y="0"/>
                      </a:moveTo>
                      <a:cubicBezTo>
                        <a:pt x="7" y="9"/>
                        <a:pt x="34" y="32"/>
                        <a:pt x="44" y="60"/>
                      </a:cubicBezTo>
                      <a:cubicBezTo>
                        <a:pt x="54" y="88"/>
                        <a:pt x="57" y="146"/>
                        <a:pt x="60" y="16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9" name="Freeform 613"/>
                <p:cNvSpPr>
                  <a:spLocks/>
                </p:cNvSpPr>
                <p:nvPr/>
              </p:nvSpPr>
              <p:spPr bwMode="auto">
                <a:xfrm>
                  <a:off x="1702" y="3354"/>
                  <a:ext cx="114" cy="276"/>
                </a:xfrm>
                <a:custGeom>
                  <a:avLst/>
                  <a:gdLst>
                    <a:gd name="T0" fmla="*/ 0 w 114"/>
                    <a:gd name="T1" fmla="*/ 0 h 276"/>
                    <a:gd name="T2" fmla="*/ 28 w 114"/>
                    <a:gd name="T3" fmla="*/ 40 h 276"/>
                    <a:gd name="T4" fmla="*/ 100 w 114"/>
                    <a:gd name="T5" fmla="*/ 80 h 276"/>
                    <a:gd name="T6" fmla="*/ 112 w 114"/>
                    <a:gd name="T7" fmla="*/ 168 h 276"/>
                    <a:gd name="T8" fmla="*/ 96 w 114"/>
                    <a:gd name="T9" fmla="*/ 276 h 2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4"/>
                    <a:gd name="T16" fmla="*/ 0 h 276"/>
                    <a:gd name="T17" fmla="*/ 114 w 114"/>
                    <a:gd name="T18" fmla="*/ 276 h 2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4" h="276">
                      <a:moveTo>
                        <a:pt x="0" y="0"/>
                      </a:moveTo>
                      <a:cubicBezTo>
                        <a:pt x="5" y="7"/>
                        <a:pt x="11" y="27"/>
                        <a:pt x="28" y="40"/>
                      </a:cubicBezTo>
                      <a:cubicBezTo>
                        <a:pt x="45" y="53"/>
                        <a:pt x="86" y="59"/>
                        <a:pt x="100" y="80"/>
                      </a:cubicBezTo>
                      <a:cubicBezTo>
                        <a:pt x="114" y="101"/>
                        <a:pt x="113" y="135"/>
                        <a:pt x="112" y="168"/>
                      </a:cubicBezTo>
                      <a:cubicBezTo>
                        <a:pt x="111" y="201"/>
                        <a:pt x="99" y="254"/>
                        <a:pt x="96" y="276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0" name="Freeform 614"/>
                <p:cNvSpPr>
                  <a:spLocks/>
                </p:cNvSpPr>
                <p:nvPr/>
              </p:nvSpPr>
              <p:spPr bwMode="auto">
                <a:xfrm>
                  <a:off x="1584" y="3552"/>
                  <a:ext cx="96" cy="48"/>
                </a:xfrm>
                <a:custGeom>
                  <a:avLst/>
                  <a:gdLst>
                    <a:gd name="T0" fmla="*/ 96 w 96"/>
                    <a:gd name="T1" fmla="*/ 0 h 48"/>
                    <a:gd name="T2" fmla="*/ 46 w 96"/>
                    <a:gd name="T3" fmla="*/ 38 h 48"/>
                    <a:gd name="T4" fmla="*/ 0 w 96"/>
                    <a:gd name="T5" fmla="*/ 48 h 48"/>
                    <a:gd name="T6" fmla="*/ 0 60000 65536"/>
                    <a:gd name="T7" fmla="*/ 0 60000 65536"/>
                    <a:gd name="T8" fmla="*/ 0 60000 65536"/>
                    <a:gd name="T9" fmla="*/ 0 w 96"/>
                    <a:gd name="T10" fmla="*/ 0 h 48"/>
                    <a:gd name="T11" fmla="*/ 96 w 96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6" h="48">
                      <a:moveTo>
                        <a:pt x="96" y="0"/>
                      </a:moveTo>
                      <a:cubicBezTo>
                        <a:pt x="88" y="6"/>
                        <a:pt x="62" y="30"/>
                        <a:pt x="46" y="38"/>
                      </a:cubicBezTo>
                      <a:cubicBezTo>
                        <a:pt x="30" y="46"/>
                        <a:pt x="10" y="46"/>
                        <a:pt x="0" y="4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1" name="Freeform 615"/>
                <p:cNvSpPr>
                  <a:spLocks/>
                </p:cNvSpPr>
                <p:nvPr/>
              </p:nvSpPr>
              <p:spPr bwMode="auto">
                <a:xfrm>
                  <a:off x="1390" y="3206"/>
                  <a:ext cx="98" cy="394"/>
                </a:xfrm>
                <a:custGeom>
                  <a:avLst/>
                  <a:gdLst>
                    <a:gd name="T0" fmla="*/ 0 w 98"/>
                    <a:gd name="T1" fmla="*/ 0 h 394"/>
                    <a:gd name="T2" fmla="*/ 56 w 98"/>
                    <a:gd name="T3" fmla="*/ 48 h 394"/>
                    <a:gd name="T4" fmla="*/ 84 w 98"/>
                    <a:gd name="T5" fmla="*/ 108 h 394"/>
                    <a:gd name="T6" fmla="*/ 72 w 98"/>
                    <a:gd name="T7" fmla="*/ 196 h 394"/>
                    <a:gd name="T8" fmla="*/ 40 w 98"/>
                    <a:gd name="T9" fmla="*/ 272 h 394"/>
                    <a:gd name="T10" fmla="*/ 98 w 98"/>
                    <a:gd name="T11" fmla="*/ 394 h 39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394"/>
                    <a:gd name="T20" fmla="*/ 98 w 98"/>
                    <a:gd name="T21" fmla="*/ 394 h 39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394">
                      <a:moveTo>
                        <a:pt x="0" y="0"/>
                      </a:moveTo>
                      <a:cubicBezTo>
                        <a:pt x="9" y="8"/>
                        <a:pt x="42" y="30"/>
                        <a:pt x="56" y="48"/>
                      </a:cubicBezTo>
                      <a:cubicBezTo>
                        <a:pt x="70" y="66"/>
                        <a:pt x="81" y="83"/>
                        <a:pt x="84" y="108"/>
                      </a:cubicBezTo>
                      <a:cubicBezTo>
                        <a:pt x="87" y="133"/>
                        <a:pt x="79" y="169"/>
                        <a:pt x="72" y="196"/>
                      </a:cubicBezTo>
                      <a:cubicBezTo>
                        <a:pt x="65" y="223"/>
                        <a:pt x="36" y="239"/>
                        <a:pt x="40" y="272"/>
                      </a:cubicBezTo>
                      <a:cubicBezTo>
                        <a:pt x="44" y="305"/>
                        <a:pt x="86" y="369"/>
                        <a:pt x="98" y="394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" name="Freeform 616"/>
                <p:cNvSpPr>
                  <a:spLocks/>
                </p:cNvSpPr>
                <p:nvPr/>
              </p:nvSpPr>
              <p:spPr bwMode="auto">
                <a:xfrm>
                  <a:off x="1424" y="3216"/>
                  <a:ext cx="208" cy="448"/>
                </a:xfrm>
                <a:custGeom>
                  <a:avLst/>
                  <a:gdLst>
                    <a:gd name="T0" fmla="*/ 112 w 208"/>
                    <a:gd name="T1" fmla="*/ 0 h 448"/>
                    <a:gd name="T2" fmla="*/ 112 w 208"/>
                    <a:gd name="T3" fmla="*/ 96 h 448"/>
                    <a:gd name="T4" fmla="*/ 18 w 208"/>
                    <a:gd name="T5" fmla="*/ 210 h 448"/>
                    <a:gd name="T6" fmla="*/ 16 w 208"/>
                    <a:gd name="T7" fmla="*/ 336 h 448"/>
                    <a:gd name="T8" fmla="*/ 112 w 208"/>
                    <a:gd name="T9" fmla="*/ 432 h 448"/>
                    <a:gd name="T10" fmla="*/ 208 w 208"/>
                    <a:gd name="T11" fmla="*/ 432 h 44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08"/>
                    <a:gd name="T19" fmla="*/ 0 h 448"/>
                    <a:gd name="T20" fmla="*/ 208 w 208"/>
                    <a:gd name="T21" fmla="*/ 448 h 44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08" h="448">
                      <a:moveTo>
                        <a:pt x="112" y="0"/>
                      </a:moveTo>
                      <a:cubicBezTo>
                        <a:pt x="120" y="32"/>
                        <a:pt x="128" y="61"/>
                        <a:pt x="112" y="96"/>
                      </a:cubicBezTo>
                      <a:cubicBezTo>
                        <a:pt x="96" y="131"/>
                        <a:pt x="34" y="170"/>
                        <a:pt x="18" y="210"/>
                      </a:cubicBezTo>
                      <a:cubicBezTo>
                        <a:pt x="2" y="250"/>
                        <a:pt x="0" y="299"/>
                        <a:pt x="16" y="336"/>
                      </a:cubicBezTo>
                      <a:cubicBezTo>
                        <a:pt x="32" y="373"/>
                        <a:pt x="80" y="416"/>
                        <a:pt x="112" y="432"/>
                      </a:cubicBezTo>
                      <a:cubicBezTo>
                        <a:pt x="144" y="448"/>
                        <a:pt x="176" y="440"/>
                        <a:pt x="208" y="43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" name="Freeform 617"/>
                <p:cNvSpPr>
                  <a:spLocks/>
                </p:cNvSpPr>
                <p:nvPr/>
              </p:nvSpPr>
              <p:spPr bwMode="auto">
                <a:xfrm>
                  <a:off x="1362" y="3290"/>
                  <a:ext cx="113" cy="132"/>
                </a:xfrm>
                <a:custGeom>
                  <a:avLst/>
                  <a:gdLst>
                    <a:gd name="T0" fmla="*/ 0 w 113"/>
                    <a:gd name="T1" fmla="*/ 0 h 132"/>
                    <a:gd name="T2" fmla="*/ 100 w 113"/>
                    <a:gd name="T3" fmla="*/ 76 h 132"/>
                    <a:gd name="T4" fmla="*/ 80 w 113"/>
                    <a:gd name="T5" fmla="*/ 132 h 132"/>
                    <a:gd name="T6" fmla="*/ 0 60000 65536"/>
                    <a:gd name="T7" fmla="*/ 0 60000 65536"/>
                    <a:gd name="T8" fmla="*/ 0 60000 65536"/>
                    <a:gd name="T9" fmla="*/ 0 w 113"/>
                    <a:gd name="T10" fmla="*/ 0 h 132"/>
                    <a:gd name="T11" fmla="*/ 113 w 113"/>
                    <a:gd name="T12" fmla="*/ 132 h 1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3" h="132">
                      <a:moveTo>
                        <a:pt x="0" y="0"/>
                      </a:moveTo>
                      <a:cubicBezTo>
                        <a:pt x="17" y="13"/>
                        <a:pt x="87" y="54"/>
                        <a:pt x="100" y="76"/>
                      </a:cubicBezTo>
                      <a:cubicBezTo>
                        <a:pt x="113" y="98"/>
                        <a:pt x="84" y="120"/>
                        <a:pt x="80" y="13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4" name="Freeform 618"/>
                <p:cNvSpPr>
                  <a:spLocks/>
                </p:cNvSpPr>
                <p:nvPr/>
              </p:nvSpPr>
              <p:spPr bwMode="auto">
                <a:xfrm>
                  <a:off x="1488" y="3306"/>
                  <a:ext cx="114" cy="294"/>
                </a:xfrm>
                <a:custGeom>
                  <a:avLst/>
                  <a:gdLst>
                    <a:gd name="T0" fmla="*/ 114 w 114"/>
                    <a:gd name="T1" fmla="*/ 0 h 294"/>
                    <a:gd name="T2" fmla="*/ 48 w 114"/>
                    <a:gd name="T3" fmla="*/ 102 h 294"/>
                    <a:gd name="T4" fmla="*/ 14 w 114"/>
                    <a:gd name="T5" fmla="*/ 176 h 294"/>
                    <a:gd name="T6" fmla="*/ 0 w 114"/>
                    <a:gd name="T7" fmla="*/ 294 h 29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4"/>
                    <a:gd name="T13" fmla="*/ 0 h 294"/>
                    <a:gd name="T14" fmla="*/ 114 w 114"/>
                    <a:gd name="T15" fmla="*/ 294 h 29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4" h="294">
                      <a:moveTo>
                        <a:pt x="114" y="0"/>
                      </a:moveTo>
                      <a:cubicBezTo>
                        <a:pt x="102" y="17"/>
                        <a:pt x="65" y="73"/>
                        <a:pt x="48" y="102"/>
                      </a:cubicBezTo>
                      <a:cubicBezTo>
                        <a:pt x="31" y="131"/>
                        <a:pt x="22" y="144"/>
                        <a:pt x="14" y="176"/>
                      </a:cubicBezTo>
                      <a:cubicBezTo>
                        <a:pt x="6" y="208"/>
                        <a:pt x="3" y="270"/>
                        <a:pt x="0" y="294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5" name="Freeform 619"/>
                <p:cNvSpPr>
                  <a:spLocks/>
                </p:cNvSpPr>
                <p:nvPr/>
              </p:nvSpPr>
              <p:spPr bwMode="auto">
                <a:xfrm>
                  <a:off x="1542" y="3378"/>
                  <a:ext cx="92" cy="12"/>
                </a:xfrm>
                <a:custGeom>
                  <a:avLst/>
                  <a:gdLst>
                    <a:gd name="T0" fmla="*/ 0 w 92"/>
                    <a:gd name="T1" fmla="*/ 12 h 12"/>
                    <a:gd name="T2" fmla="*/ 56 w 92"/>
                    <a:gd name="T3" fmla="*/ 0 h 12"/>
                    <a:gd name="T4" fmla="*/ 92 w 92"/>
                    <a:gd name="T5" fmla="*/ 12 h 12"/>
                    <a:gd name="T6" fmla="*/ 0 60000 65536"/>
                    <a:gd name="T7" fmla="*/ 0 60000 65536"/>
                    <a:gd name="T8" fmla="*/ 0 60000 65536"/>
                    <a:gd name="T9" fmla="*/ 0 w 92"/>
                    <a:gd name="T10" fmla="*/ 0 h 12"/>
                    <a:gd name="T11" fmla="*/ 92 w 92"/>
                    <a:gd name="T12" fmla="*/ 12 h 1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2" h="12">
                      <a:moveTo>
                        <a:pt x="0" y="12"/>
                      </a:moveTo>
                      <a:cubicBezTo>
                        <a:pt x="9" y="11"/>
                        <a:pt x="41" y="0"/>
                        <a:pt x="56" y="0"/>
                      </a:cubicBezTo>
                      <a:cubicBezTo>
                        <a:pt x="71" y="0"/>
                        <a:pt x="85" y="10"/>
                        <a:pt x="92" y="1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6" name="Freeform 620"/>
                <p:cNvSpPr>
                  <a:spLocks/>
                </p:cNvSpPr>
                <p:nvPr/>
              </p:nvSpPr>
              <p:spPr bwMode="auto">
                <a:xfrm>
                  <a:off x="1504" y="3430"/>
                  <a:ext cx="224" cy="234"/>
                </a:xfrm>
                <a:custGeom>
                  <a:avLst/>
                  <a:gdLst>
                    <a:gd name="T0" fmla="*/ 114 w 224"/>
                    <a:gd name="T1" fmla="*/ 0 h 234"/>
                    <a:gd name="T2" fmla="*/ 32 w 224"/>
                    <a:gd name="T3" fmla="*/ 74 h 234"/>
                    <a:gd name="T4" fmla="*/ 32 w 224"/>
                    <a:gd name="T5" fmla="*/ 122 h 234"/>
                    <a:gd name="T6" fmla="*/ 32 w 224"/>
                    <a:gd name="T7" fmla="*/ 218 h 234"/>
                    <a:gd name="T8" fmla="*/ 224 w 224"/>
                    <a:gd name="T9" fmla="*/ 218 h 2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4"/>
                    <a:gd name="T16" fmla="*/ 0 h 234"/>
                    <a:gd name="T17" fmla="*/ 224 w 224"/>
                    <a:gd name="T18" fmla="*/ 234 h 23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4" h="234">
                      <a:moveTo>
                        <a:pt x="114" y="0"/>
                      </a:moveTo>
                      <a:cubicBezTo>
                        <a:pt x="100" y="13"/>
                        <a:pt x="46" y="54"/>
                        <a:pt x="32" y="74"/>
                      </a:cubicBezTo>
                      <a:cubicBezTo>
                        <a:pt x="18" y="94"/>
                        <a:pt x="32" y="98"/>
                        <a:pt x="32" y="122"/>
                      </a:cubicBezTo>
                      <a:cubicBezTo>
                        <a:pt x="32" y="146"/>
                        <a:pt x="0" y="202"/>
                        <a:pt x="32" y="218"/>
                      </a:cubicBezTo>
                      <a:cubicBezTo>
                        <a:pt x="64" y="234"/>
                        <a:pt x="144" y="226"/>
                        <a:pt x="224" y="21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7" name="Freeform 621"/>
                <p:cNvSpPr>
                  <a:spLocks/>
                </p:cNvSpPr>
                <p:nvPr/>
              </p:nvSpPr>
              <p:spPr bwMode="auto">
                <a:xfrm>
                  <a:off x="1581" y="3453"/>
                  <a:ext cx="100" cy="102"/>
                </a:xfrm>
                <a:custGeom>
                  <a:avLst/>
                  <a:gdLst>
                    <a:gd name="T0" fmla="*/ 99 w 100"/>
                    <a:gd name="T1" fmla="*/ 3 h 102"/>
                    <a:gd name="T2" fmla="*/ 41 w 100"/>
                    <a:gd name="T3" fmla="*/ 61 h 102"/>
                    <a:gd name="T4" fmla="*/ 3 w 100"/>
                    <a:gd name="T5" fmla="*/ 99 h 102"/>
                    <a:gd name="T6" fmla="*/ 61 w 100"/>
                    <a:gd name="T7" fmla="*/ 81 h 102"/>
                    <a:gd name="T8" fmla="*/ 99 w 100"/>
                    <a:gd name="T9" fmla="*/ 3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0"/>
                    <a:gd name="T16" fmla="*/ 0 h 102"/>
                    <a:gd name="T17" fmla="*/ 100 w 100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0" h="102">
                      <a:moveTo>
                        <a:pt x="99" y="3"/>
                      </a:moveTo>
                      <a:cubicBezTo>
                        <a:pt x="96" y="0"/>
                        <a:pt x="57" y="45"/>
                        <a:pt x="41" y="61"/>
                      </a:cubicBezTo>
                      <a:cubicBezTo>
                        <a:pt x="25" y="77"/>
                        <a:pt x="0" y="96"/>
                        <a:pt x="3" y="99"/>
                      </a:cubicBezTo>
                      <a:cubicBezTo>
                        <a:pt x="6" y="102"/>
                        <a:pt x="45" y="97"/>
                        <a:pt x="61" y="81"/>
                      </a:cubicBezTo>
                      <a:cubicBezTo>
                        <a:pt x="77" y="65"/>
                        <a:pt x="100" y="9"/>
                        <a:pt x="99" y="3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8" name="Freeform 622"/>
                <p:cNvSpPr>
                  <a:spLocks/>
                </p:cNvSpPr>
                <p:nvPr/>
              </p:nvSpPr>
              <p:spPr bwMode="auto">
                <a:xfrm>
                  <a:off x="1665" y="3113"/>
                  <a:ext cx="186" cy="180"/>
                </a:xfrm>
                <a:custGeom>
                  <a:avLst/>
                  <a:gdLst>
                    <a:gd name="T0" fmla="*/ 137 w 186"/>
                    <a:gd name="T1" fmla="*/ 29 h 180"/>
                    <a:gd name="T2" fmla="*/ 73 w 186"/>
                    <a:gd name="T3" fmla="*/ 9 h 180"/>
                    <a:gd name="T4" fmla="*/ 5 w 186"/>
                    <a:gd name="T5" fmla="*/ 5 h 180"/>
                    <a:gd name="T6" fmla="*/ 41 w 186"/>
                    <a:gd name="T7" fmla="*/ 37 h 180"/>
                    <a:gd name="T8" fmla="*/ 45 w 186"/>
                    <a:gd name="T9" fmla="*/ 65 h 180"/>
                    <a:gd name="T10" fmla="*/ 53 w 186"/>
                    <a:gd name="T11" fmla="*/ 101 h 180"/>
                    <a:gd name="T12" fmla="*/ 76 w 186"/>
                    <a:gd name="T13" fmla="*/ 88 h 180"/>
                    <a:gd name="T14" fmla="*/ 137 w 186"/>
                    <a:gd name="T15" fmla="*/ 81 h 180"/>
                    <a:gd name="T16" fmla="*/ 153 w 186"/>
                    <a:gd name="T17" fmla="*/ 101 h 180"/>
                    <a:gd name="T18" fmla="*/ 153 w 186"/>
                    <a:gd name="T19" fmla="*/ 173 h 180"/>
                    <a:gd name="T20" fmla="*/ 161 w 186"/>
                    <a:gd name="T21" fmla="*/ 141 h 180"/>
                    <a:gd name="T22" fmla="*/ 181 w 186"/>
                    <a:gd name="T23" fmla="*/ 141 h 180"/>
                    <a:gd name="T24" fmla="*/ 169 w 186"/>
                    <a:gd name="T25" fmla="*/ 105 h 180"/>
                    <a:gd name="T26" fmla="*/ 181 w 186"/>
                    <a:gd name="T27" fmla="*/ 89 h 180"/>
                    <a:gd name="T28" fmla="*/ 137 w 186"/>
                    <a:gd name="T29" fmla="*/ 29 h 1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86"/>
                    <a:gd name="T46" fmla="*/ 0 h 180"/>
                    <a:gd name="T47" fmla="*/ 186 w 186"/>
                    <a:gd name="T48" fmla="*/ 180 h 180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86" h="180">
                      <a:moveTo>
                        <a:pt x="137" y="29"/>
                      </a:moveTo>
                      <a:cubicBezTo>
                        <a:pt x="119" y="16"/>
                        <a:pt x="95" y="13"/>
                        <a:pt x="73" y="9"/>
                      </a:cubicBezTo>
                      <a:cubicBezTo>
                        <a:pt x="51" y="5"/>
                        <a:pt x="10" y="0"/>
                        <a:pt x="5" y="5"/>
                      </a:cubicBezTo>
                      <a:cubicBezTo>
                        <a:pt x="0" y="10"/>
                        <a:pt x="34" y="27"/>
                        <a:pt x="41" y="37"/>
                      </a:cubicBezTo>
                      <a:cubicBezTo>
                        <a:pt x="48" y="47"/>
                        <a:pt x="43" y="54"/>
                        <a:pt x="45" y="65"/>
                      </a:cubicBezTo>
                      <a:cubicBezTo>
                        <a:pt x="47" y="76"/>
                        <a:pt x="48" y="97"/>
                        <a:pt x="53" y="101"/>
                      </a:cubicBezTo>
                      <a:cubicBezTo>
                        <a:pt x="58" y="105"/>
                        <a:pt x="62" y="91"/>
                        <a:pt x="76" y="88"/>
                      </a:cubicBezTo>
                      <a:cubicBezTo>
                        <a:pt x="90" y="85"/>
                        <a:pt x="124" y="79"/>
                        <a:pt x="137" y="81"/>
                      </a:cubicBezTo>
                      <a:cubicBezTo>
                        <a:pt x="150" y="83"/>
                        <a:pt x="150" y="86"/>
                        <a:pt x="153" y="101"/>
                      </a:cubicBezTo>
                      <a:cubicBezTo>
                        <a:pt x="156" y="116"/>
                        <a:pt x="152" y="166"/>
                        <a:pt x="153" y="173"/>
                      </a:cubicBezTo>
                      <a:cubicBezTo>
                        <a:pt x="154" y="180"/>
                        <a:pt x="156" y="146"/>
                        <a:pt x="161" y="141"/>
                      </a:cubicBezTo>
                      <a:cubicBezTo>
                        <a:pt x="166" y="136"/>
                        <a:pt x="180" y="147"/>
                        <a:pt x="181" y="141"/>
                      </a:cubicBezTo>
                      <a:cubicBezTo>
                        <a:pt x="182" y="135"/>
                        <a:pt x="169" y="114"/>
                        <a:pt x="169" y="105"/>
                      </a:cubicBezTo>
                      <a:cubicBezTo>
                        <a:pt x="169" y="96"/>
                        <a:pt x="186" y="102"/>
                        <a:pt x="181" y="89"/>
                      </a:cubicBezTo>
                      <a:cubicBezTo>
                        <a:pt x="176" y="76"/>
                        <a:pt x="155" y="42"/>
                        <a:pt x="137" y="29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71" name="Freeform 623"/>
              <p:cNvSpPr>
                <a:spLocks/>
              </p:cNvSpPr>
              <p:nvPr/>
            </p:nvSpPr>
            <p:spPr bwMode="auto">
              <a:xfrm>
                <a:off x="2670" y="3462"/>
                <a:ext cx="406" cy="135"/>
              </a:xfrm>
              <a:custGeom>
                <a:avLst/>
                <a:gdLst>
                  <a:gd name="T0" fmla="*/ 0 w 406"/>
                  <a:gd name="T1" fmla="*/ 0 h 135"/>
                  <a:gd name="T2" fmla="*/ 44 w 406"/>
                  <a:gd name="T3" fmla="*/ 64 h 135"/>
                  <a:gd name="T4" fmla="*/ 168 w 406"/>
                  <a:gd name="T5" fmla="*/ 124 h 135"/>
                  <a:gd name="T6" fmla="*/ 316 w 406"/>
                  <a:gd name="T7" fmla="*/ 128 h 135"/>
                  <a:gd name="T8" fmla="*/ 402 w 406"/>
                  <a:gd name="T9" fmla="*/ 90 h 135"/>
                  <a:gd name="T10" fmla="*/ 292 w 406"/>
                  <a:gd name="T11" fmla="*/ 112 h 135"/>
                  <a:gd name="T12" fmla="*/ 232 w 406"/>
                  <a:gd name="T13" fmla="*/ 116 h 135"/>
                  <a:gd name="T14" fmla="*/ 120 w 406"/>
                  <a:gd name="T15" fmla="*/ 88 h 135"/>
                  <a:gd name="T16" fmla="*/ 68 w 406"/>
                  <a:gd name="T17" fmla="*/ 72 h 135"/>
                  <a:gd name="T18" fmla="*/ 4 w 406"/>
                  <a:gd name="T19" fmla="*/ 0 h 13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06"/>
                  <a:gd name="T31" fmla="*/ 0 h 135"/>
                  <a:gd name="T32" fmla="*/ 406 w 406"/>
                  <a:gd name="T33" fmla="*/ 135 h 13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06" h="135">
                    <a:moveTo>
                      <a:pt x="0" y="0"/>
                    </a:moveTo>
                    <a:cubicBezTo>
                      <a:pt x="7" y="11"/>
                      <a:pt x="16" y="43"/>
                      <a:pt x="44" y="64"/>
                    </a:cubicBezTo>
                    <a:cubicBezTo>
                      <a:pt x="72" y="85"/>
                      <a:pt x="123" y="113"/>
                      <a:pt x="168" y="124"/>
                    </a:cubicBezTo>
                    <a:cubicBezTo>
                      <a:pt x="213" y="135"/>
                      <a:pt x="277" y="134"/>
                      <a:pt x="316" y="128"/>
                    </a:cubicBezTo>
                    <a:cubicBezTo>
                      <a:pt x="355" y="122"/>
                      <a:pt x="406" y="93"/>
                      <a:pt x="402" y="90"/>
                    </a:cubicBezTo>
                    <a:cubicBezTo>
                      <a:pt x="398" y="87"/>
                      <a:pt x="320" y="108"/>
                      <a:pt x="292" y="112"/>
                    </a:cubicBezTo>
                    <a:cubicBezTo>
                      <a:pt x="264" y="116"/>
                      <a:pt x="261" y="120"/>
                      <a:pt x="232" y="116"/>
                    </a:cubicBezTo>
                    <a:cubicBezTo>
                      <a:pt x="203" y="112"/>
                      <a:pt x="147" y="95"/>
                      <a:pt x="120" y="88"/>
                    </a:cubicBezTo>
                    <a:cubicBezTo>
                      <a:pt x="93" y="81"/>
                      <a:pt x="87" y="87"/>
                      <a:pt x="68" y="72"/>
                    </a:cubicBezTo>
                    <a:cubicBezTo>
                      <a:pt x="49" y="57"/>
                      <a:pt x="17" y="15"/>
                      <a:pt x="4" y="0"/>
                    </a:cubicBezTo>
                  </a:path>
                </a:pathLst>
              </a:custGeom>
              <a:gradFill rotWithShape="1">
                <a:gsLst>
                  <a:gs pos="0">
                    <a:srgbClr val="003A00"/>
                  </a:gs>
                  <a:gs pos="100000">
                    <a:srgbClr val="003A00"/>
                  </a:gs>
                </a:gsLst>
                <a:lin ang="5400000" scaled="1"/>
              </a:gradFill>
              <a:ln w="3175">
                <a:solidFill>
                  <a:srgbClr val="003A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9" name="Freeform 625" descr="Циновка"/>
            <p:cNvSpPr>
              <a:spLocks/>
            </p:cNvSpPr>
            <p:nvPr/>
          </p:nvSpPr>
          <p:spPr bwMode="auto">
            <a:xfrm flipH="1">
              <a:off x="2600" y="2808"/>
              <a:ext cx="1144" cy="360"/>
            </a:xfrm>
            <a:custGeom>
              <a:avLst/>
              <a:gdLst>
                <a:gd name="T0" fmla="*/ 144 w 1144"/>
                <a:gd name="T1" fmla="*/ 32 h 360"/>
                <a:gd name="T2" fmla="*/ 48 w 1144"/>
                <a:gd name="T3" fmla="*/ 32 h 360"/>
                <a:gd name="T4" fmla="*/ 0 w 1144"/>
                <a:gd name="T5" fmla="*/ 224 h 360"/>
                <a:gd name="T6" fmla="*/ 48 w 1144"/>
                <a:gd name="T7" fmla="*/ 272 h 360"/>
                <a:gd name="T8" fmla="*/ 144 w 1144"/>
                <a:gd name="T9" fmla="*/ 272 h 360"/>
                <a:gd name="T10" fmla="*/ 336 w 1144"/>
                <a:gd name="T11" fmla="*/ 272 h 360"/>
                <a:gd name="T12" fmla="*/ 816 w 1144"/>
                <a:gd name="T13" fmla="*/ 320 h 360"/>
                <a:gd name="T14" fmla="*/ 1104 w 1144"/>
                <a:gd name="T15" fmla="*/ 320 h 360"/>
                <a:gd name="T16" fmla="*/ 1056 w 1144"/>
                <a:gd name="T17" fmla="*/ 80 h 360"/>
                <a:gd name="T18" fmla="*/ 960 w 1144"/>
                <a:gd name="T19" fmla="*/ 32 h 360"/>
                <a:gd name="T20" fmla="*/ 816 w 1144"/>
                <a:gd name="T21" fmla="*/ 128 h 360"/>
                <a:gd name="T22" fmla="*/ 551 w 1144"/>
                <a:gd name="T23" fmla="*/ 146 h 360"/>
                <a:gd name="T24" fmla="*/ 339 w 1144"/>
                <a:gd name="T25" fmla="*/ 115 h 360"/>
                <a:gd name="T26" fmla="*/ 192 w 1144"/>
                <a:gd name="T27" fmla="*/ 128 h 360"/>
                <a:gd name="T28" fmla="*/ 144 w 1144"/>
                <a:gd name="T29" fmla="*/ 32 h 36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44"/>
                <a:gd name="T46" fmla="*/ 0 h 360"/>
                <a:gd name="T47" fmla="*/ 1144 w 1144"/>
                <a:gd name="T48" fmla="*/ 360 h 36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44" h="360">
                  <a:moveTo>
                    <a:pt x="144" y="32"/>
                  </a:moveTo>
                  <a:cubicBezTo>
                    <a:pt x="120" y="16"/>
                    <a:pt x="72" y="0"/>
                    <a:pt x="48" y="32"/>
                  </a:cubicBezTo>
                  <a:cubicBezTo>
                    <a:pt x="24" y="64"/>
                    <a:pt x="0" y="184"/>
                    <a:pt x="0" y="224"/>
                  </a:cubicBezTo>
                  <a:cubicBezTo>
                    <a:pt x="0" y="264"/>
                    <a:pt x="24" y="264"/>
                    <a:pt x="48" y="272"/>
                  </a:cubicBezTo>
                  <a:cubicBezTo>
                    <a:pt x="72" y="280"/>
                    <a:pt x="96" y="272"/>
                    <a:pt x="144" y="272"/>
                  </a:cubicBezTo>
                  <a:cubicBezTo>
                    <a:pt x="192" y="272"/>
                    <a:pt x="224" y="264"/>
                    <a:pt x="336" y="272"/>
                  </a:cubicBezTo>
                  <a:cubicBezTo>
                    <a:pt x="448" y="280"/>
                    <a:pt x="688" y="312"/>
                    <a:pt x="816" y="320"/>
                  </a:cubicBezTo>
                  <a:cubicBezTo>
                    <a:pt x="944" y="328"/>
                    <a:pt x="1064" y="360"/>
                    <a:pt x="1104" y="320"/>
                  </a:cubicBezTo>
                  <a:cubicBezTo>
                    <a:pt x="1144" y="280"/>
                    <a:pt x="1080" y="128"/>
                    <a:pt x="1056" y="80"/>
                  </a:cubicBezTo>
                  <a:cubicBezTo>
                    <a:pt x="1032" y="32"/>
                    <a:pt x="1000" y="24"/>
                    <a:pt x="960" y="32"/>
                  </a:cubicBezTo>
                  <a:cubicBezTo>
                    <a:pt x="920" y="40"/>
                    <a:pt x="884" y="109"/>
                    <a:pt x="816" y="128"/>
                  </a:cubicBezTo>
                  <a:cubicBezTo>
                    <a:pt x="748" y="147"/>
                    <a:pt x="630" y="148"/>
                    <a:pt x="551" y="146"/>
                  </a:cubicBezTo>
                  <a:cubicBezTo>
                    <a:pt x="472" y="144"/>
                    <a:pt x="399" y="118"/>
                    <a:pt x="339" y="115"/>
                  </a:cubicBezTo>
                  <a:cubicBezTo>
                    <a:pt x="279" y="112"/>
                    <a:pt x="224" y="142"/>
                    <a:pt x="192" y="128"/>
                  </a:cubicBezTo>
                  <a:cubicBezTo>
                    <a:pt x="160" y="114"/>
                    <a:pt x="168" y="48"/>
                    <a:pt x="144" y="32"/>
                  </a:cubicBez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5" name="Group 562"/>
          <p:cNvGrpSpPr>
            <a:grpSpLocks/>
          </p:cNvGrpSpPr>
          <p:nvPr/>
        </p:nvGrpSpPr>
        <p:grpSpPr bwMode="auto">
          <a:xfrm>
            <a:off x="7162800" y="304800"/>
            <a:ext cx="1524000" cy="2057400"/>
            <a:chOff x="2600" y="2595"/>
            <a:chExt cx="1384" cy="1639"/>
          </a:xfrm>
        </p:grpSpPr>
        <p:grpSp>
          <p:nvGrpSpPr>
            <p:cNvPr id="53" name="Group 563"/>
            <p:cNvGrpSpPr>
              <a:grpSpLocks/>
            </p:cNvGrpSpPr>
            <p:nvPr/>
          </p:nvGrpSpPr>
          <p:grpSpPr bwMode="auto">
            <a:xfrm rot="20234941" flipH="1">
              <a:off x="3120" y="2595"/>
              <a:ext cx="536" cy="435"/>
              <a:chOff x="3216" y="2784"/>
              <a:chExt cx="384" cy="335"/>
            </a:xfrm>
          </p:grpSpPr>
          <p:grpSp>
            <p:nvGrpSpPr>
              <p:cNvPr id="63" name="Group 564"/>
              <p:cNvGrpSpPr>
                <a:grpSpLocks/>
              </p:cNvGrpSpPr>
              <p:nvPr/>
            </p:nvGrpSpPr>
            <p:grpSpPr bwMode="auto">
              <a:xfrm flipH="1">
                <a:off x="3216" y="2784"/>
                <a:ext cx="384" cy="335"/>
                <a:chOff x="1355" y="3089"/>
                <a:chExt cx="598" cy="575"/>
              </a:xfrm>
            </p:grpSpPr>
            <p:sp>
              <p:nvSpPr>
                <p:cNvPr id="173" name="Freeform 565"/>
                <p:cNvSpPr>
                  <a:spLocks/>
                </p:cNvSpPr>
                <p:nvPr/>
              </p:nvSpPr>
              <p:spPr bwMode="auto">
                <a:xfrm>
                  <a:off x="1355" y="3089"/>
                  <a:ext cx="598" cy="572"/>
                </a:xfrm>
                <a:custGeom>
                  <a:avLst/>
                  <a:gdLst>
                    <a:gd name="T0" fmla="*/ 85 w 598"/>
                    <a:gd name="T1" fmla="*/ 511 h 572"/>
                    <a:gd name="T2" fmla="*/ 275 w 598"/>
                    <a:gd name="T3" fmla="*/ 569 h 572"/>
                    <a:gd name="T4" fmla="*/ 507 w 598"/>
                    <a:gd name="T5" fmla="*/ 493 h 572"/>
                    <a:gd name="T6" fmla="*/ 591 w 598"/>
                    <a:gd name="T7" fmla="*/ 305 h 572"/>
                    <a:gd name="T8" fmla="*/ 551 w 598"/>
                    <a:gd name="T9" fmla="*/ 113 h 572"/>
                    <a:gd name="T10" fmla="*/ 567 w 598"/>
                    <a:gd name="T11" fmla="*/ 65 h 572"/>
                    <a:gd name="T12" fmla="*/ 565 w 598"/>
                    <a:gd name="T13" fmla="*/ 31 h 572"/>
                    <a:gd name="T14" fmla="*/ 519 w 598"/>
                    <a:gd name="T15" fmla="*/ 17 h 572"/>
                    <a:gd name="T16" fmla="*/ 469 w 598"/>
                    <a:gd name="T17" fmla="*/ 31 h 572"/>
                    <a:gd name="T18" fmla="*/ 443 w 598"/>
                    <a:gd name="T19" fmla="*/ 53 h 572"/>
                    <a:gd name="T20" fmla="*/ 373 w 598"/>
                    <a:gd name="T21" fmla="*/ 31 h 572"/>
                    <a:gd name="T22" fmla="*/ 325 w 598"/>
                    <a:gd name="T23" fmla="*/ 31 h 572"/>
                    <a:gd name="T24" fmla="*/ 303 w 598"/>
                    <a:gd name="T25" fmla="*/ 21 h 572"/>
                    <a:gd name="T26" fmla="*/ 267 w 598"/>
                    <a:gd name="T27" fmla="*/ 9 h 572"/>
                    <a:gd name="T28" fmla="*/ 203 w 598"/>
                    <a:gd name="T29" fmla="*/ 73 h 572"/>
                    <a:gd name="T30" fmla="*/ 133 w 598"/>
                    <a:gd name="T31" fmla="*/ 31 h 572"/>
                    <a:gd name="T32" fmla="*/ 23 w 598"/>
                    <a:gd name="T33" fmla="*/ 49 h 572"/>
                    <a:gd name="T34" fmla="*/ 37 w 598"/>
                    <a:gd name="T35" fmla="*/ 127 h 572"/>
                    <a:gd name="T36" fmla="*/ 3 w 598"/>
                    <a:gd name="T37" fmla="*/ 233 h 572"/>
                    <a:gd name="T38" fmla="*/ 19 w 598"/>
                    <a:gd name="T39" fmla="*/ 409 h 572"/>
                    <a:gd name="T40" fmla="*/ 85 w 598"/>
                    <a:gd name="T41" fmla="*/ 511 h 57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598"/>
                    <a:gd name="T64" fmla="*/ 0 h 572"/>
                    <a:gd name="T65" fmla="*/ 598 w 598"/>
                    <a:gd name="T66" fmla="*/ 572 h 57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598" h="572">
                      <a:moveTo>
                        <a:pt x="85" y="511"/>
                      </a:moveTo>
                      <a:cubicBezTo>
                        <a:pt x="133" y="537"/>
                        <a:pt x="205" y="572"/>
                        <a:pt x="275" y="569"/>
                      </a:cubicBezTo>
                      <a:cubicBezTo>
                        <a:pt x="345" y="566"/>
                        <a:pt x="454" y="537"/>
                        <a:pt x="507" y="493"/>
                      </a:cubicBezTo>
                      <a:cubicBezTo>
                        <a:pt x="560" y="449"/>
                        <a:pt x="584" y="368"/>
                        <a:pt x="591" y="305"/>
                      </a:cubicBezTo>
                      <a:cubicBezTo>
                        <a:pt x="598" y="242"/>
                        <a:pt x="555" y="153"/>
                        <a:pt x="551" y="113"/>
                      </a:cubicBezTo>
                      <a:cubicBezTo>
                        <a:pt x="547" y="73"/>
                        <a:pt x="565" y="79"/>
                        <a:pt x="567" y="65"/>
                      </a:cubicBezTo>
                      <a:cubicBezTo>
                        <a:pt x="569" y="51"/>
                        <a:pt x="573" y="39"/>
                        <a:pt x="565" y="31"/>
                      </a:cubicBezTo>
                      <a:cubicBezTo>
                        <a:pt x="557" y="23"/>
                        <a:pt x="535" y="17"/>
                        <a:pt x="519" y="17"/>
                      </a:cubicBezTo>
                      <a:cubicBezTo>
                        <a:pt x="503" y="17"/>
                        <a:pt x="482" y="25"/>
                        <a:pt x="469" y="31"/>
                      </a:cubicBezTo>
                      <a:cubicBezTo>
                        <a:pt x="456" y="37"/>
                        <a:pt x="459" y="53"/>
                        <a:pt x="443" y="53"/>
                      </a:cubicBezTo>
                      <a:cubicBezTo>
                        <a:pt x="427" y="53"/>
                        <a:pt x="393" y="35"/>
                        <a:pt x="373" y="31"/>
                      </a:cubicBezTo>
                      <a:cubicBezTo>
                        <a:pt x="353" y="27"/>
                        <a:pt x="337" y="33"/>
                        <a:pt x="325" y="31"/>
                      </a:cubicBezTo>
                      <a:cubicBezTo>
                        <a:pt x="313" y="29"/>
                        <a:pt x="313" y="25"/>
                        <a:pt x="303" y="21"/>
                      </a:cubicBezTo>
                      <a:cubicBezTo>
                        <a:pt x="293" y="17"/>
                        <a:pt x="284" y="0"/>
                        <a:pt x="267" y="9"/>
                      </a:cubicBezTo>
                      <a:cubicBezTo>
                        <a:pt x="250" y="18"/>
                        <a:pt x="225" y="69"/>
                        <a:pt x="203" y="73"/>
                      </a:cubicBezTo>
                      <a:cubicBezTo>
                        <a:pt x="181" y="77"/>
                        <a:pt x="163" y="35"/>
                        <a:pt x="133" y="31"/>
                      </a:cubicBezTo>
                      <a:cubicBezTo>
                        <a:pt x="103" y="27"/>
                        <a:pt x="39" y="33"/>
                        <a:pt x="23" y="49"/>
                      </a:cubicBezTo>
                      <a:cubicBezTo>
                        <a:pt x="7" y="65"/>
                        <a:pt x="40" y="96"/>
                        <a:pt x="37" y="127"/>
                      </a:cubicBezTo>
                      <a:cubicBezTo>
                        <a:pt x="34" y="158"/>
                        <a:pt x="6" y="186"/>
                        <a:pt x="3" y="233"/>
                      </a:cubicBezTo>
                      <a:cubicBezTo>
                        <a:pt x="0" y="280"/>
                        <a:pt x="5" y="363"/>
                        <a:pt x="19" y="409"/>
                      </a:cubicBezTo>
                      <a:cubicBezTo>
                        <a:pt x="33" y="455"/>
                        <a:pt x="71" y="490"/>
                        <a:pt x="85" y="51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" name="Freeform 566"/>
                <p:cNvSpPr>
                  <a:spLocks/>
                </p:cNvSpPr>
                <p:nvPr/>
              </p:nvSpPr>
              <p:spPr bwMode="auto">
                <a:xfrm>
                  <a:off x="1382" y="3143"/>
                  <a:ext cx="354" cy="515"/>
                </a:xfrm>
                <a:custGeom>
                  <a:avLst/>
                  <a:gdLst>
                    <a:gd name="T0" fmla="*/ 0 w 354"/>
                    <a:gd name="T1" fmla="*/ 3 h 515"/>
                    <a:gd name="T2" fmla="*/ 64 w 354"/>
                    <a:gd name="T3" fmla="*/ 11 h 515"/>
                    <a:gd name="T4" fmla="*/ 176 w 354"/>
                    <a:gd name="T5" fmla="*/ 71 h 515"/>
                    <a:gd name="T6" fmla="*/ 288 w 354"/>
                    <a:gd name="T7" fmla="*/ 163 h 515"/>
                    <a:gd name="T8" fmla="*/ 346 w 354"/>
                    <a:gd name="T9" fmla="*/ 313 h 515"/>
                    <a:gd name="T10" fmla="*/ 336 w 354"/>
                    <a:gd name="T11" fmla="*/ 403 h 515"/>
                    <a:gd name="T12" fmla="*/ 272 w 354"/>
                    <a:gd name="T13" fmla="*/ 515 h 5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54"/>
                    <a:gd name="T22" fmla="*/ 0 h 515"/>
                    <a:gd name="T23" fmla="*/ 354 w 354"/>
                    <a:gd name="T24" fmla="*/ 515 h 5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54" h="515">
                      <a:moveTo>
                        <a:pt x="0" y="3"/>
                      </a:moveTo>
                      <a:cubicBezTo>
                        <a:pt x="11" y="4"/>
                        <a:pt x="35" y="0"/>
                        <a:pt x="64" y="11"/>
                      </a:cubicBezTo>
                      <a:cubicBezTo>
                        <a:pt x="93" y="22"/>
                        <a:pt x="139" y="46"/>
                        <a:pt x="176" y="71"/>
                      </a:cubicBezTo>
                      <a:cubicBezTo>
                        <a:pt x="213" y="96"/>
                        <a:pt x="260" y="123"/>
                        <a:pt x="288" y="163"/>
                      </a:cubicBezTo>
                      <a:cubicBezTo>
                        <a:pt x="316" y="203"/>
                        <a:pt x="338" y="273"/>
                        <a:pt x="346" y="313"/>
                      </a:cubicBezTo>
                      <a:cubicBezTo>
                        <a:pt x="354" y="353"/>
                        <a:pt x="348" y="369"/>
                        <a:pt x="336" y="403"/>
                      </a:cubicBezTo>
                      <a:cubicBezTo>
                        <a:pt x="324" y="437"/>
                        <a:pt x="285" y="492"/>
                        <a:pt x="272" y="515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5" name="Freeform 567"/>
                <p:cNvSpPr>
                  <a:spLocks/>
                </p:cNvSpPr>
                <p:nvPr/>
              </p:nvSpPr>
              <p:spPr bwMode="auto">
                <a:xfrm>
                  <a:off x="1658" y="3120"/>
                  <a:ext cx="56" cy="162"/>
                </a:xfrm>
                <a:custGeom>
                  <a:avLst/>
                  <a:gdLst>
                    <a:gd name="T0" fmla="*/ 22 w 56"/>
                    <a:gd name="T1" fmla="*/ 0 h 162"/>
                    <a:gd name="T2" fmla="*/ 52 w 56"/>
                    <a:gd name="T3" fmla="*/ 78 h 162"/>
                    <a:gd name="T4" fmla="*/ 0 w 56"/>
                    <a:gd name="T5" fmla="*/ 162 h 162"/>
                    <a:gd name="T6" fmla="*/ 0 60000 65536"/>
                    <a:gd name="T7" fmla="*/ 0 60000 65536"/>
                    <a:gd name="T8" fmla="*/ 0 60000 65536"/>
                    <a:gd name="T9" fmla="*/ 0 w 56"/>
                    <a:gd name="T10" fmla="*/ 0 h 162"/>
                    <a:gd name="T11" fmla="*/ 56 w 56"/>
                    <a:gd name="T12" fmla="*/ 162 h 16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6" h="162">
                      <a:moveTo>
                        <a:pt x="22" y="0"/>
                      </a:moveTo>
                      <a:cubicBezTo>
                        <a:pt x="27" y="13"/>
                        <a:pt x="56" y="51"/>
                        <a:pt x="52" y="78"/>
                      </a:cubicBezTo>
                      <a:cubicBezTo>
                        <a:pt x="48" y="105"/>
                        <a:pt x="11" y="145"/>
                        <a:pt x="0" y="16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6" name="Freeform 568"/>
                <p:cNvSpPr>
                  <a:spLocks/>
                </p:cNvSpPr>
                <p:nvPr/>
              </p:nvSpPr>
              <p:spPr bwMode="auto">
                <a:xfrm>
                  <a:off x="1680" y="3176"/>
                  <a:ext cx="150" cy="170"/>
                </a:xfrm>
                <a:custGeom>
                  <a:avLst/>
                  <a:gdLst>
                    <a:gd name="T0" fmla="*/ 0 w 150"/>
                    <a:gd name="T1" fmla="*/ 88 h 170"/>
                    <a:gd name="T2" fmla="*/ 50 w 150"/>
                    <a:gd name="T3" fmla="*/ 30 h 170"/>
                    <a:gd name="T4" fmla="*/ 130 w 150"/>
                    <a:gd name="T5" fmla="*/ 10 h 170"/>
                    <a:gd name="T6" fmla="*/ 144 w 150"/>
                    <a:gd name="T7" fmla="*/ 88 h 170"/>
                    <a:gd name="T8" fmla="*/ 96 w 150"/>
                    <a:gd name="T9" fmla="*/ 136 h 170"/>
                    <a:gd name="T10" fmla="*/ 54 w 150"/>
                    <a:gd name="T11" fmla="*/ 146 h 170"/>
                    <a:gd name="T12" fmla="*/ 30 w 150"/>
                    <a:gd name="T13" fmla="*/ 170 h 17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0"/>
                    <a:gd name="T22" fmla="*/ 0 h 170"/>
                    <a:gd name="T23" fmla="*/ 150 w 150"/>
                    <a:gd name="T24" fmla="*/ 170 h 17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0" h="170">
                      <a:moveTo>
                        <a:pt x="0" y="88"/>
                      </a:moveTo>
                      <a:cubicBezTo>
                        <a:pt x="8" y="78"/>
                        <a:pt x="28" y="43"/>
                        <a:pt x="50" y="30"/>
                      </a:cubicBezTo>
                      <a:cubicBezTo>
                        <a:pt x="72" y="17"/>
                        <a:pt x="114" y="0"/>
                        <a:pt x="130" y="10"/>
                      </a:cubicBezTo>
                      <a:cubicBezTo>
                        <a:pt x="146" y="20"/>
                        <a:pt x="150" y="67"/>
                        <a:pt x="144" y="88"/>
                      </a:cubicBezTo>
                      <a:cubicBezTo>
                        <a:pt x="138" y="109"/>
                        <a:pt x="111" y="126"/>
                        <a:pt x="96" y="136"/>
                      </a:cubicBezTo>
                      <a:cubicBezTo>
                        <a:pt x="81" y="146"/>
                        <a:pt x="65" y="140"/>
                        <a:pt x="54" y="146"/>
                      </a:cubicBezTo>
                      <a:cubicBezTo>
                        <a:pt x="43" y="152"/>
                        <a:pt x="35" y="165"/>
                        <a:pt x="30" y="17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7" name="Freeform 569"/>
                <p:cNvSpPr>
                  <a:spLocks/>
                </p:cNvSpPr>
                <p:nvPr/>
              </p:nvSpPr>
              <p:spPr bwMode="auto">
                <a:xfrm>
                  <a:off x="1824" y="3216"/>
                  <a:ext cx="118" cy="190"/>
                </a:xfrm>
                <a:custGeom>
                  <a:avLst/>
                  <a:gdLst>
                    <a:gd name="T0" fmla="*/ 0 w 118"/>
                    <a:gd name="T1" fmla="*/ 0 h 190"/>
                    <a:gd name="T2" fmla="*/ 30 w 118"/>
                    <a:gd name="T3" fmla="*/ 42 h 190"/>
                    <a:gd name="T4" fmla="*/ 96 w 118"/>
                    <a:gd name="T5" fmla="*/ 96 h 190"/>
                    <a:gd name="T6" fmla="*/ 118 w 118"/>
                    <a:gd name="T7" fmla="*/ 190 h 19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8"/>
                    <a:gd name="T13" fmla="*/ 0 h 190"/>
                    <a:gd name="T14" fmla="*/ 118 w 118"/>
                    <a:gd name="T15" fmla="*/ 190 h 19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8" h="190">
                      <a:moveTo>
                        <a:pt x="0" y="0"/>
                      </a:moveTo>
                      <a:cubicBezTo>
                        <a:pt x="5" y="7"/>
                        <a:pt x="14" y="26"/>
                        <a:pt x="30" y="42"/>
                      </a:cubicBezTo>
                      <a:cubicBezTo>
                        <a:pt x="46" y="58"/>
                        <a:pt x="81" y="71"/>
                        <a:pt x="96" y="96"/>
                      </a:cubicBezTo>
                      <a:cubicBezTo>
                        <a:pt x="111" y="121"/>
                        <a:pt x="114" y="171"/>
                        <a:pt x="118" y="19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8" name="Freeform 570"/>
                <p:cNvSpPr>
                  <a:spLocks/>
                </p:cNvSpPr>
                <p:nvPr/>
              </p:nvSpPr>
              <p:spPr bwMode="auto">
                <a:xfrm>
                  <a:off x="1806" y="3138"/>
                  <a:ext cx="114" cy="73"/>
                </a:xfrm>
                <a:custGeom>
                  <a:avLst/>
                  <a:gdLst>
                    <a:gd name="T0" fmla="*/ 0 w 114"/>
                    <a:gd name="T1" fmla="*/ 0 h 73"/>
                    <a:gd name="T2" fmla="*/ 52 w 114"/>
                    <a:gd name="T3" fmla="*/ 68 h 73"/>
                    <a:gd name="T4" fmla="*/ 114 w 114"/>
                    <a:gd name="T5" fmla="*/ 30 h 73"/>
                    <a:gd name="T6" fmla="*/ 0 60000 65536"/>
                    <a:gd name="T7" fmla="*/ 0 60000 65536"/>
                    <a:gd name="T8" fmla="*/ 0 60000 65536"/>
                    <a:gd name="T9" fmla="*/ 0 w 114"/>
                    <a:gd name="T10" fmla="*/ 0 h 73"/>
                    <a:gd name="T11" fmla="*/ 114 w 114"/>
                    <a:gd name="T12" fmla="*/ 73 h 7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4" h="73">
                      <a:moveTo>
                        <a:pt x="0" y="0"/>
                      </a:moveTo>
                      <a:cubicBezTo>
                        <a:pt x="9" y="11"/>
                        <a:pt x="33" y="63"/>
                        <a:pt x="52" y="68"/>
                      </a:cubicBezTo>
                      <a:cubicBezTo>
                        <a:pt x="71" y="73"/>
                        <a:pt x="101" y="38"/>
                        <a:pt x="114" y="3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9" name="Freeform 571"/>
                <p:cNvSpPr>
                  <a:spLocks/>
                </p:cNvSpPr>
                <p:nvPr/>
              </p:nvSpPr>
              <p:spPr bwMode="auto">
                <a:xfrm>
                  <a:off x="1838" y="3382"/>
                  <a:ext cx="60" cy="168"/>
                </a:xfrm>
                <a:custGeom>
                  <a:avLst/>
                  <a:gdLst>
                    <a:gd name="T0" fmla="*/ 0 w 60"/>
                    <a:gd name="T1" fmla="*/ 0 h 168"/>
                    <a:gd name="T2" fmla="*/ 44 w 60"/>
                    <a:gd name="T3" fmla="*/ 60 h 168"/>
                    <a:gd name="T4" fmla="*/ 60 w 60"/>
                    <a:gd name="T5" fmla="*/ 168 h 168"/>
                    <a:gd name="T6" fmla="*/ 0 60000 65536"/>
                    <a:gd name="T7" fmla="*/ 0 60000 65536"/>
                    <a:gd name="T8" fmla="*/ 0 60000 65536"/>
                    <a:gd name="T9" fmla="*/ 0 w 60"/>
                    <a:gd name="T10" fmla="*/ 0 h 168"/>
                    <a:gd name="T11" fmla="*/ 60 w 60"/>
                    <a:gd name="T12" fmla="*/ 168 h 1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0" h="168">
                      <a:moveTo>
                        <a:pt x="0" y="0"/>
                      </a:moveTo>
                      <a:cubicBezTo>
                        <a:pt x="7" y="9"/>
                        <a:pt x="34" y="32"/>
                        <a:pt x="44" y="60"/>
                      </a:cubicBezTo>
                      <a:cubicBezTo>
                        <a:pt x="54" y="88"/>
                        <a:pt x="57" y="146"/>
                        <a:pt x="60" y="168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0" name="Freeform 572"/>
                <p:cNvSpPr>
                  <a:spLocks/>
                </p:cNvSpPr>
                <p:nvPr/>
              </p:nvSpPr>
              <p:spPr bwMode="auto">
                <a:xfrm>
                  <a:off x="1702" y="3354"/>
                  <a:ext cx="114" cy="276"/>
                </a:xfrm>
                <a:custGeom>
                  <a:avLst/>
                  <a:gdLst>
                    <a:gd name="T0" fmla="*/ 0 w 114"/>
                    <a:gd name="T1" fmla="*/ 0 h 276"/>
                    <a:gd name="T2" fmla="*/ 28 w 114"/>
                    <a:gd name="T3" fmla="*/ 40 h 276"/>
                    <a:gd name="T4" fmla="*/ 100 w 114"/>
                    <a:gd name="T5" fmla="*/ 80 h 276"/>
                    <a:gd name="T6" fmla="*/ 112 w 114"/>
                    <a:gd name="T7" fmla="*/ 168 h 276"/>
                    <a:gd name="T8" fmla="*/ 96 w 114"/>
                    <a:gd name="T9" fmla="*/ 276 h 2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4"/>
                    <a:gd name="T16" fmla="*/ 0 h 276"/>
                    <a:gd name="T17" fmla="*/ 114 w 114"/>
                    <a:gd name="T18" fmla="*/ 276 h 2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4" h="276">
                      <a:moveTo>
                        <a:pt x="0" y="0"/>
                      </a:moveTo>
                      <a:cubicBezTo>
                        <a:pt x="5" y="7"/>
                        <a:pt x="11" y="27"/>
                        <a:pt x="28" y="40"/>
                      </a:cubicBezTo>
                      <a:cubicBezTo>
                        <a:pt x="45" y="53"/>
                        <a:pt x="86" y="59"/>
                        <a:pt x="100" y="80"/>
                      </a:cubicBezTo>
                      <a:cubicBezTo>
                        <a:pt x="114" y="101"/>
                        <a:pt x="113" y="135"/>
                        <a:pt x="112" y="168"/>
                      </a:cubicBezTo>
                      <a:cubicBezTo>
                        <a:pt x="111" y="201"/>
                        <a:pt x="99" y="254"/>
                        <a:pt x="96" y="276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1" name="Freeform 573"/>
                <p:cNvSpPr>
                  <a:spLocks/>
                </p:cNvSpPr>
                <p:nvPr/>
              </p:nvSpPr>
              <p:spPr bwMode="auto">
                <a:xfrm>
                  <a:off x="1584" y="3552"/>
                  <a:ext cx="96" cy="48"/>
                </a:xfrm>
                <a:custGeom>
                  <a:avLst/>
                  <a:gdLst>
                    <a:gd name="T0" fmla="*/ 96 w 96"/>
                    <a:gd name="T1" fmla="*/ 0 h 48"/>
                    <a:gd name="T2" fmla="*/ 46 w 96"/>
                    <a:gd name="T3" fmla="*/ 38 h 48"/>
                    <a:gd name="T4" fmla="*/ 0 w 96"/>
                    <a:gd name="T5" fmla="*/ 48 h 48"/>
                    <a:gd name="T6" fmla="*/ 0 60000 65536"/>
                    <a:gd name="T7" fmla="*/ 0 60000 65536"/>
                    <a:gd name="T8" fmla="*/ 0 60000 65536"/>
                    <a:gd name="T9" fmla="*/ 0 w 96"/>
                    <a:gd name="T10" fmla="*/ 0 h 48"/>
                    <a:gd name="T11" fmla="*/ 96 w 96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6" h="48">
                      <a:moveTo>
                        <a:pt x="96" y="0"/>
                      </a:moveTo>
                      <a:cubicBezTo>
                        <a:pt x="88" y="6"/>
                        <a:pt x="62" y="30"/>
                        <a:pt x="46" y="38"/>
                      </a:cubicBezTo>
                      <a:cubicBezTo>
                        <a:pt x="30" y="46"/>
                        <a:pt x="10" y="46"/>
                        <a:pt x="0" y="48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2" name="Freeform 574"/>
                <p:cNvSpPr>
                  <a:spLocks/>
                </p:cNvSpPr>
                <p:nvPr/>
              </p:nvSpPr>
              <p:spPr bwMode="auto">
                <a:xfrm>
                  <a:off x="1390" y="3206"/>
                  <a:ext cx="98" cy="394"/>
                </a:xfrm>
                <a:custGeom>
                  <a:avLst/>
                  <a:gdLst>
                    <a:gd name="T0" fmla="*/ 0 w 98"/>
                    <a:gd name="T1" fmla="*/ 0 h 394"/>
                    <a:gd name="T2" fmla="*/ 56 w 98"/>
                    <a:gd name="T3" fmla="*/ 48 h 394"/>
                    <a:gd name="T4" fmla="*/ 84 w 98"/>
                    <a:gd name="T5" fmla="*/ 108 h 394"/>
                    <a:gd name="T6" fmla="*/ 72 w 98"/>
                    <a:gd name="T7" fmla="*/ 196 h 394"/>
                    <a:gd name="T8" fmla="*/ 40 w 98"/>
                    <a:gd name="T9" fmla="*/ 272 h 394"/>
                    <a:gd name="T10" fmla="*/ 98 w 98"/>
                    <a:gd name="T11" fmla="*/ 394 h 39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394"/>
                    <a:gd name="T20" fmla="*/ 98 w 98"/>
                    <a:gd name="T21" fmla="*/ 394 h 39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394">
                      <a:moveTo>
                        <a:pt x="0" y="0"/>
                      </a:moveTo>
                      <a:cubicBezTo>
                        <a:pt x="9" y="8"/>
                        <a:pt x="42" y="30"/>
                        <a:pt x="56" y="48"/>
                      </a:cubicBezTo>
                      <a:cubicBezTo>
                        <a:pt x="70" y="66"/>
                        <a:pt x="81" y="83"/>
                        <a:pt x="84" y="108"/>
                      </a:cubicBezTo>
                      <a:cubicBezTo>
                        <a:pt x="87" y="133"/>
                        <a:pt x="79" y="169"/>
                        <a:pt x="72" y="196"/>
                      </a:cubicBezTo>
                      <a:cubicBezTo>
                        <a:pt x="65" y="223"/>
                        <a:pt x="36" y="239"/>
                        <a:pt x="40" y="272"/>
                      </a:cubicBezTo>
                      <a:cubicBezTo>
                        <a:pt x="44" y="305"/>
                        <a:pt x="86" y="369"/>
                        <a:pt x="98" y="394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3" name="Freeform 575"/>
                <p:cNvSpPr>
                  <a:spLocks/>
                </p:cNvSpPr>
                <p:nvPr/>
              </p:nvSpPr>
              <p:spPr bwMode="auto">
                <a:xfrm>
                  <a:off x="1424" y="3216"/>
                  <a:ext cx="208" cy="448"/>
                </a:xfrm>
                <a:custGeom>
                  <a:avLst/>
                  <a:gdLst>
                    <a:gd name="T0" fmla="*/ 112 w 208"/>
                    <a:gd name="T1" fmla="*/ 0 h 448"/>
                    <a:gd name="T2" fmla="*/ 112 w 208"/>
                    <a:gd name="T3" fmla="*/ 96 h 448"/>
                    <a:gd name="T4" fmla="*/ 18 w 208"/>
                    <a:gd name="T5" fmla="*/ 210 h 448"/>
                    <a:gd name="T6" fmla="*/ 16 w 208"/>
                    <a:gd name="T7" fmla="*/ 336 h 448"/>
                    <a:gd name="T8" fmla="*/ 112 w 208"/>
                    <a:gd name="T9" fmla="*/ 432 h 448"/>
                    <a:gd name="T10" fmla="*/ 208 w 208"/>
                    <a:gd name="T11" fmla="*/ 432 h 44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08"/>
                    <a:gd name="T19" fmla="*/ 0 h 448"/>
                    <a:gd name="T20" fmla="*/ 208 w 208"/>
                    <a:gd name="T21" fmla="*/ 448 h 44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08" h="448">
                      <a:moveTo>
                        <a:pt x="112" y="0"/>
                      </a:moveTo>
                      <a:cubicBezTo>
                        <a:pt x="120" y="32"/>
                        <a:pt x="128" y="61"/>
                        <a:pt x="112" y="96"/>
                      </a:cubicBezTo>
                      <a:cubicBezTo>
                        <a:pt x="96" y="131"/>
                        <a:pt x="34" y="170"/>
                        <a:pt x="18" y="210"/>
                      </a:cubicBezTo>
                      <a:cubicBezTo>
                        <a:pt x="2" y="250"/>
                        <a:pt x="0" y="299"/>
                        <a:pt x="16" y="336"/>
                      </a:cubicBezTo>
                      <a:cubicBezTo>
                        <a:pt x="32" y="373"/>
                        <a:pt x="80" y="416"/>
                        <a:pt x="112" y="432"/>
                      </a:cubicBezTo>
                      <a:cubicBezTo>
                        <a:pt x="144" y="448"/>
                        <a:pt x="176" y="440"/>
                        <a:pt x="208" y="43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" name="Freeform 576"/>
                <p:cNvSpPr>
                  <a:spLocks/>
                </p:cNvSpPr>
                <p:nvPr/>
              </p:nvSpPr>
              <p:spPr bwMode="auto">
                <a:xfrm>
                  <a:off x="1362" y="3290"/>
                  <a:ext cx="113" cy="132"/>
                </a:xfrm>
                <a:custGeom>
                  <a:avLst/>
                  <a:gdLst>
                    <a:gd name="T0" fmla="*/ 0 w 113"/>
                    <a:gd name="T1" fmla="*/ 0 h 132"/>
                    <a:gd name="T2" fmla="*/ 100 w 113"/>
                    <a:gd name="T3" fmla="*/ 76 h 132"/>
                    <a:gd name="T4" fmla="*/ 80 w 113"/>
                    <a:gd name="T5" fmla="*/ 132 h 132"/>
                    <a:gd name="T6" fmla="*/ 0 60000 65536"/>
                    <a:gd name="T7" fmla="*/ 0 60000 65536"/>
                    <a:gd name="T8" fmla="*/ 0 60000 65536"/>
                    <a:gd name="T9" fmla="*/ 0 w 113"/>
                    <a:gd name="T10" fmla="*/ 0 h 132"/>
                    <a:gd name="T11" fmla="*/ 113 w 113"/>
                    <a:gd name="T12" fmla="*/ 132 h 1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3" h="132">
                      <a:moveTo>
                        <a:pt x="0" y="0"/>
                      </a:moveTo>
                      <a:cubicBezTo>
                        <a:pt x="17" y="13"/>
                        <a:pt x="87" y="54"/>
                        <a:pt x="100" y="76"/>
                      </a:cubicBezTo>
                      <a:cubicBezTo>
                        <a:pt x="113" y="98"/>
                        <a:pt x="84" y="120"/>
                        <a:pt x="80" y="13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" name="Freeform 577"/>
                <p:cNvSpPr>
                  <a:spLocks/>
                </p:cNvSpPr>
                <p:nvPr/>
              </p:nvSpPr>
              <p:spPr bwMode="auto">
                <a:xfrm>
                  <a:off x="1488" y="3306"/>
                  <a:ext cx="114" cy="294"/>
                </a:xfrm>
                <a:custGeom>
                  <a:avLst/>
                  <a:gdLst>
                    <a:gd name="T0" fmla="*/ 114 w 114"/>
                    <a:gd name="T1" fmla="*/ 0 h 294"/>
                    <a:gd name="T2" fmla="*/ 48 w 114"/>
                    <a:gd name="T3" fmla="*/ 102 h 294"/>
                    <a:gd name="T4" fmla="*/ 14 w 114"/>
                    <a:gd name="T5" fmla="*/ 176 h 294"/>
                    <a:gd name="T6" fmla="*/ 0 w 114"/>
                    <a:gd name="T7" fmla="*/ 294 h 29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4"/>
                    <a:gd name="T13" fmla="*/ 0 h 294"/>
                    <a:gd name="T14" fmla="*/ 114 w 114"/>
                    <a:gd name="T15" fmla="*/ 294 h 29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4" h="294">
                      <a:moveTo>
                        <a:pt x="114" y="0"/>
                      </a:moveTo>
                      <a:cubicBezTo>
                        <a:pt x="102" y="17"/>
                        <a:pt x="65" y="73"/>
                        <a:pt x="48" y="102"/>
                      </a:cubicBezTo>
                      <a:cubicBezTo>
                        <a:pt x="31" y="131"/>
                        <a:pt x="22" y="144"/>
                        <a:pt x="14" y="176"/>
                      </a:cubicBezTo>
                      <a:cubicBezTo>
                        <a:pt x="6" y="208"/>
                        <a:pt x="3" y="270"/>
                        <a:pt x="0" y="294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6" name="Freeform 578"/>
                <p:cNvSpPr>
                  <a:spLocks/>
                </p:cNvSpPr>
                <p:nvPr/>
              </p:nvSpPr>
              <p:spPr bwMode="auto">
                <a:xfrm>
                  <a:off x="1542" y="3378"/>
                  <a:ext cx="92" cy="12"/>
                </a:xfrm>
                <a:custGeom>
                  <a:avLst/>
                  <a:gdLst>
                    <a:gd name="T0" fmla="*/ 0 w 92"/>
                    <a:gd name="T1" fmla="*/ 12 h 12"/>
                    <a:gd name="T2" fmla="*/ 56 w 92"/>
                    <a:gd name="T3" fmla="*/ 0 h 12"/>
                    <a:gd name="T4" fmla="*/ 92 w 92"/>
                    <a:gd name="T5" fmla="*/ 12 h 12"/>
                    <a:gd name="T6" fmla="*/ 0 60000 65536"/>
                    <a:gd name="T7" fmla="*/ 0 60000 65536"/>
                    <a:gd name="T8" fmla="*/ 0 60000 65536"/>
                    <a:gd name="T9" fmla="*/ 0 w 92"/>
                    <a:gd name="T10" fmla="*/ 0 h 12"/>
                    <a:gd name="T11" fmla="*/ 92 w 92"/>
                    <a:gd name="T12" fmla="*/ 12 h 1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2" h="12">
                      <a:moveTo>
                        <a:pt x="0" y="12"/>
                      </a:moveTo>
                      <a:cubicBezTo>
                        <a:pt x="9" y="11"/>
                        <a:pt x="41" y="0"/>
                        <a:pt x="56" y="0"/>
                      </a:cubicBezTo>
                      <a:cubicBezTo>
                        <a:pt x="71" y="0"/>
                        <a:pt x="85" y="10"/>
                        <a:pt x="92" y="1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7" name="Freeform 579"/>
                <p:cNvSpPr>
                  <a:spLocks/>
                </p:cNvSpPr>
                <p:nvPr/>
              </p:nvSpPr>
              <p:spPr bwMode="auto">
                <a:xfrm>
                  <a:off x="1504" y="3430"/>
                  <a:ext cx="224" cy="234"/>
                </a:xfrm>
                <a:custGeom>
                  <a:avLst/>
                  <a:gdLst>
                    <a:gd name="T0" fmla="*/ 114 w 224"/>
                    <a:gd name="T1" fmla="*/ 0 h 234"/>
                    <a:gd name="T2" fmla="*/ 32 w 224"/>
                    <a:gd name="T3" fmla="*/ 74 h 234"/>
                    <a:gd name="T4" fmla="*/ 32 w 224"/>
                    <a:gd name="T5" fmla="*/ 122 h 234"/>
                    <a:gd name="T6" fmla="*/ 32 w 224"/>
                    <a:gd name="T7" fmla="*/ 218 h 234"/>
                    <a:gd name="T8" fmla="*/ 224 w 224"/>
                    <a:gd name="T9" fmla="*/ 218 h 2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4"/>
                    <a:gd name="T16" fmla="*/ 0 h 234"/>
                    <a:gd name="T17" fmla="*/ 224 w 224"/>
                    <a:gd name="T18" fmla="*/ 234 h 23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4" h="234">
                      <a:moveTo>
                        <a:pt x="114" y="0"/>
                      </a:moveTo>
                      <a:cubicBezTo>
                        <a:pt x="100" y="13"/>
                        <a:pt x="46" y="54"/>
                        <a:pt x="32" y="74"/>
                      </a:cubicBezTo>
                      <a:cubicBezTo>
                        <a:pt x="18" y="94"/>
                        <a:pt x="32" y="98"/>
                        <a:pt x="32" y="122"/>
                      </a:cubicBezTo>
                      <a:cubicBezTo>
                        <a:pt x="32" y="146"/>
                        <a:pt x="0" y="202"/>
                        <a:pt x="32" y="218"/>
                      </a:cubicBezTo>
                      <a:cubicBezTo>
                        <a:pt x="64" y="234"/>
                        <a:pt x="144" y="226"/>
                        <a:pt x="224" y="218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8" name="Freeform 580"/>
                <p:cNvSpPr>
                  <a:spLocks/>
                </p:cNvSpPr>
                <p:nvPr/>
              </p:nvSpPr>
              <p:spPr bwMode="auto">
                <a:xfrm>
                  <a:off x="1581" y="3453"/>
                  <a:ext cx="100" cy="102"/>
                </a:xfrm>
                <a:custGeom>
                  <a:avLst/>
                  <a:gdLst>
                    <a:gd name="T0" fmla="*/ 99 w 100"/>
                    <a:gd name="T1" fmla="*/ 3 h 102"/>
                    <a:gd name="T2" fmla="*/ 41 w 100"/>
                    <a:gd name="T3" fmla="*/ 61 h 102"/>
                    <a:gd name="T4" fmla="*/ 3 w 100"/>
                    <a:gd name="T5" fmla="*/ 99 h 102"/>
                    <a:gd name="T6" fmla="*/ 61 w 100"/>
                    <a:gd name="T7" fmla="*/ 81 h 102"/>
                    <a:gd name="T8" fmla="*/ 99 w 100"/>
                    <a:gd name="T9" fmla="*/ 3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0"/>
                    <a:gd name="T16" fmla="*/ 0 h 102"/>
                    <a:gd name="T17" fmla="*/ 100 w 100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0" h="102">
                      <a:moveTo>
                        <a:pt x="99" y="3"/>
                      </a:moveTo>
                      <a:cubicBezTo>
                        <a:pt x="96" y="0"/>
                        <a:pt x="57" y="45"/>
                        <a:pt x="41" y="61"/>
                      </a:cubicBezTo>
                      <a:cubicBezTo>
                        <a:pt x="25" y="77"/>
                        <a:pt x="0" y="96"/>
                        <a:pt x="3" y="99"/>
                      </a:cubicBezTo>
                      <a:cubicBezTo>
                        <a:pt x="6" y="102"/>
                        <a:pt x="45" y="97"/>
                        <a:pt x="61" y="81"/>
                      </a:cubicBezTo>
                      <a:cubicBezTo>
                        <a:pt x="77" y="65"/>
                        <a:pt x="100" y="9"/>
                        <a:pt x="99" y="3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9" name="Freeform 581"/>
                <p:cNvSpPr>
                  <a:spLocks/>
                </p:cNvSpPr>
                <p:nvPr/>
              </p:nvSpPr>
              <p:spPr bwMode="auto">
                <a:xfrm>
                  <a:off x="1665" y="3113"/>
                  <a:ext cx="186" cy="180"/>
                </a:xfrm>
                <a:custGeom>
                  <a:avLst/>
                  <a:gdLst>
                    <a:gd name="T0" fmla="*/ 137 w 186"/>
                    <a:gd name="T1" fmla="*/ 29 h 180"/>
                    <a:gd name="T2" fmla="*/ 73 w 186"/>
                    <a:gd name="T3" fmla="*/ 9 h 180"/>
                    <a:gd name="T4" fmla="*/ 5 w 186"/>
                    <a:gd name="T5" fmla="*/ 5 h 180"/>
                    <a:gd name="T6" fmla="*/ 41 w 186"/>
                    <a:gd name="T7" fmla="*/ 37 h 180"/>
                    <a:gd name="T8" fmla="*/ 45 w 186"/>
                    <a:gd name="T9" fmla="*/ 65 h 180"/>
                    <a:gd name="T10" fmla="*/ 53 w 186"/>
                    <a:gd name="T11" fmla="*/ 101 h 180"/>
                    <a:gd name="T12" fmla="*/ 76 w 186"/>
                    <a:gd name="T13" fmla="*/ 88 h 180"/>
                    <a:gd name="T14" fmla="*/ 137 w 186"/>
                    <a:gd name="T15" fmla="*/ 81 h 180"/>
                    <a:gd name="T16" fmla="*/ 153 w 186"/>
                    <a:gd name="T17" fmla="*/ 101 h 180"/>
                    <a:gd name="T18" fmla="*/ 153 w 186"/>
                    <a:gd name="T19" fmla="*/ 173 h 180"/>
                    <a:gd name="T20" fmla="*/ 161 w 186"/>
                    <a:gd name="T21" fmla="*/ 141 h 180"/>
                    <a:gd name="T22" fmla="*/ 181 w 186"/>
                    <a:gd name="T23" fmla="*/ 141 h 180"/>
                    <a:gd name="T24" fmla="*/ 169 w 186"/>
                    <a:gd name="T25" fmla="*/ 105 h 180"/>
                    <a:gd name="T26" fmla="*/ 181 w 186"/>
                    <a:gd name="T27" fmla="*/ 89 h 180"/>
                    <a:gd name="T28" fmla="*/ 137 w 186"/>
                    <a:gd name="T29" fmla="*/ 29 h 1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86"/>
                    <a:gd name="T46" fmla="*/ 0 h 180"/>
                    <a:gd name="T47" fmla="*/ 186 w 186"/>
                    <a:gd name="T48" fmla="*/ 180 h 180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86" h="180">
                      <a:moveTo>
                        <a:pt x="137" y="29"/>
                      </a:moveTo>
                      <a:cubicBezTo>
                        <a:pt x="119" y="16"/>
                        <a:pt x="95" y="13"/>
                        <a:pt x="73" y="9"/>
                      </a:cubicBezTo>
                      <a:cubicBezTo>
                        <a:pt x="51" y="5"/>
                        <a:pt x="10" y="0"/>
                        <a:pt x="5" y="5"/>
                      </a:cubicBezTo>
                      <a:cubicBezTo>
                        <a:pt x="0" y="10"/>
                        <a:pt x="34" y="27"/>
                        <a:pt x="41" y="37"/>
                      </a:cubicBezTo>
                      <a:cubicBezTo>
                        <a:pt x="48" y="47"/>
                        <a:pt x="43" y="54"/>
                        <a:pt x="45" y="65"/>
                      </a:cubicBezTo>
                      <a:cubicBezTo>
                        <a:pt x="47" y="76"/>
                        <a:pt x="48" y="97"/>
                        <a:pt x="53" y="101"/>
                      </a:cubicBezTo>
                      <a:cubicBezTo>
                        <a:pt x="58" y="105"/>
                        <a:pt x="62" y="91"/>
                        <a:pt x="76" y="88"/>
                      </a:cubicBezTo>
                      <a:cubicBezTo>
                        <a:pt x="90" y="85"/>
                        <a:pt x="124" y="79"/>
                        <a:pt x="137" y="81"/>
                      </a:cubicBezTo>
                      <a:cubicBezTo>
                        <a:pt x="150" y="83"/>
                        <a:pt x="150" y="86"/>
                        <a:pt x="153" y="101"/>
                      </a:cubicBezTo>
                      <a:cubicBezTo>
                        <a:pt x="156" y="116"/>
                        <a:pt x="152" y="166"/>
                        <a:pt x="153" y="173"/>
                      </a:cubicBezTo>
                      <a:cubicBezTo>
                        <a:pt x="154" y="180"/>
                        <a:pt x="156" y="146"/>
                        <a:pt x="161" y="141"/>
                      </a:cubicBezTo>
                      <a:cubicBezTo>
                        <a:pt x="166" y="136"/>
                        <a:pt x="180" y="147"/>
                        <a:pt x="181" y="141"/>
                      </a:cubicBezTo>
                      <a:cubicBezTo>
                        <a:pt x="182" y="135"/>
                        <a:pt x="169" y="114"/>
                        <a:pt x="169" y="105"/>
                      </a:cubicBezTo>
                      <a:cubicBezTo>
                        <a:pt x="169" y="96"/>
                        <a:pt x="186" y="102"/>
                        <a:pt x="181" y="89"/>
                      </a:cubicBezTo>
                      <a:cubicBezTo>
                        <a:pt x="176" y="76"/>
                        <a:pt x="155" y="42"/>
                        <a:pt x="137" y="29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72" name="Freeform 582"/>
              <p:cNvSpPr>
                <a:spLocks/>
              </p:cNvSpPr>
              <p:nvPr/>
            </p:nvSpPr>
            <p:spPr bwMode="auto">
              <a:xfrm flipH="1">
                <a:off x="3320" y="3039"/>
                <a:ext cx="261" cy="79"/>
              </a:xfrm>
              <a:custGeom>
                <a:avLst/>
                <a:gdLst>
                  <a:gd name="T0" fmla="*/ 0 w 406"/>
                  <a:gd name="T1" fmla="*/ 0 h 135"/>
                  <a:gd name="T2" fmla="*/ 44 w 406"/>
                  <a:gd name="T3" fmla="*/ 64 h 135"/>
                  <a:gd name="T4" fmla="*/ 168 w 406"/>
                  <a:gd name="T5" fmla="*/ 124 h 135"/>
                  <a:gd name="T6" fmla="*/ 316 w 406"/>
                  <a:gd name="T7" fmla="*/ 128 h 135"/>
                  <a:gd name="T8" fmla="*/ 402 w 406"/>
                  <a:gd name="T9" fmla="*/ 90 h 135"/>
                  <a:gd name="T10" fmla="*/ 292 w 406"/>
                  <a:gd name="T11" fmla="*/ 112 h 135"/>
                  <a:gd name="T12" fmla="*/ 232 w 406"/>
                  <a:gd name="T13" fmla="*/ 116 h 135"/>
                  <a:gd name="T14" fmla="*/ 120 w 406"/>
                  <a:gd name="T15" fmla="*/ 88 h 135"/>
                  <a:gd name="T16" fmla="*/ 68 w 406"/>
                  <a:gd name="T17" fmla="*/ 72 h 135"/>
                  <a:gd name="T18" fmla="*/ 4 w 406"/>
                  <a:gd name="T19" fmla="*/ 0 h 13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06"/>
                  <a:gd name="T31" fmla="*/ 0 h 135"/>
                  <a:gd name="T32" fmla="*/ 406 w 406"/>
                  <a:gd name="T33" fmla="*/ 135 h 13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06" h="135">
                    <a:moveTo>
                      <a:pt x="0" y="0"/>
                    </a:moveTo>
                    <a:cubicBezTo>
                      <a:pt x="7" y="11"/>
                      <a:pt x="16" y="43"/>
                      <a:pt x="44" y="64"/>
                    </a:cubicBezTo>
                    <a:cubicBezTo>
                      <a:pt x="72" y="85"/>
                      <a:pt x="123" y="113"/>
                      <a:pt x="168" y="124"/>
                    </a:cubicBezTo>
                    <a:cubicBezTo>
                      <a:pt x="213" y="135"/>
                      <a:pt x="277" y="134"/>
                      <a:pt x="316" y="128"/>
                    </a:cubicBezTo>
                    <a:cubicBezTo>
                      <a:pt x="355" y="122"/>
                      <a:pt x="406" y="93"/>
                      <a:pt x="402" y="90"/>
                    </a:cubicBezTo>
                    <a:cubicBezTo>
                      <a:pt x="398" y="87"/>
                      <a:pt x="320" y="108"/>
                      <a:pt x="292" y="112"/>
                    </a:cubicBezTo>
                    <a:cubicBezTo>
                      <a:pt x="264" y="116"/>
                      <a:pt x="261" y="120"/>
                      <a:pt x="232" y="116"/>
                    </a:cubicBezTo>
                    <a:cubicBezTo>
                      <a:pt x="203" y="112"/>
                      <a:pt x="147" y="95"/>
                      <a:pt x="120" y="88"/>
                    </a:cubicBezTo>
                    <a:cubicBezTo>
                      <a:pt x="93" y="81"/>
                      <a:pt x="87" y="87"/>
                      <a:pt x="68" y="72"/>
                    </a:cubicBezTo>
                    <a:cubicBezTo>
                      <a:pt x="49" y="57"/>
                      <a:pt x="17" y="15"/>
                      <a:pt x="4" y="0"/>
                    </a:cubicBezTo>
                  </a:path>
                </a:pathLst>
              </a:custGeom>
              <a:gradFill rotWithShape="1">
                <a:gsLst>
                  <a:gs pos="0">
                    <a:srgbClr val="00F200"/>
                  </a:gs>
                  <a:gs pos="100000">
                    <a:srgbClr val="99FF99"/>
                  </a:gs>
                </a:gsLst>
                <a:path path="rect">
                  <a:fillToRect l="50000" t="50000" r="50000" b="50000"/>
                </a:path>
              </a:gradFill>
              <a:ln w="3175">
                <a:solidFill>
                  <a:srgbClr val="003A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97" name="Group 583"/>
            <p:cNvGrpSpPr>
              <a:grpSpLocks/>
            </p:cNvGrpSpPr>
            <p:nvPr/>
          </p:nvGrpSpPr>
          <p:grpSpPr bwMode="auto">
            <a:xfrm flipH="1">
              <a:off x="2736" y="2640"/>
              <a:ext cx="528" cy="480"/>
              <a:chOff x="2640" y="3024"/>
              <a:chExt cx="598" cy="575"/>
            </a:xfrm>
          </p:grpSpPr>
          <p:grpSp>
            <p:nvGrpSpPr>
              <p:cNvPr id="64" name="Group 584"/>
              <p:cNvGrpSpPr>
                <a:grpSpLocks/>
              </p:cNvGrpSpPr>
              <p:nvPr/>
            </p:nvGrpSpPr>
            <p:grpSpPr bwMode="auto">
              <a:xfrm>
                <a:off x="2640" y="3024"/>
                <a:ext cx="598" cy="575"/>
                <a:chOff x="1355" y="3089"/>
                <a:chExt cx="598" cy="575"/>
              </a:xfrm>
            </p:grpSpPr>
            <p:sp>
              <p:nvSpPr>
                <p:cNvPr id="154" name="Freeform 585"/>
                <p:cNvSpPr>
                  <a:spLocks/>
                </p:cNvSpPr>
                <p:nvPr/>
              </p:nvSpPr>
              <p:spPr bwMode="auto">
                <a:xfrm>
                  <a:off x="1355" y="3089"/>
                  <a:ext cx="598" cy="572"/>
                </a:xfrm>
                <a:custGeom>
                  <a:avLst/>
                  <a:gdLst>
                    <a:gd name="T0" fmla="*/ 85 w 598"/>
                    <a:gd name="T1" fmla="*/ 511 h 572"/>
                    <a:gd name="T2" fmla="*/ 275 w 598"/>
                    <a:gd name="T3" fmla="*/ 569 h 572"/>
                    <a:gd name="T4" fmla="*/ 507 w 598"/>
                    <a:gd name="T5" fmla="*/ 493 h 572"/>
                    <a:gd name="T6" fmla="*/ 591 w 598"/>
                    <a:gd name="T7" fmla="*/ 305 h 572"/>
                    <a:gd name="T8" fmla="*/ 551 w 598"/>
                    <a:gd name="T9" fmla="*/ 113 h 572"/>
                    <a:gd name="T10" fmla="*/ 567 w 598"/>
                    <a:gd name="T11" fmla="*/ 65 h 572"/>
                    <a:gd name="T12" fmla="*/ 565 w 598"/>
                    <a:gd name="T13" fmla="*/ 31 h 572"/>
                    <a:gd name="T14" fmla="*/ 519 w 598"/>
                    <a:gd name="T15" fmla="*/ 17 h 572"/>
                    <a:gd name="T16" fmla="*/ 469 w 598"/>
                    <a:gd name="T17" fmla="*/ 31 h 572"/>
                    <a:gd name="T18" fmla="*/ 443 w 598"/>
                    <a:gd name="T19" fmla="*/ 53 h 572"/>
                    <a:gd name="T20" fmla="*/ 373 w 598"/>
                    <a:gd name="T21" fmla="*/ 31 h 572"/>
                    <a:gd name="T22" fmla="*/ 325 w 598"/>
                    <a:gd name="T23" fmla="*/ 31 h 572"/>
                    <a:gd name="T24" fmla="*/ 303 w 598"/>
                    <a:gd name="T25" fmla="*/ 21 h 572"/>
                    <a:gd name="T26" fmla="*/ 267 w 598"/>
                    <a:gd name="T27" fmla="*/ 9 h 572"/>
                    <a:gd name="T28" fmla="*/ 203 w 598"/>
                    <a:gd name="T29" fmla="*/ 73 h 572"/>
                    <a:gd name="T30" fmla="*/ 133 w 598"/>
                    <a:gd name="T31" fmla="*/ 31 h 572"/>
                    <a:gd name="T32" fmla="*/ 23 w 598"/>
                    <a:gd name="T33" fmla="*/ 49 h 572"/>
                    <a:gd name="T34" fmla="*/ 37 w 598"/>
                    <a:gd name="T35" fmla="*/ 127 h 572"/>
                    <a:gd name="T36" fmla="*/ 3 w 598"/>
                    <a:gd name="T37" fmla="*/ 233 h 572"/>
                    <a:gd name="T38" fmla="*/ 19 w 598"/>
                    <a:gd name="T39" fmla="*/ 409 h 572"/>
                    <a:gd name="T40" fmla="*/ 85 w 598"/>
                    <a:gd name="T41" fmla="*/ 511 h 57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598"/>
                    <a:gd name="T64" fmla="*/ 0 h 572"/>
                    <a:gd name="T65" fmla="*/ 598 w 598"/>
                    <a:gd name="T66" fmla="*/ 572 h 57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598" h="572">
                      <a:moveTo>
                        <a:pt x="85" y="511"/>
                      </a:moveTo>
                      <a:cubicBezTo>
                        <a:pt x="133" y="537"/>
                        <a:pt x="205" y="572"/>
                        <a:pt x="275" y="569"/>
                      </a:cubicBezTo>
                      <a:cubicBezTo>
                        <a:pt x="345" y="566"/>
                        <a:pt x="454" y="537"/>
                        <a:pt x="507" y="493"/>
                      </a:cubicBezTo>
                      <a:cubicBezTo>
                        <a:pt x="560" y="449"/>
                        <a:pt x="584" y="368"/>
                        <a:pt x="591" y="305"/>
                      </a:cubicBezTo>
                      <a:cubicBezTo>
                        <a:pt x="598" y="242"/>
                        <a:pt x="555" y="153"/>
                        <a:pt x="551" y="113"/>
                      </a:cubicBezTo>
                      <a:cubicBezTo>
                        <a:pt x="547" y="73"/>
                        <a:pt x="565" y="79"/>
                        <a:pt x="567" y="65"/>
                      </a:cubicBezTo>
                      <a:cubicBezTo>
                        <a:pt x="569" y="51"/>
                        <a:pt x="573" y="39"/>
                        <a:pt x="565" y="31"/>
                      </a:cubicBezTo>
                      <a:cubicBezTo>
                        <a:pt x="557" y="23"/>
                        <a:pt x="535" y="17"/>
                        <a:pt x="519" y="17"/>
                      </a:cubicBezTo>
                      <a:cubicBezTo>
                        <a:pt x="503" y="17"/>
                        <a:pt x="482" y="25"/>
                        <a:pt x="469" y="31"/>
                      </a:cubicBezTo>
                      <a:cubicBezTo>
                        <a:pt x="456" y="37"/>
                        <a:pt x="459" y="53"/>
                        <a:pt x="443" y="53"/>
                      </a:cubicBezTo>
                      <a:cubicBezTo>
                        <a:pt x="427" y="53"/>
                        <a:pt x="393" y="35"/>
                        <a:pt x="373" y="31"/>
                      </a:cubicBezTo>
                      <a:cubicBezTo>
                        <a:pt x="353" y="27"/>
                        <a:pt x="337" y="33"/>
                        <a:pt x="325" y="31"/>
                      </a:cubicBezTo>
                      <a:cubicBezTo>
                        <a:pt x="313" y="29"/>
                        <a:pt x="313" y="25"/>
                        <a:pt x="303" y="21"/>
                      </a:cubicBezTo>
                      <a:cubicBezTo>
                        <a:pt x="293" y="17"/>
                        <a:pt x="284" y="0"/>
                        <a:pt x="267" y="9"/>
                      </a:cubicBezTo>
                      <a:cubicBezTo>
                        <a:pt x="250" y="18"/>
                        <a:pt x="225" y="69"/>
                        <a:pt x="203" y="73"/>
                      </a:cubicBezTo>
                      <a:cubicBezTo>
                        <a:pt x="181" y="77"/>
                        <a:pt x="163" y="35"/>
                        <a:pt x="133" y="31"/>
                      </a:cubicBezTo>
                      <a:cubicBezTo>
                        <a:pt x="103" y="27"/>
                        <a:pt x="39" y="33"/>
                        <a:pt x="23" y="49"/>
                      </a:cubicBezTo>
                      <a:cubicBezTo>
                        <a:pt x="7" y="65"/>
                        <a:pt x="40" y="96"/>
                        <a:pt x="37" y="127"/>
                      </a:cubicBezTo>
                      <a:cubicBezTo>
                        <a:pt x="34" y="158"/>
                        <a:pt x="6" y="186"/>
                        <a:pt x="3" y="233"/>
                      </a:cubicBezTo>
                      <a:cubicBezTo>
                        <a:pt x="0" y="280"/>
                        <a:pt x="5" y="363"/>
                        <a:pt x="19" y="409"/>
                      </a:cubicBezTo>
                      <a:cubicBezTo>
                        <a:pt x="33" y="455"/>
                        <a:pt x="71" y="490"/>
                        <a:pt x="85" y="51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40C040"/>
                    </a:gs>
                    <a:gs pos="100000">
                      <a:srgbClr val="006600"/>
                    </a:gs>
                  </a:gsLst>
                  <a:lin ang="5400000" scaled="1"/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" name="Freeform 586"/>
                <p:cNvSpPr>
                  <a:spLocks/>
                </p:cNvSpPr>
                <p:nvPr/>
              </p:nvSpPr>
              <p:spPr bwMode="auto">
                <a:xfrm>
                  <a:off x="1382" y="3143"/>
                  <a:ext cx="354" cy="515"/>
                </a:xfrm>
                <a:custGeom>
                  <a:avLst/>
                  <a:gdLst>
                    <a:gd name="T0" fmla="*/ 0 w 354"/>
                    <a:gd name="T1" fmla="*/ 3 h 515"/>
                    <a:gd name="T2" fmla="*/ 64 w 354"/>
                    <a:gd name="T3" fmla="*/ 11 h 515"/>
                    <a:gd name="T4" fmla="*/ 176 w 354"/>
                    <a:gd name="T5" fmla="*/ 71 h 515"/>
                    <a:gd name="T6" fmla="*/ 288 w 354"/>
                    <a:gd name="T7" fmla="*/ 163 h 515"/>
                    <a:gd name="T8" fmla="*/ 346 w 354"/>
                    <a:gd name="T9" fmla="*/ 313 h 515"/>
                    <a:gd name="T10" fmla="*/ 336 w 354"/>
                    <a:gd name="T11" fmla="*/ 403 h 515"/>
                    <a:gd name="T12" fmla="*/ 272 w 354"/>
                    <a:gd name="T13" fmla="*/ 515 h 5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54"/>
                    <a:gd name="T22" fmla="*/ 0 h 515"/>
                    <a:gd name="T23" fmla="*/ 354 w 354"/>
                    <a:gd name="T24" fmla="*/ 515 h 5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54" h="515">
                      <a:moveTo>
                        <a:pt x="0" y="3"/>
                      </a:moveTo>
                      <a:cubicBezTo>
                        <a:pt x="11" y="4"/>
                        <a:pt x="35" y="0"/>
                        <a:pt x="64" y="11"/>
                      </a:cubicBezTo>
                      <a:cubicBezTo>
                        <a:pt x="93" y="22"/>
                        <a:pt x="139" y="46"/>
                        <a:pt x="176" y="71"/>
                      </a:cubicBezTo>
                      <a:cubicBezTo>
                        <a:pt x="213" y="96"/>
                        <a:pt x="260" y="123"/>
                        <a:pt x="288" y="163"/>
                      </a:cubicBezTo>
                      <a:cubicBezTo>
                        <a:pt x="316" y="203"/>
                        <a:pt x="338" y="273"/>
                        <a:pt x="346" y="313"/>
                      </a:cubicBezTo>
                      <a:cubicBezTo>
                        <a:pt x="354" y="353"/>
                        <a:pt x="348" y="369"/>
                        <a:pt x="336" y="403"/>
                      </a:cubicBezTo>
                      <a:cubicBezTo>
                        <a:pt x="324" y="437"/>
                        <a:pt x="285" y="492"/>
                        <a:pt x="272" y="515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" name="Freeform 587"/>
                <p:cNvSpPr>
                  <a:spLocks/>
                </p:cNvSpPr>
                <p:nvPr/>
              </p:nvSpPr>
              <p:spPr bwMode="auto">
                <a:xfrm>
                  <a:off x="1658" y="3120"/>
                  <a:ext cx="56" cy="162"/>
                </a:xfrm>
                <a:custGeom>
                  <a:avLst/>
                  <a:gdLst>
                    <a:gd name="T0" fmla="*/ 22 w 56"/>
                    <a:gd name="T1" fmla="*/ 0 h 162"/>
                    <a:gd name="T2" fmla="*/ 52 w 56"/>
                    <a:gd name="T3" fmla="*/ 78 h 162"/>
                    <a:gd name="T4" fmla="*/ 0 w 56"/>
                    <a:gd name="T5" fmla="*/ 162 h 162"/>
                    <a:gd name="T6" fmla="*/ 0 60000 65536"/>
                    <a:gd name="T7" fmla="*/ 0 60000 65536"/>
                    <a:gd name="T8" fmla="*/ 0 60000 65536"/>
                    <a:gd name="T9" fmla="*/ 0 w 56"/>
                    <a:gd name="T10" fmla="*/ 0 h 162"/>
                    <a:gd name="T11" fmla="*/ 56 w 56"/>
                    <a:gd name="T12" fmla="*/ 162 h 16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6" h="162">
                      <a:moveTo>
                        <a:pt x="22" y="0"/>
                      </a:moveTo>
                      <a:cubicBezTo>
                        <a:pt x="27" y="13"/>
                        <a:pt x="56" y="51"/>
                        <a:pt x="52" y="78"/>
                      </a:cubicBezTo>
                      <a:cubicBezTo>
                        <a:pt x="48" y="105"/>
                        <a:pt x="11" y="145"/>
                        <a:pt x="0" y="16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7" name="Freeform 588"/>
                <p:cNvSpPr>
                  <a:spLocks/>
                </p:cNvSpPr>
                <p:nvPr/>
              </p:nvSpPr>
              <p:spPr bwMode="auto">
                <a:xfrm>
                  <a:off x="1680" y="3176"/>
                  <a:ext cx="150" cy="170"/>
                </a:xfrm>
                <a:custGeom>
                  <a:avLst/>
                  <a:gdLst>
                    <a:gd name="T0" fmla="*/ 0 w 150"/>
                    <a:gd name="T1" fmla="*/ 88 h 170"/>
                    <a:gd name="T2" fmla="*/ 50 w 150"/>
                    <a:gd name="T3" fmla="*/ 30 h 170"/>
                    <a:gd name="T4" fmla="*/ 130 w 150"/>
                    <a:gd name="T5" fmla="*/ 10 h 170"/>
                    <a:gd name="T6" fmla="*/ 144 w 150"/>
                    <a:gd name="T7" fmla="*/ 88 h 170"/>
                    <a:gd name="T8" fmla="*/ 96 w 150"/>
                    <a:gd name="T9" fmla="*/ 136 h 170"/>
                    <a:gd name="T10" fmla="*/ 54 w 150"/>
                    <a:gd name="T11" fmla="*/ 146 h 170"/>
                    <a:gd name="T12" fmla="*/ 30 w 150"/>
                    <a:gd name="T13" fmla="*/ 170 h 17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0"/>
                    <a:gd name="T22" fmla="*/ 0 h 170"/>
                    <a:gd name="T23" fmla="*/ 150 w 150"/>
                    <a:gd name="T24" fmla="*/ 170 h 17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0" h="170">
                      <a:moveTo>
                        <a:pt x="0" y="88"/>
                      </a:moveTo>
                      <a:cubicBezTo>
                        <a:pt x="8" y="78"/>
                        <a:pt x="28" y="43"/>
                        <a:pt x="50" y="30"/>
                      </a:cubicBezTo>
                      <a:cubicBezTo>
                        <a:pt x="72" y="17"/>
                        <a:pt x="114" y="0"/>
                        <a:pt x="130" y="10"/>
                      </a:cubicBezTo>
                      <a:cubicBezTo>
                        <a:pt x="146" y="20"/>
                        <a:pt x="150" y="67"/>
                        <a:pt x="144" y="88"/>
                      </a:cubicBezTo>
                      <a:cubicBezTo>
                        <a:pt x="138" y="109"/>
                        <a:pt x="111" y="126"/>
                        <a:pt x="96" y="136"/>
                      </a:cubicBezTo>
                      <a:cubicBezTo>
                        <a:pt x="81" y="146"/>
                        <a:pt x="65" y="140"/>
                        <a:pt x="54" y="146"/>
                      </a:cubicBezTo>
                      <a:cubicBezTo>
                        <a:pt x="43" y="152"/>
                        <a:pt x="35" y="165"/>
                        <a:pt x="30" y="17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8" name="Freeform 589"/>
                <p:cNvSpPr>
                  <a:spLocks/>
                </p:cNvSpPr>
                <p:nvPr/>
              </p:nvSpPr>
              <p:spPr bwMode="auto">
                <a:xfrm>
                  <a:off x="1824" y="3216"/>
                  <a:ext cx="118" cy="190"/>
                </a:xfrm>
                <a:custGeom>
                  <a:avLst/>
                  <a:gdLst>
                    <a:gd name="T0" fmla="*/ 0 w 118"/>
                    <a:gd name="T1" fmla="*/ 0 h 190"/>
                    <a:gd name="T2" fmla="*/ 30 w 118"/>
                    <a:gd name="T3" fmla="*/ 42 h 190"/>
                    <a:gd name="T4" fmla="*/ 96 w 118"/>
                    <a:gd name="T5" fmla="*/ 96 h 190"/>
                    <a:gd name="T6" fmla="*/ 118 w 118"/>
                    <a:gd name="T7" fmla="*/ 190 h 19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8"/>
                    <a:gd name="T13" fmla="*/ 0 h 190"/>
                    <a:gd name="T14" fmla="*/ 118 w 118"/>
                    <a:gd name="T15" fmla="*/ 190 h 19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8" h="190">
                      <a:moveTo>
                        <a:pt x="0" y="0"/>
                      </a:moveTo>
                      <a:cubicBezTo>
                        <a:pt x="5" y="7"/>
                        <a:pt x="14" y="26"/>
                        <a:pt x="30" y="42"/>
                      </a:cubicBezTo>
                      <a:cubicBezTo>
                        <a:pt x="46" y="58"/>
                        <a:pt x="81" y="71"/>
                        <a:pt x="96" y="96"/>
                      </a:cubicBezTo>
                      <a:cubicBezTo>
                        <a:pt x="111" y="121"/>
                        <a:pt x="114" y="171"/>
                        <a:pt x="118" y="19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9" name="Freeform 590"/>
                <p:cNvSpPr>
                  <a:spLocks/>
                </p:cNvSpPr>
                <p:nvPr/>
              </p:nvSpPr>
              <p:spPr bwMode="auto">
                <a:xfrm>
                  <a:off x="1806" y="3138"/>
                  <a:ext cx="114" cy="73"/>
                </a:xfrm>
                <a:custGeom>
                  <a:avLst/>
                  <a:gdLst>
                    <a:gd name="T0" fmla="*/ 0 w 114"/>
                    <a:gd name="T1" fmla="*/ 0 h 73"/>
                    <a:gd name="T2" fmla="*/ 52 w 114"/>
                    <a:gd name="T3" fmla="*/ 68 h 73"/>
                    <a:gd name="T4" fmla="*/ 114 w 114"/>
                    <a:gd name="T5" fmla="*/ 30 h 73"/>
                    <a:gd name="T6" fmla="*/ 0 60000 65536"/>
                    <a:gd name="T7" fmla="*/ 0 60000 65536"/>
                    <a:gd name="T8" fmla="*/ 0 60000 65536"/>
                    <a:gd name="T9" fmla="*/ 0 w 114"/>
                    <a:gd name="T10" fmla="*/ 0 h 73"/>
                    <a:gd name="T11" fmla="*/ 114 w 114"/>
                    <a:gd name="T12" fmla="*/ 73 h 7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4" h="73">
                      <a:moveTo>
                        <a:pt x="0" y="0"/>
                      </a:moveTo>
                      <a:cubicBezTo>
                        <a:pt x="9" y="11"/>
                        <a:pt x="33" y="63"/>
                        <a:pt x="52" y="68"/>
                      </a:cubicBezTo>
                      <a:cubicBezTo>
                        <a:pt x="71" y="73"/>
                        <a:pt x="101" y="38"/>
                        <a:pt x="114" y="3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0" name="Freeform 591"/>
                <p:cNvSpPr>
                  <a:spLocks/>
                </p:cNvSpPr>
                <p:nvPr/>
              </p:nvSpPr>
              <p:spPr bwMode="auto">
                <a:xfrm>
                  <a:off x="1838" y="3382"/>
                  <a:ext cx="60" cy="168"/>
                </a:xfrm>
                <a:custGeom>
                  <a:avLst/>
                  <a:gdLst>
                    <a:gd name="T0" fmla="*/ 0 w 60"/>
                    <a:gd name="T1" fmla="*/ 0 h 168"/>
                    <a:gd name="T2" fmla="*/ 44 w 60"/>
                    <a:gd name="T3" fmla="*/ 60 h 168"/>
                    <a:gd name="T4" fmla="*/ 60 w 60"/>
                    <a:gd name="T5" fmla="*/ 168 h 168"/>
                    <a:gd name="T6" fmla="*/ 0 60000 65536"/>
                    <a:gd name="T7" fmla="*/ 0 60000 65536"/>
                    <a:gd name="T8" fmla="*/ 0 60000 65536"/>
                    <a:gd name="T9" fmla="*/ 0 w 60"/>
                    <a:gd name="T10" fmla="*/ 0 h 168"/>
                    <a:gd name="T11" fmla="*/ 60 w 60"/>
                    <a:gd name="T12" fmla="*/ 168 h 1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0" h="168">
                      <a:moveTo>
                        <a:pt x="0" y="0"/>
                      </a:moveTo>
                      <a:cubicBezTo>
                        <a:pt x="7" y="9"/>
                        <a:pt x="34" y="32"/>
                        <a:pt x="44" y="60"/>
                      </a:cubicBezTo>
                      <a:cubicBezTo>
                        <a:pt x="54" y="88"/>
                        <a:pt x="57" y="146"/>
                        <a:pt x="60" y="16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1" name="Freeform 592"/>
                <p:cNvSpPr>
                  <a:spLocks/>
                </p:cNvSpPr>
                <p:nvPr/>
              </p:nvSpPr>
              <p:spPr bwMode="auto">
                <a:xfrm>
                  <a:off x="1702" y="3354"/>
                  <a:ext cx="114" cy="276"/>
                </a:xfrm>
                <a:custGeom>
                  <a:avLst/>
                  <a:gdLst>
                    <a:gd name="T0" fmla="*/ 0 w 114"/>
                    <a:gd name="T1" fmla="*/ 0 h 276"/>
                    <a:gd name="T2" fmla="*/ 28 w 114"/>
                    <a:gd name="T3" fmla="*/ 40 h 276"/>
                    <a:gd name="T4" fmla="*/ 100 w 114"/>
                    <a:gd name="T5" fmla="*/ 80 h 276"/>
                    <a:gd name="T6" fmla="*/ 112 w 114"/>
                    <a:gd name="T7" fmla="*/ 168 h 276"/>
                    <a:gd name="T8" fmla="*/ 96 w 114"/>
                    <a:gd name="T9" fmla="*/ 276 h 2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4"/>
                    <a:gd name="T16" fmla="*/ 0 h 276"/>
                    <a:gd name="T17" fmla="*/ 114 w 114"/>
                    <a:gd name="T18" fmla="*/ 276 h 2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4" h="276">
                      <a:moveTo>
                        <a:pt x="0" y="0"/>
                      </a:moveTo>
                      <a:cubicBezTo>
                        <a:pt x="5" y="7"/>
                        <a:pt x="11" y="27"/>
                        <a:pt x="28" y="40"/>
                      </a:cubicBezTo>
                      <a:cubicBezTo>
                        <a:pt x="45" y="53"/>
                        <a:pt x="86" y="59"/>
                        <a:pt x="100" y="80"/>
                      </a:cubicBezTo>
                      <a:cubicBezTo>
                        <a:pt x="114" y="101"/>
                        <a:pt x="113" y="135"/>
                        <a:pt x="112" y="168"/>
                      </a:cubicBezTo>
                      <a:cubicBezTo>
                        <a:pt x="111" y="201"/>
                        <a:pt x="99" y="254"/>
                        <a:pt x="96" y="276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2" name="Freeform 593"/>
                <p:cNvSpPr>
                  <a:spLocks/>
                </p:cNvSpPr>
                <p:nvPr/>
              </p:nvSpPr>
              <p:spPr bwMode="auto">
                <a:xfrm>
                  <a:off x="1584" y="3552"/>
                  <a:ext cx="96" cy="48"/>
                </a:xfrm>
                <a:custGeom>
                  <a:avLst/>
                  <a:gdLst>
                    <a:gd name="T0" fmla="*/ 96 w 96"/>
                    <a:gd name="T1" fmla="*/ 0 h 48"/>
                    <a:gd name="T2" fmla="*/ 46 w 96"/>
                    <a:gd name="T3" fmla="*/ 38 h 48"/>
                    <a:gd name="T4" fmla="*/ 0 w 96"/>
                    <a:gd name="T5" fmla="*/ 48 h 48"/>
                    <a:gd name="T6" fmla="*/ 0 60000 65536"/>
                    <a:gd name="T7" fmla="*/ 0 60000 65536"/>
                    <a:gd name="T8" fmla="*/ 0 60000 65536"/>
                    <a:gd name="T9" fmla="*/ 0 w 96"/>
                    <a:gd name="T10" fmla="*/ 0 h 48"/>
                    <a:gd name="T11" fmla="*/ 96 w 96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6" h="48">
                      <a:moveTo>
                        <a:pt x="96" y="0"/>
                      </a:moveTo>
                      <a:cubicBezTo>
                        <a:pt x="88" y="6"/>
                        <a:pt x="62" y="30"/>
                        <a:pt x="46" y="38"/>
                      </a:cubicBezTo>
                      <a:cubicBezTo>
                        <a:pt x="30" y="46"/>
                        <a:pt x="10" y="46"/>
                        <a:pt x="0" y="4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3" name="Freeform 594"/>
                <p:cNvSpPr>
                  <a:spLocks/>
                </p:cNvSpPr>
                <p:nvPr/>
              </p:nvSpPr>
              <p:spPr bwMode="auto">
                <a:xfrm>
                  <a:off x="1390" y="3206"/>
                  <a:ext cx="98" cy="394"/>
                </a:xfrm>
                <a:custGeom>
                  <a:avLst/>
                  <a:gdLst>
                    <a:gd name="T0" fmla="*/ 0 w 98"/>
                    <a:gd name="T1" fmla="*/ 0 h 394"/>
                    <a:gd name="T2" fmla="*/ 56 w 98"/>
                    <a:gd name="T3" fmla="*/ 48 h 394"/>
                    <a:gd name="T4" fmla="*/ 84 w 98"/>
                    <a:gd name="T5" fmla="*/ 108 h 394"/>
                    <a:gd name="T6" fmla="*/ 72 w 98"/>
                    <a:gd name="T7" fmla="*/ 196 h 394"/>
                    <a:gd name="T8" fmla="*/ 40 w 98"/>
                    <a:gd name="T9" fmla="*/ 272 h 394"/>
                    <a:gd name="T10" fmla="*/ 98 w 98"/>
                    <a:gd name="T11" fmla="*/ 394 h 39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394"/>
                    <a:gd name="T20" fmla="*/ 98 w 98"/>
                    <a:gd name="T21" fmla="*/ 394 h 39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394">
                      <a:moveTo>
                        <a:pt x="0" y="0"/>
                      </a:moveTo>
                      <a:cubicBezTo>
                        <a:pt x="9" y="8"/>
                        <a:pt x="42" y="30"/>
                        <a:pt x="56" y="48"/>
                      </a:cubicBezTo>
                      <a:cubicBezTo>
                        <a:pt x="70" y="66"/>
                        <a:pt x="81" y="83"/>
                        <a:pt x="84" y="108"/>
                      </a:cubicBezTo>
                      <a:cubicBezTo>
                        <a:pt x="87" y="133"/>
                        <a:pt x="79" y="169"/>
                        <a:pt x="72" y="196"/>
                      </a:cubicBezTo>
                      <a:cubicBezTo>
                        <a:pt x="65" y="223"/>
                        <a:pt x="36" y="239"/>
                        <a:pt x="40" y="272"/>
                      </a:cubicBezTo>
                      <a:cubicBezTo>
                        <a:pt x="44" y="305"/>
                        <a:pt x="86" y="369"/>
                        <a:pt x="98" y="394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" name="Freeform 595"/>
                <p:cNvSpPr>
                  <a:spLocks/>
                </p:cNvSpPr>
                <p:nvPr/>
              </p:nvSpPr>
              <p:spPr bwMode="auto">
                <a:xfrm>
                  <a:off x="1424" y="3216"/>
                  <a:ext cx="208" cy="448"/>
                </a:xfrm>
                <a:custGeom>
                  <a:avLst/>
                  <a:gdLst>
                    <a:gd name="T0" fmla="*/ 112 w 208"/>
                    <a:gd name="T1" fmla="*/ 0 h 448"/>
                    <a:gd name="T2" fmla="*/ 112 w 208"/>
                    <a:gd name="T3" fmla="*/ 96 h 448"/>
                    <a:gd name="T4" fmla="*/ 18 w 208"/>
                    <a:gd name="T5" fmla="*/ 210 h 448"/>
                    <a:gd name="T6" fmla="*/ 16 w 208"/>
                    <a:gd name="T7" fmla="*/ 336 h 448"/>
                    <a:gd name="T8" fmla="*/ 112 w 208"/>
                    <a:gd name="T9" fmla="*/ 432 h 448"/>
                    <a:gd name="T10" fmla="*/ 208 w 208"/>
                    <a:gd name="T11" fmla="*/ 432 h 44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08"/>
                    <a:gd name="T19" fmla="*/ 0 h 448"/>
                    <a:gd name="T20" fmla="*/ 208 w 208"/>
                    <a:gd name="T21" fmla="*/ 448 h 44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08" h="448">
                      <a:moveTo>
                        <a:pt x="112" y="0"/>
                      </a:moveTo>
                      <a:cubicBezTo>
                        <a:pt x="120" y="32"/>
                        <a:pt x="128" y="61"/>
                        <a:pt x="112" y="96"/>
                      </a:cubicBezTo>
                      <a:cubicBezTo>
                        <a:pt x="96" y="131"/>
                        <a:pt x="34" y="170"/>
                        <a:pt x="18" y="210"/>
                      </a:cubicBezTo>
                      <a:cubicBezTo>
                        <a:pt x="2" y="250"/>
                        <a:pt x="0" y="299"/>
                        <a:pt x="16" y="336"/>
                      </a:cubicBezTo>
                      <a:cubicBezTo>
                        <a:pt x="32" y="373"/>
                        <a:pt x="80" y="416"/>
                        <a:pt x="112" y="432"/>
                      </a:cubicBezTo>
                      <a:cubicBezTo>
                        <a:pt x="144" y="448"/>
                        <a:pt x="176" y="440"/>
                        <a:pt x="208" y="43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5" name="Freeform 596"/>
                <p:cNvSpPr>
                  <a:spLocks/>
                </p:cNvSpPr>
                <p:nvPr/>
              </p:nvSpPr>
              <p:spPr bwMode="auto">
                <a:xfrm>
                  <a:off x="1362" y="3290"/>
                  <a:ext cx="113" cy="132"/>
                </a:xfrm>
                <a:custGeom>
                  <a:avLst/>
                  <a:gdLst>
                    <a:gd name="T0" fmla="*/ 0 w 113"/>
                    <a:gd name="T1" fmla="*/ 0 h 132"/>
                    <a:gd name="T2" fmla="*/ 100 w 113"/>
                    <a:gd name="T3" fmla="*/ 76 h 132"/>
                    <a:gd name="T4" fmla="*/ 80 w 113"/>
                    <a:gd name="T5" fmla="*/ 132 h 132"/>
                    <a:gd name="T6" fmla="*/ 0 60000 65536"/>
                    <a:gd name="T7" fmla="*/ 0 60000 65536"/>
                    <a:gd name="T8" fmla="*/ 0 60000 65536"/>
                    <a:gd name="T9" fmla="*/ 0 w 113"/>
                    <a:gd name="T10" fmla="*/ 0 h 132"/>
                    <a:gd name="T11" fmla="*/ 113 w 113"/>
                    <a:gd name="T12" fmla="*/ 132 h 1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3" h="132">
                      <a:moveTo>
                        <a:pt x="0" y="0"/>
                      </a:moveTo>
                      <a:cubicBezTo>
                        <a:pt x="17" y="13"/>
                        <a:pt x="87" y="54"/>
                        <a:pt x="100" y="76"/>
                      </a:cubicBezTo>
                      <a:cubicBezTo>
                        <a:pt x="113" y="98"/>
                        <a:pt x="84" y="120"/>
                        <a:pt x="80" y="13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6" name="Freeform 597"/>
                <p:cNvSpPr>
                  <a:spLocks/>
                </p:cNvSpPr>
                <p:nvPr/>
              </p:nvSpPr>
              <p:spPr bwMode="auto">
                <a:xfrm>
                  <a:off x="1488" y="3306"/>
                  <a:ext cx="114" cy="294"/>
                </a:xfrm>
                <a:custGeom>
                  <a:avLst/>
                  <a:gdLst>
                    <a:gd name="T0" fmla="*/ 114 w 114"/>
                    <a:gd name="T1" fmla="*/ 0 h 294"/>
                    <a:gd name="T2" fmla="*/ 48 w 114"/>
                    <a:gd name="T3" fmla="*/ 102 h 294"/>
                    <a:gd name="T4" fmla="*/ 14 w 114"/>
                    <a:gd name="T5" fmla="*/ 176 h 294"/>
                    <a:gd name="T6" fmla="*/ 0 w 114"/>
                    <a:gd name="T7" fmla="*/ 294 h 29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4"/>
                    <a:gd name="T13" fmla="*/ 0 h 294"/>
                    <a:gd name="T14" fmla="*/ 114 w 114"/>
                    <a:gd name="T15" fmla="*/ 294 h 29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4" h="294">
                      <a:moveTo>
                        <a:pt x="114" y="0"/>
                      </a:moveTo>
                      <a:cubicBezTo>
                        <a:pt x="102" y="17"/>
                        <a:pt x="65" y="73"/>
                        <a:pt x="48" y="102"/>
                      </a:cubicBezTo>
                      <a:cubicBezTo>
                        <a:pt x="31" y="131"/>
                        <a:pt x="22" y="144"/>
                        <a:pt x="14" y="176"/>
                      </a:cubicBezTo>
                      <a:cubicBezTo>
                        <a:pt x="6" y="208"/>
                        <a:pt x="3" y="270"/>
                        <a:pt x="0" y="294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7" name="Freeform 598"/>
                <p:cNvSpPr>
                  <a:spLocks/>
                </p:cNvSpPr>
                <p:nvPr/>
              </p:nvSpPr>
              <p:spPr bwMode="auto">
                <a:xfrm>
                  <a:off x="1542" y="3378"/>
                  <a:ext cx="92" cy="12"/>
                </a:xfrm>
                <a:custGeom>
                  <a:avLst/>
                  <a:gdLst>
                    <a:gd name="T0" fmla="*/ 0 w 92"/>
                    <a:gd name="T1" fmla="*/ 12 h 12"/>
                    <a:gd name="T2" fmla="*/ 56 w 92"/>
                    <a:gd name="T3" fmla="*/ 0 h 12"/>
                    <a:gd name="T4" fmla="*/ 92 w 92"/>
                    <a:gd name="T5" fmla="*/ 12 h 12"/>
                    <a:gd name="T6" fmla="*/ 0 60000 65536"/>
                    <a:gd name="T7" fmla="*/ 0 60000 65536"/>
                    <a:gd name="T8" fmla="*/ 0 60000 65536"/>
                    <a:gd name="T9" fmla="*/ 0 w 92"/>
                    <a:gd name="T10" fmla="*/ 0 h 12"/>
                    <a:gd name="T11" fmla="*/ 92 w 92"/>
                    <a:gd name="T12" fmla="*/ 12 h 1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2" h="12">
                      <a:moveTo>
                        <a:pt x="0" y="12"/>
                      </a:moveTo>
                      <a:cubicBezTo>
                        <a:pt x="9" y="11"/>
                        <a:pt x="41" y="0"/>
                        <a:pt x="56" y="0"/>
                      </a:cubicBezTo>
                      <a:cubicBezTo>
                        <a:pt x="71" y="0"/>
                        <a:pt x="85" y="10"/>
                        <a:pt x="92" y="1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8" name="Freeform 599"/>
                <p:cNvSpPr>
                  <a:spLocks/>
                </p:cNvSpPr>
                <p:nvPr/>
              </p:nvSpPr>
              <p:spPr bwMode="auto">
                <a:xfrm>
                  <a:off x="1504" y="3430"/>
                  <a:ext cx="224" cy="234"/>
                </a:xfrm>
                <a:custGeom>
                  <a:avLst/>
                  <a:gdLst>
                    <a:gd name="T0" fmla="*/ 114 w 224"/>
                    <a:gd name="T1" fmla="*/ 0 h 234"/>
                    <a:gd name="T2" fmla="*/ 32 w 224"/>
                    <a:gd name="T3" fmla="*/ 74 h 234"/>
                    <a:gd name="T4" fmla="*/ 32 w 224"/>
                    <a:gd name="T5" fmla="*/ 122 h 234"/>
                    <a:gd name="T6" fmla="*/ 32 w 224"/>
                    <a:gd name="T7" fmla="*/ 218 h 234"/>
                    <a:gd name="T8" fmla="*/ 224 w 224"/>
                    <a:gd name="T9" fmla="*/ 218 h 2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4"/>
                    <a:gd name="T16" fmla="*/ 0 h 234"/>
                    <a:gd name="T17" fmla="*/ 224 w 224"/>
                    <a:gd name="T18" fmla="*/ 234 h 23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4" h="234">
                      <a:moveTo>
                        <a:pt x="114" y="0"/>
                      </a:moveTo>
                      <a:cubicBezTo>
                        <a:pt x="100" y="13"/>
                        <a:pt x="46" y="54"/>
                        <a:pt x="32" y="74"/>
                      </a:cubicBezTo>
                      <a:cubicBezTo>
                        <a:pt x="18" y="94"/>
                        <a:pt x="32" y="98"/>
                        <a:pt x="32" y="122"/>
                      </a:cubicBezTo>
                      <a:cubicBezTo>
                        <a:pt x="32" y="146"/>
                        <a:pt x="0" y="202"/>
                        <a:pt x="32" y="218"/>
                      </a:cubicBezTo>
                      <a:cubicBezTo>
                        <a:pt x="64" y="234"/>
                        <a:pt x="144" y="226"/>
                        <a:pt x="224" y="21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9" name="Freeform 600"/>
                <p:cNvSpPr>
                  <a:spLocks/>
                </p:cNvSpPr>
                <p:nvPr/>
              </p:nvSpPr>
              <p:spPr bwMode="auto">
                <a:xfrm>
                  <a:off x="1581" y="3453"/>
                  <a:ext cx="100" cy="102"/>
                </a:xfrm>
                <a:custGeom>
                  <a:avLst/>
                  <a:gdLst>
                    <a:gd name="T0" fmla="*/ 99 w 100"/>
                    <a:gd name="T1" fmla="*/ 3 h 102"/>
                    <a:gd name="T2" fmla="*/ 41 w 100"/>
                    <a:gd name="T3" fmla="*/ 61 h 102"/>
                    <a:gd name="T4" fmla="*/ 3 w 100"/>
                    <a:gd name="T5" fmla="*/ 99 h 102"/>
                    <a:gd name="T6" fmla="*/ 61 w 100"/>
                    <a:gd name="T7" fmla="*/ 81 h 102"/>
                    <a:gd name="T8" fmla="*/ 99 w 100"/>
                    <a:gd name="T9" fmla="*/ 3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0"/>
                    <a:gd name="T16" fmla="*/ 0 h 102"/>
                    <a:gd name="T17" fmla="*/ 100 w 100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0" h="102">
                      <a:moveTo>
                        <a:pt x="99" y="3"/>
                      </a:moveTo>
                      <a:cubicBezTo>
                        <a:pt x="96" y="0"/>
                        <a:pt x="57" y="45"/>
                        <a:pt x="41" y="61"/>
                      </a:cubicBezTo>
                      <a:cubicBezTo>
                        <a:pt x="25" y="77"/>
                        <a:pt x="0" y="96"/>
                        <a:pt x="3" y="99"/>
                      </a:cubicBezTo>
                      <a:cubicBezTo>
                        <a:pt x="6" y="102"/>
                        <a:pt x="45" y="97"/>
                        <a:pt x="61" y="81"/>
                      </a:cubicBezTo>
                      <a:cubicBezTo>
                        <a:pt x="77" y="65"/>
                        <a:pt x="100" y="9"/>
                        <a:pt x="99" y="3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0" name="Freeform 601"/>
                <p:cNvSpPr>
                  <a:spLocks/>
                </p:cNvSpPr>
                <p:nvPr/>
              </p:nvSpPr>
              <p:spPr bwMode="auto">
                <a:xfrm>
                  <a:off x="1665" y="3113"/>
                  <a:ext cx="186" cy="180"/>
                </a:xfrm>
                <a:custGeom>
                  <a:avLst/>
                  <a:gdLst>
                    <a:gd name="T0" fmla="*/ 137 w 186"/>
                    <a:gd name="T1" fmla="*/ 29 h 180"/>
                    <a:gd name="T2" fmla="*/ 73 w 186"/>
                    <a:gd name="T3" fmla="*/ 9 h 180"/>
                    <a:gd name="T4" fmla="*/ 5 w 186"/>
                    <a:gd name="T5" fmla="*/ 5 h 180"/>
                    <a:gd name="T6" fmla="*/ 41 w 186"/>
                    <a:gd name="T7" fmla="*/ 37 h 180"/>
                    <a:gd name="T8" fmla="*/ 45 w 186"/>
                    <a:gd name="T9" fmla="*/ 65 h 180"/>
                    <a:gd name="T10" fmla="*/ 53 w 186"/>
                    <a:gd name="T11" fmla="*/ 101 h 180"/>
                    <a:gd name="T12" fmla="*/ 76 w 186"/>
                    <a:gd name="T13" fmla="*/ 88 h 180"/>
                    <a:gd name="T14" fmla="*/ 137 w 186"/>
                    <a:gd name="T15" fmla="*/ 81 h 180"/>
                    <a:gd name="T16" fmla="*/ 153 w 186"/>
                    <a:gd name="T17" fmla="*/ 101 h 180"/>
                    <a:gd name="T18" fmla="*/ 153 w 186"/>
                    <a:gd name="T19" fmla="*/ 173 h 180"/>
                    <a:gd name="T20" fmla="*/ 161 w 186"/>
                    <a:gd name="T21" fmla="*/ 141 h 180"/>
                    <a:gd name="T22" fmla="*/ 181 w 186"/>
                    <a:gd name="T23" fmla="*/ 141 h 180"/>
                    <a:gd name="T24" fmla="*/ 169 w 186"/>
                    <a:gd name="T25" fmla="*/ 105 h 180"/>
                    <a:gd name="T26" fmla="*/ 181 w 186"/>
                    <a:gd name="T27" fmla="*/ 89 h 180"/>
                    <a:gd name="T28" fmla="*/ 137 w 186"/>
                    <a:gd name="T29" fmla="*/ 29 h 1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86"/>
                    <a:gd name="T46" fmla="*/ 0 h 180"/>
                    <a:gd name="T47" fmla="*/ 186 w 186"/>
                    <a:gd name="T48" fmla="*/ 180 h 180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86" h="180">
                      <a:moveTo>
                        <a:pt x="137" y="29"/>
                      </a:moveTo>
                      <a:cubicBezTo>
                        <a:pt x="119" y="16"/>
                        <a:pt x="95" y="13"/>
                        <a:pt x="73" y="9"/>
                      </a:cubicBezTo>
                      <a:cubicBezTo>
                        <a:pt x="51" y="5"/>
                        <a:pt x="10" y="0"/>
                        <a:pt x="5" y="5"/>
                      </a:cubicBezTo>
                      <a:cubicBezTo>
                        <a:pt x="0" y="10"/>
                        <a:pt x="34" y="27"/>
                        <a:pt x="41" y="37"/>
                      </a:cubicBezTo>
                      <a:cubicBezTo>
                        <a:pt x="48" y="47"/>
                        <a:pt x="43" y="54"/>
                        <a:pt x="45" y="65"/>
                      </a:cubicBezTo>
                      <a:cubicBezTo>
                        <a:pt x="47" y="76"/>
                        <a:pt x="48" y="97"/>
                        <a:pt x="53" y="101"/>
                      </a:cubicBezTo>
                      <a:cubicBezTo>
                        <a:pt x="58" y="105"/>
                        <a:pt x="62" y="91"/>
                        <a:pt x="76" y="88"/>
                      </a:cubicBezTo>
                      <a:cubicBezTo>
                        <a:pt x="90" y="85"/>
                        <a:pt x="124" y="79"/>
                        <a:pt x="137" y="81"/>
                      </a:cubicBezTo>
                      <a:cubicBezTo>
                        <a:pt x="150" y="83"/>
                        <a:pt x="150" y="86"/>
                        <a:pt x="153" y="101"/>
                      </a:cubicBezTo>
                      <a:cubicBezTo>
                        <a:pt x="156" y="116"/>
                        <a:pt x="152" y="166"/>
                        <a:pt x="153" y="173"/>
                      </a:cubicBezTo>
                      <a:cubicBezTo>
                        <a:pt x="154" y="180"/>
                        <a:pt x="156" y="146"/>
                        <a:pt x="161" y="141"/>
                      </a:cubicBezTo>
                      <a:cubicBezTo>
                        <a:pt x="166" y="136"/>
                        <a:pt x="180" y="147"/>
                        <a:pt x="181" y="141"/>
                      </a:cubicBezTo>
                      <a:cubicBezTo>
                        <a:pt x="182" y="135"/>
                        <a:pt x="169" y="114"/>
                        <a:pt x="169" y="105"/>
                      </a:cubicBezTo>
                      <a:cubicBezTo>
                        <a:pt x="169" y="96"/>
                        <a:pt x="186" y="102"/>
                        <a:pt x="181" y="89"/>
                      </a:cubicBezTo>
                      <a:cubicBezTo>
                        <a:pt x="176" y="76"/>
                        <a:pt x="155" y="42"/>
                        <a:pt x="137" y="29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53" name="Freeform 602"/>
              <p:cNvSpPr>
                <a:spLocks/>
              </p:cNvSpPr>
              <p:nvPr/>
            </p:nvSpPr>
            <p:spPr bwMode="auto">
              <a:xfrm>
                <a:off x="2670" y="3462"/>
                <a:ext cx="406" cy="135"/>
              </a:xfrm>
              <a:custGeom>
                <a:avLst/>
                <a:gdLst>
                  <a:gd name="T0" fmla="*/ 0 w 406"/>
                  <a:gd name="T1" fmla="*/ 0 h 135"/>
                  <a:gd name="T2" fmla="*/ 44 w 406"/>
                  <a:gd name="T3" fmla="*/ 64 h 135"/>
                  <a:gd name="T4" fmla="*/ 168 w 406"/>
                  <a:gd name="T5" fmla="*/ 124 h 135"/>
                  <a:gd name="T6" fmla="*/ 316 w 406"/>
                  <a:gd name="T7" fmla="*/ 128 h 135"/>
                  <a:gd name="T8" fmla="*/ 402 w 406"/>
                  <a:gd name="T9" fmla="*/ 90 h 135"/>
                  <a:gd name="T10" fmla="*/ 292 w 406"/>
                  <a:gd name="T11" fmla="*/ 112 h 135"/>
                  <a:gd name="T12" fmla="*/ 232 w 406"/>
                  <a:gd name="T13" fmla="*/ 116 h 135"/>
                  <a:gd name="T14" fmla="*/ 120 w 406"/>
                  <a:gd name="T15" fmla="*/ 88 h 135"/>
                  <a:gd name="T16" fmla="*/ 68 w 406"/>
                  <a:gd name="T17" fmla="*/ 72 h 135"/>
                  <a:gd name="T18" fmla="*/ 4 w 406"/>
                  <a:gd name="T19" fmla="*/ 0 h 13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06"/>
                  <a:gd name="T31" fmla="*/ 0 h 135"/>
                  <a:gd name="T32" fmla="*/ 406 w 406"/>
                  <a:gd name="T33" fmla="*/ 135 h 13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06" h="135">
                    <a:moveTo>
                      <a:pt x="0" y="0"/>
                    </a:moveTo>
                    <a:cubicBezTo>
                      <a:pt x="7" y="11"/>
                      <a:pt x="16" y="43"/>
                      <a:pt x="44" y="64"/>
                    </a:cubicBezTo>
                    <a:cubicBezTo>
                      <a:pt x="72" y="85"/>
                      <a:pt x="123" y="113"/>
                      <a:pt x="168" y="124"/>
                    </a:cubicBezTo>
                    <a:cubicBezTo>
                      <a:pt x="213" y="135"/>
                      <a:pt x="277" y="134"/>
                      <a:pt x="316" y="128"/>
                    </a:cubicBezTo>
                    <a:cubicBezTo>
                      <a:pt x="355" y="122"/>
                      <a:pt x="406" y="93"/>
                      <a:pt x="402" y="90"/>
                    </a:cubicBezTo>
                    <a:cubicBezTo>
                      <a:pt x="398" y="87"/>
                      <a:pt x="320" y="108"/>
                      <a:pt x="292" y="112"/>
                    </a:cubicBezTo>
                    <a:cubicBezTo>
                      <a:pt x="264" y="116"/>
                      <a:pt x="261" y="120"/>
                      <a:pt x="232" y="116"/>
                    </a:cubicBezTo>
                    <a:cubicBezTo>
                      <a:pt x="203" y="112"/>
                      <a:pt x="147" y="95"/>
                      <a:pt x="120" y="88"/>
                    </a:cubicBezTo>
                    <a:cubicBezTo>
                      <a:pt x="93" y="81"/>
                      <a:pt x="87" y="87"/>
                      <a:pt x="68" y="72"/>
                    </a:cubicBezTo>
                    <a:cubicBezTo>
                      <a:pt x="49" y="57"/>
                      <a:pt x="17" y="15"/>
                      <a:pt x="4" y="0"/>
                    </a:cubicBezTo>
                  </a:path>
                </a:pathLst>
              </a:custGeom>
              <a:gradFill rotWithShape="1">
                <a:gsLst>
                  <a:gs pos="0">
                    <a:srgbClr val="003A00"/>
                  </a:gs>
                  <a:gs pos="100000">
                    <a:srgbClr val="003A00"/>
                  </a:gs>
                </a:gsLst>
                <a:lin ang="5400000" scaled="1"/>
              </a:gradFill>
              <a:ln w="3175">
                <a:solidFill>
                  <a:srgbClr val="003A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30" name="Freeform 603" descr="Циновка"/>
            <p:cNvSpPr>
              <a:spLocks/>
            </p:cNvSpPr>
            <p:nvPr/>
          </p:nvSpPr>
          <p:spPr bwMode="auto">
            <a:xfrm flipH="1">
              <a:off x="2736" y="2832"/>
              <a:ext cx="1008" cy="1402"/>
            </a:xfrm>
            <a:custGeom>
              <a:avLst/>
              <a:gdLst>
                <a:gd name="T0" fmla="*/ 434 w 912"/>
                <a:gd name="T1" fmla="*/ 1172 h 1194"/>
                <a:gd name="T2" fmla="*/ 701 w 912"/>
                <a:gd name="T3" fmla="*/ 1172 h 1194"/>
                <a:gd name="T4" fmla="*/ 845 w 912"/>
                <a:gd name="T5" fmla="*/ 1107 h 1194"/>
                <a:gd name="T6" fmla="*/ 834 w 912"/>
                <a:gd name="T7" fmla="*/ 912 h 1194"/>
                <a:gd name="T8" fmla="*/ 834 w 912"/>
                <a:gd name="T9" fmla="*/ 783 h 1194"/>
                <a:gd name="T10" fmla="*/ 834 w 912"/>
                <a:gd name="T11" fmla="*/ 653 h 1194"/>
                <a:gd name="T12" fmla="*/ 901 w 912"/>
                <a:gd name="T13" fmla="*/ 328 h 1194"/>
                <a:gd name="T14" fmla="*/ 901 w 912"/>
                <a:gd name="T15" fmla="*/ 133 h 1194"/>
                <a:gd name="T16" fmla="*/ 902 w 912"/>
                <a:gd name="T17" fmla="*/ 53 h 1194"/>
                <a:gd name="T18" fmla="*/ 887 w 912"/>
                <a:gd name="T19" fmla="*/ 23 h 1194"/>
                <a:gd name="T20" fmla="*/ 872 w 912"/>
                <a:gd name="T21" fmla="*/ 7 h 1194"/>
                <a:gd name="T22" fmla="*/ 841 w 912"/>
                <a:gd name="T23" fmla="*/ 68 h 1194"/>
                <a:gd name="T24" fmla="*/ 720 w 912"/>
                <a:gd name="T25" fmla="*/ 98 h 1194"/>
                <a:gd name="T26" fmla="*/ 568 w 912"/>
                <a:gd name="T27" fmla="*/ 129 h 1194"/>
                <a:gd name="T28" fmla="*/ 356 w 912"/>
                <a:gd name="T29" fmla="*/ 114 h 1194"/>
                <a:gd name="T30" fmla="*/ 114 w 912"/>
                <a:gd name="T31" fmla="*/ 98 h 1194"/>
                <a:gd name="T32" fmla="*/ 144 w 912"/>
                <a:gd name="T33" fmla="*/ 83 h 1194"/>
                <a:gd name="T34" fmla="*/ 144 w 912"/>
                <a:gd name="T35" fmla="*/ 23 h 1194"/>
                <a:gd name="T36" fmla="*/ 129 w 912"/>
                <a:gd name="T37" fmla="*/ 53 h 1194"/>
                <a:gd name="T38" fmla="*/ 114 w 912"/>
                <a:gd name="T39" fmla="*/ 53 h 1194"/>
                <a:gd name="T40" fmla="*/ 114 w 912"/>
                <a:gd name="T41" fmla="*/ 83 h 1194"/>
                <a:gd name="T42" fmla="*/ 100 w 912"/>
                <a:gd name="T43" fmla="*/ 263 h 1194"/>
                <a:gd name="T44" fmla="*/ 33 w 912"/>
                <a:gd name="T45" fmla="*/ 718 h 1194"/>
                <a:gd name="T46" fmla="*/ 33 w 912"/>
                <a:gd name="T47" fmla="*/ 912 h 1194"/>
                <a:gd name="T48" fmla="*/ 44 w 912"/>
                <a:gd name="T49" fmla="*/ 1151 h 1194"/>
                <a:gd name="T50" fmla="*/ 300 w 912"/>
                <a:gd name="T51" fmla="*/ 1172 h 1194"/>
                <a:gd name="T52" fmla="*/ 434 w 912"/>
                <a:gd name="T53" fmla="*/ 1172 h 1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912"/>
                <a:gd name="T82" fmla="*/ 0 h 1194"/>
                <a:gd name="T83" fmla="*/ 912 w 912"/>
                <a:gd name="T84" fmla="*/ 1194 h 1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912" h="1194">
                  <a:moveTo>
                    <a:pt x="434" y="1172"/>
                  </a:moveTo>
                  <a:cubicBezTo>
                    <a:pt x="500" y="1172"/>
                    <a:pt x="633" y="1183"/>
                    <a:pt x="701" y="1172"/>
                  </a:cubicBezTo>
                  <a:cubicBezTo>
                    <a:pt x="769" y="1162"/>
                    <a:pt x="823" y="1151"/>
                    <a:pt x="845" y="1107"/>
                  </a:cubicBezTo>
                  <a:cubicBezTo>
                    <a:pt x="868" y="1064"/>
                    <a:pt x="836" y="967"/>
                    <a:pt x="834" y="912"/>
                  </a:cubicBezTo>
                  <a:cubicBezTo>
                    <a:pt x="833" y="858"/>
                    <a:pt x="834" y="826"/>
                    <a:pt x="834" y="783"/>
                  </a:cubicBezTo>
                  <a:cubicBezTo>
                    <a:pt x="834" y="739"/>
                    <a:pt x="823" y="728"/>
                    <a:pt x="834" y="653"/>
                  </a:cubicBezTo>
                  <a:cubicBezTo>
                    <a:pt x="845" y="577"/>
                    <a:pt x="890" y="414"/>
                    <a:pt x="901" y="328"/>
                  </a:cubicBezTo>
                  <a:cubicBezTo>
                    <a:pt x="912" y="241"/>
                    <a:pt x="901" y="179"/>
                    <a:pt x="901" y="133"/>
                  </a:cubicBezTo>
                  <a:cubicBezTo>
                    <a:pt x="901" y="87"/>
                    <a:pt x="904" y="71"/>
                    <a:pt x="902" y="53"/>
                  </a:cubicBezTo>
                  <a:cubicBezTo>
                    <a:pt x="900" y="35"/>
                    <a:pt x="892" y="31"/>
                    <a:pt x="887" y="23"/>
                  </a:cubicBezTo>
                  <a:cubicBezTo>
                    <a:pt x="882" y="15"/>
                    <a:pt x="880" y="0"/>
                    <a:pt x="872" y="7"/>
                  </a:cubicBezTo>
                  <a:cubicBezTo>
                    <a:pt x="864" y="14"/>
                    <a:pt x="866" y="53"/>
                    <a:pt x="841" y="68"/>
                  </a:cubicBezTo>
                  <a:cubicBezTo>
                    <a:pt x="816" y="83"/>
                    <a:pt x="765" y="88"/>
                    <a:pt x="720" y="98"/>
                  </a:cubicBezTo>
                  <a:cubicBezTo>
                    <a:pt x="675" y="108"/>
                    <a:pt x="629" y="126"/>
                    <a:pt x="568" y="129"/>
                  </a:cubicBezTo>
                  <a:cubicBezTo>
                    <a:pt x="507" y="132"/>
                    <a:pt x="432" y="119"/>
                    <a:pt x="356" y="114"/>
                  </a:cubicBezTo>
                  <a:cubicBezTo>
                    <a:pt x="280" y="109"/>
                    <a:pt x="149" y="103"/>
                    <a:pt x="114" y="98"/>
                  </a:cubicBezTo>
                  <a:cubicBezTo>
                    <a:pt x="79" y="93"/>
                    <a:pt x="139" y="95"/>
                    <a:pt x="144" y="83"/>
                  </a:cubicBezTo>
                  <a:cubicBezTo>
                    <a:pt x="149" y="71"/>
                    <a:pt x="146" y="28"/>
                    <a:pt x="144" y="23"/>
                  </a:cubicBezTo>
                  <a:cubicBezTo>
                    <a:pt x="142" y="18"/>
                    <a:pt x="134" y="48"/>
                    <a:pt x="129" y="53"/>
                  </a:cubicBezTo>
                  <a:cubicBezTo>
                    <a:pt x="124" y="58"/>
                    <a:pt x="116" y="48"/>
                    <a:pt x="114" y="53"/>
                  </a:cubicBezTo>
                  <a:cubicBezTo>
                    <a:pt x="112" y="58"/>
                    <a:pt x="116" y="48"/>
                    <a:pt x="114" y="83"/>
                  </a:cubicBezTo>
                  <a:cubicBezTo>
                    <a:pt x="112" y="118"/>
                    <a:pt x="113" y="157"/>
                    <a:pt x="100" y="263"/>
                  </a:cubicBezTo>
                  <a:cubicBezTo>
                    <a:pt x="87" y="369"/>
                    <a:pt x="44" y="609"/>
                    <a:pt x="33" y="718"/>
                  </a:cubicBezTo>
                  <a:cubicBezTo>
                    <a:pt x="22" y="826"/>
                    <a:pt x="32" y="841"/>
                    <a:pt x="33" y="912"/>
                  </a:cubicBezTo>
                  <a:cubicBezTo>
                    <a:pt x="35" y="984"/>
                    <a:pt x="0" y="1107"/>
                    <a:pt x="44" y="1151"/>
                  </a:cubicBezTo>
                  <a:cubicBezTo>
                    <a:pt x="89" y="1194"/>
                    <a:pt x="235" y="1168"/>
                    <a:pt x="300" y="1172"/>
                  </a:cubicBezTo>
                  <a:cubicBezTo>
                    <a:pt x="366" y="1176"/>
                    <a:pt x="367" y="1172"/>
                    <a:pt x="434" y="1172"/>
                  </a:cubicBez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65" name="Group 604"/>
            <p:cNvGrpSpPr>
              <a:grpSpLocks/>
            </p:cNvGrpSpPr>
            <p:nvPr/>
          </p:nvGrpSpPr>
          <p:grpSpPr bwMode="auto">
            <a:xfrm flipH="1">
              <a:off x="3456" y="3744"/>
              <a:ext cx="528" cy="480"/>
              <a:chOff x="2640" y="3024"/>
              <a:chExt cx="598" cy="575"/>
            </a:xfrm>
          </p:grpSpPr>
          <p:grpSp>
            <p:nvGrpSpPr>
              <p:cNvPr id="67" name="Group 605"/>
              <p:cNvGrpSpPr>
                <a:grpSpLocks/>
              </p:cNvGrpSpPr>
              <p:nvPr/>
            </p:nvGrpSpPr>
            <p:grpSpPr bwMode="auto">
              <a:xfrm>
                <a:off x="2640" y="3024"/>
                <a:ext cx="598" cy="575"/>
                <a:chOff x="1355" y="3089"/>
                <a:chExt cx="598" cy="575"/>
              </a:xfrm>
            </p:grpSpPr>
            <p:sp>
              <p:nvSpPr>
                <p:cNvPr id="135" name="Freeform 606"/>
                <p:cNvSpPr>
                  <a:spLocks/>
                </p:cNvSpPr>
                <p:nvPr/>
              </p:nvSpPr>
              <p:spPr bwMode="auto">
                <a:xfrm>
                  <a:off x="1355" y="3089"/>
                  <a:ext cx="598" cy="572"/>
                </a:xfrm>
                <a:custGeom>
                  <a:avLst/>
                  <a:gdLst>
                    <a:gd name="T0" fmla="*/ 85 w 598"/>
                    <a:gd name="T1" fmla="*/ 511 h 572"/>
                    <a:gd name="T2" fmla="*/ 275 w 598"/>
                    <a:gd name="T3" fmla="*/ 569 h 572"/>
                    <a:gd name="T4" fmla="*/ 507 w 598"/>
                    <a:gd name="T5" fmla="*/ 493 h 572"/>
                    <a:gd name="T6" fmla="*/ 591 w 598"/>
                    <a:gd name="T7" fmla="*/ 305 h 572"/>
                    <a:gd name="T8" fmla="*/ 551 w 598"/>
                    <a:gd name="T9" fmla="*/ 113 h 572"/>
                    <a:gd name="T10" fmla="*/ 567 w 598"/>
                    <a:gd name="T11" fmla="*/ 65 h 572"/>
                    <a:gd name="T12" fmla="*/ 565 w 598"/>
                    <a:gd name="T13" fmla="*/ 31 h 572"/>
                    <a:gd name="T14" fmla="*/ 519 w 598"/>
                    <a:gd name="T15" fmla="*/ 17 h 572"/>
                    <a:gd name="T16" fmla="*/ 469 w 598"/>
                    <a:gd name="T17" fmla="*/ 31 h 572"/>
                    <a:gd name="T18" fmla="*/ 443 w 598"/>
                    <a:gd name="T19" fmla="*/ 53 h 572"/>
                    <a:gd name="T20" fmla="*/ 373 w 598"/>
                    <a:gd name="T21" fmla="*/ 31 h 572"/>
                    <a:gd name="T22" fmla="*/ 325 w 598"/>
                    <a:gd name="T23" fmla="*/ 31 h 572"/>
                    <a:gd name="T24" fmla="*/ 303 w 598"/>
                    <a:gd name="T25" fmla="*/ 21 h 572"/>
                    <a:gd name="T26" fmla="*/ 267 w 598"/>
                    <a:gd name="T27" fmla="*/ 9 h 572"/>
                    <a:gd name="T28" fmla="*/ 203 w 598"/>
                    <a:gd name="T29" fmla="*/ 73 h 572"/>
                    <a:gd name="T30" fmla="*/ 133 w 598"/>
                    <a:gd name="T31" fmla="*/ 31 h 572"/>
                    <a:gd name="T32" fmla="*/ 23 w 598"/>
                    <a:gd name="T33" fmla="*/ 49 h 572"/>
                    <a:gd name="T34" fmla="*/ 37 w 598"/>
                    <a:gd name="T35" fmla="*/ 127 h 572"/>
                    <a:gd name="T36" fmla="*/ 3 w 598"/>
                    <a:gd name="T37" fmla="*/ 233 h 572"/>
                    <a:gd name="T38" fmla="*/ 19 w 598"/>
                    <a:gd name="T39" fmla="*/ 409 h 572"/>
                    <a:gd name="T40" fmla="*/ 85 w 598"/>
                    <a:gd name="T41" fmla="*/ 511 h 57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598"/>
                    <a:gd name="T64" fmla="*/ 0 h 572"/>
                    <a:gd name="T65" fmla="*/ 598 w 598"/>
                    <a:gd name="T66" fmla="*/ 572 h 57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598" h="572">
                      <a:moveTo>
                        <a:pt x="85" y="511"/>
                      </a:moveTo>
                      <a:cubicBezTo>
                        <a:pt x="133" y="537"/>
                        <a:pt x="205" y="572"/>
                        <a:pt x="275" y="569"/>
                      </a:cubicBezTo>
                      <a:cubicBezTo>
                        <a:pt x="345" y="566"/>
                        <a:pt x="454" y="537"/>
                        <a:pt x="507" y="493"/>
                      </a:cubicBezTo>
                      <a:cubicBezTo>
                        <a:pt x="560" y="449"/>
                        <a:pt x="584" y="368"/>
                        <a:pt x="591" y="305"/>
                      </a:cubicBezTo>
                      <a:cubicBezTo>
                        <a:pt x="598" y="242"/>
                        <a:pt x="555" y="153"/>
                        <a:pt x="551" y="113"/>
                      </a:cubicBezTo>
                      <a:cubicBezTo>
                        <a:pt x="547" y="73"/>
                        <a:pt x="565" y="79"/>
                        <a:pt x="567" y="65"/>
                      </a:cubicBezTo>
                      <a:cubicBezTo>
                        <a:pt x="569" y="51"/>
                        <a:pt x="573" y="39"/>
                        <a:pt x="565" y="31"/>
                      </a:cubicBezTo>
                      <a:cubicBezTo>
                        <a:pt x="557" y="23"/>
                        <a:pt x="535" y="17"/>
                        <a:pt x="519" y="17"/>
                      </a:cubicBezTo>
                      <a:cubicBezTo>
                        <a:pt x="503" y="17"/>
                        <a:pt x="482" y="25"/>
                        <a:pt x="469" y="31"/>
                      </a:cubicBezTo>
                      <a:cubicBezTo>
                        <a:pt x="456" y="37"/>
                        <a:pt x="459" y="53"/>
                        <a:pt x="443" y="53"/>
                      </a:cubicBezTo>
                      <a:cubicBezTo>
                        <a:pt x="427" y="53"/>
                        <a:pt x="393" y="35"/>
                        <a:pt x="373" y="31"/>
                      </a:cubicBezTo>
                      <a:cubicBezTo>
                        <a:pt x="353" y="27"/>
                        <a:pt x="337" y="33"/>
                        <a:pt x="325" y="31"/>
                      </a:cubicBezTo>
                      <a:cubicBezTo>
                        <a:pt x="313" y="29"/>
                        <a:pt x="313" y="25"/>
                        <a:pt x="303" y="21"/>
                      </a:cubicBezTo>
                      <a:cubicBezTo>
                        <a:pt x="293" y="17"/>
                        <a:pt x="284" y="0"/>
                        <a:pt x="267" y="9"/>
                      </a:cubicBezTo>
                      <a:cubicBezTo>
                        <a:pt x="250" y="18"/>
                        <a:pt x="225" y="69"/>
                        <a:pt x="203" y="73"/>
                      </a:cubicBezTo>
                      <a:cubicBezTo>
                        <a:pt x="181" y="77"/>
                        <a:pt x="163" y="35"/>
                        <a:pt x="133" y="31"/>
                      </a:cubicBezTo>
                      <a:cubicBezTo>
                        <a:pt x="103" y="27"/>
                        <a:pt x="39" y="33"/>
                        <a:pt x="23" y="49"/>
                      </a:cubicBezTo>
                      <a:cubicBezTo>
                        <a:pt x="7" y="65"/>
                        <a:pt x="40" y="96"/>
                        <a:pt x="37" y="127"/>
                      </a:cubicBezTo>
                      <a:cubicBezTo>
                        <a:pt x="34" y="158"/>
                        <a:pt x="6" y="186"/>
                        <a:pt x="3" y="233"/>
                      </a:cubicBezTo>
                      <a:cubicBezTo>
                        <a:pt x="0" y="280"/>
                        <a:pt x="5" y="363"/>
                        <a:pt x="19" y="409"/>
                      </a:cubicBezTo>
                      <a:cubicBezTo>
                        <a:pt x="33" y="455"/>
                        <a:pt x="71" y="490"/>
                        <a:pt x="85" y="51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40C040"/>
                    </a:gs>
                    <a:gs pos="100000">
                      <a:srgbClr val="006600"/>
                    </a:gs>
                  </a:gsLst>
                  <a:lin ang="5400000" scaled="1"/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6" name="Freeform 607"/>
                <p:cNvSpPr>
                  <a:spLocks/>
                </p:cNvSpPr>
                <p:nvPr/>
              </p:nvSpPr>
              <p:spPr bwMode="auto">
                <a:xfrm>
                  <a:off x="1382" y="3143"/>
                  <a:ext cx="354" cy="515"/>
                </a:xfrm>
                <a:custGeom>
                  <a:avLst/>
                  <a:gdLst>
                    <a:gd name="T0" fmla="*/ 0 w 354"/>
                    <a:gd name="T1" fmla="*/ 3 h 515"/>
                    <a:gd name="T2" fmla="*/ 64 w 354"/>
                    <a:gd name="T3" fmla="*/ 11 h 515"/>
                    <a:gd name="T4" fmla="*/ 176 w 354"/>
                    <a:gd name="T5" fmla="*/ 71 h 515"/>
                    <a:gd name="T6" fmla="*/ 288 w 354"/>
                    <a:gd name="T7" fmla="*/ 163 h 515"/>
                    <a:gd name="T8" fmla="*/ 346 w 354"/>
                    <a:gd name="T9" fmla="*/ 313 h 515"/>
                    <a:gd name="T10" fmla="*/ 336 w 354"/>
                    <a:gd name="T11" fmla="*/ 403 h 515"/>
                    <a:gd name="T12" fmla="*/ 272 w 354"/>
                    <a:gd name="T13" fmla="*/ 515 h 5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54"/>
                    <a:gd name="T22" fmla="*/ 0 h 515"/>
                    <a:gd name="T23" fmla="*/ 354 w 354"/>
                    <a:gd name="T24" fmla="*/ 515 h 5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54" h="515">
                      <a:moveTo>
                        <a:pt x="0" y="3"/>
                      </a:moveTo>
                      <a:cubicBezTo>
                        <a:pt x="11" y="4"/>
                        <a:pt x="35" y="0"/>
                        <a:pt x="64" y="11"/>
                      </a:cubicBezTo>
                      <a:cubicBezTo>
                        <a:pt x="93" y="22"/>
                        <a:pt x="139" y="46"/>
                        <a:pt x="176" y="71"/>
                      </a:cubicBezTo>
                      <a:cubicBezTo>
                        <a:pt x="213" y="96"/>
                        <a:pt x="260" y="123"/>
                        <a:pt x="288" y="163"/>
                      </a:cubicBezTo>
                      <a:cubicBezTo>
                        <a:pt x="316" y="203"/>
                        <a:pt x="338" y="273"/>
                        <a:pt x="346" y="313"/>
                      </a:cubicBezTo>
                      <a:cubicBezTo>
                        <a:pt x="354" y="353"/>
                        <a:pt x="348" y="369"/>
                        <a:pt x="336" y="403"/>
                      </a:cubicBezTo>
                      <a:cubicBezTo>
                        <a:pt x="324" y="437"/>
                        <a:pt x="285" y="492"/>
                        <a:pt x="272" y="515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7" name="Freeform 608"/>
                <p:cNvSpPr>
                  <a:spLocks/>
                </p:cNvSpPr>
                <p:nvPr/>
              </p:nvSpPr>
              <p:spPr bwMode="auto">
                <a:xfrm>
                  <a:off x="1658" y="3120"/>
                  <a:ext cx="56" cy="162"/>
                </a:xfrm>
                <a:custGeom>
                  <a:avLst/>
                  <a:gdLst>
                    <a:gd name="T0" fmla="*/ 22 w 56"/>
                    <a:gd name="T1" fmla="*/ 0 h 162"/>
                    <a:gd name="T2" fmla="*/ 52 w 56"/>
                    <a:gd name="T3" fmla="*/ 78 h 162"/>
                    <a:gd name="T4" fmla="*/ 0 w 56"/>
                    <a:gd name="T5" fmla="*/ 162 h 162"/>
                    <a:gd name="T6" fmla="*/ 0 60000 65536"/>
                    <a:gd name="T7" fmla="*/ 0 60000 65536"/>
                    <a:gd name="T8" fmla="*/ 0 60000 65536"/>
                    <a:gd name="T9" fmla="*/ 0 w 56"/>
                    <a:gd name="T10" fmla="*/ 0 h 162"/>
                    <a:gd name="T11" fmla="*/ 56 w 56"/>
                    <a:gd name="T12" fmla="*/ 162 h 16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6" h="162">
                      <a:moveTo>
                        <a:pt x="22" y="0"/>
                      </a:moveTo>
                      <a:cubicBezTo>
                        <a:pt x="27" y="13"/>
                        <a:pt x="56" y="51"/>
                        <a:pt x="52" y="78"/>
                      </a:cubicBezTo>
                      <a:cubicBezTo>
                        <a:pt x="48" y="105"/>
                        <a:pt x="11" y="145"/>
                        <a:pt x="0" y="16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8" name="Freeform 609"/>
                <p:cNvSpPr>
                  <a:spLocks/>
                </p:cNvSpPr>
                <p:nvPr/>
              </p:nvSpPr>
              <p:spPr bwMode="auto">
                <a:xfrm>
                  <a:off x="1680" y="3176"/>
                  <a:ext cx="150" cy="170"/>
                </a:xfrm>
                <a:custGeom>
                  <a:avLst/>
                  <a:gdLst>
                    <a:gd name="T0" fmla="*/ 0 w 150"/>
                    <a:gd name="T1" fmla="*/ 88 h 170"/>
                    <a:gd name="T2" fmla="*/ 50 w 150"/>
                    <a:gd name="T3" fmla="*/ 30 h 170"/>
                    <a:gd name="T4" fmla="*/ 130 w 150"/>
                    <a:gd name="T5" fmla="*/ 10 h 170"/>
                    <a:gd name="T6" fmla="*/ 144 w 150"/>
                    <a:gd name="T7" fmla="*/ 88 h 170"/>
                    <a:gd name="T8" fmla="*/ 96 w 150"/>
                    <a:gd name="T9" fmla="*/ 136 h 170"/>
                    <a:gd name="T10" fmla="*/ 54 w 150"/>
                    <a:gd name="T11" fmla="*/ 146 h 170"/>
                    <a:gd name="T12" fmla="*/ 30 w 150"/>
                    <a:gd name="T13" fmla="*/ 170 h 17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0"/>
                    <a:gd name="T22" fmla="*/ 0 h 170"/>
                    <a:gd name="T23" fmla="*/ 150 w 150"/>
                    <a:gd name="T24" fmla="*/ 170 h 17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0" h="170">
                      <a:moveTo>
                        <a:pt x="0" y="88"/>
                      </a:moveTo>
                      <a:cubicBezTo>
                        <a:pt x="8" y="78"/>
                        <a:pt x="28" y="43"/>
                        <a:pt x="50" y="30"/>
                      </a:cubicBezTo>
                      <a:cubicBezTo>
                        <a:pt x="72" y="17"/>
                        <a:pt x="114" y="0"/>
                        <a:pt x="130" y="10"/>
                      </a:cubicBezTo>
                      <a:cubicBezTo>
                        <a:pt x="146" y="20"/>
                        <a:pt x="150" y="67"/>
                        <a:pt x="144" y="88"/>
                      </a:cubicBezTo>
                      <a:cubicBezTo>
                        <a:pt x="138" y="109"/>
                        <a:pt x="111" y="126"/>
                        <a:pt x="96" y="136"/>
                      </a:cubicBezTo>
                      <a:cubicBezTo>
                        <a:pt x="81" y="146"/>
                        <a:pt x="65" y="140"/>
                        <a:pt x="54" y="146"/>
                      </a:cubicBezTo>
                      <a:cubicBezTo>
                        <a:pt x="43" y="152"/>
                        <a:pt x="35" y="165"/>
                        <a:pt x="30" y="17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9" name="Freeform 610"/>
                <p:cNvSpPr>
                  <a:spLocks/>
                </p:cNvSpPr>
                <p:nvPr/>
              </p:nvSpPr>
              <p:spPr bwMode="auto">
                <a:xfrm>
                  <a:off x="1824" y="3216"/>
                  <a:ext cx="118" cy="190"/>
                </a:xfrm>
                <a:custGeom>
                  <a:avLst/>
                  <a:gdLst>
                    <a:gd name="T0" fmla="*/ 0 w 118"/>
                    <a:gd name="T1" fmla="*/ 0 h 190"/>
                    <a:gd name="T2" fmla="*/ 30 w 118"/>
                    <a:gd name="T3" fmla="*/ 42 h 190"/>
                    <a:gd name="T4" fmla="*/ 96 w 118"/>
                    <a:gd name="T5" fmla="*/ 96 h 190"/>
                    <a:gd name="T6" fmla="*/ 118 w 118"/>
                    <a:gd name="T7" fmla="*/ 190 h 19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8"/>
                    <a:gd name="T13" fmla="*/ 0 h 190"/>
                    <a:gd name="T14" fmla="*/ 118 w 118"/>
                    <a:gd name="T15" fmla="*/ 190 h 19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8" h="190">
                      <a:moveTo>
                        <a:pt x="0" y="0"/>
                      </a:moveTo>
                      <a:cubicBezTo>
                        <a:pt x="5" y="7"/>
                        <a:pt x="14" y="26"/>
                        <a:pt x="30" y="42"/>
                      </a:cubicBezTo>
                      <a:cubicBezTo>
                        <a:pt x="46" y="58"/>
                        <a:pt x="81" y="71"/>
                        <a:pt x="96" y="96"/>
                      </a:cubicBezTo>
                      <a:cubicBezTo>
                        <a:pt x="111" y="121"/>
                        <a:pt x="114" y="171"/>
                        <a:pt x="118" y="19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0" name="Freeform 611"/>
                <p:cNvSpPr>
                  <a:spLocks/>
                </p:cNvSpPr>
                <p:nvPr/>
              </p:nvSpPr>
              <p:spPr bwMode="auto">
                <a:xfrm>
                  <a:off x="1806" y="3138"/>
                  <a:ext cx="114" cy="73"/>
                </a:xfrm>
                <a:custGeom>
                  <a:avLst/>
                  <a:gdLst>
                    <a:gd name="T0" fmla="*/ 0 w 114"/>
                    <a:gd name="T1" fmla="*/ 0 h 73"/>
                    <a:gd name="T2" fmla="*/ 52 w 114"/>
                    <a:gd name="T3" fmla="*/ 68 h 73"/>
                    <a:gd name="T4" fmla="*/ 114 w 114"/>
                    <a:gd name="T5" fmla="*/ 30 h 73"/>
                    <a:gd name="T6" fmla="*/ 0 60000 65536"/>
                    <a:gd name="T7" fmla="*/ 0 60000 65536"/>
                    <a:gd name="T8" fmla="*/ 0 60000 65536"/>
                    <a:gd name="T9" fmla="*/ 0 w 114"/>
                    <a:gd name="T10" fmla="*/ 0 h 73"/>
                    <a:gd name="T11" fmla="*/ 114 w 114"/>
                    <a:gd name="T12" fmla="*/ 73 h 7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4" h="73">
                      <a:moveTo>
                        <a:pt x="0" y="0"/>
                      </a:moveTo>
                      <a:cubicBezTo>
                        <a:pt x="9" y="11"/>
                        <a:pt x="33" y="63"/>
                        <a:pt x="52" y="68"/>
                      </a:cubicBezTo>
                      <a:cubicBezTo>
                        <a:pt x="71" y="73"/>
                        <a:pt x="101" y="38"/>
                        <a:pt x="114" y="3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1" name="Freeform 612"/>
                <p:cNvSpPr>
                  <a:spLocks/>
                </p:cNvSpPr>
                <p:nvPr/>
              </p:nvSpPr>
              <p:spPr bwMode="auto">
                <a:xfrm>
                  <a:off x="1838" y="3382"/>
                  <a:ext cx="60" cy="168"/>
                </a:xfrm>
                <a:custGeom>
                  <a:avLst/>
                  <a:gdLst>
                    <a:gd name="T0" fmla="*/ 0 w 60"/>
                    <a:gd name="T1" fmla="*/ 0 h 168"/>
                    <a:gd name="T2" fmla="*/ 44 w 60"/>
                    <a:gd name="T3" fmla="*/ 60 h 168"/>
                    <a:gd name="T4" fmla="*/ 60 w 60"/>
                    <a:gd name="T5" fmla="*/ 168 h 168"/>
                    <a:gd name="T6" fmla="*/ 0 60000 65536"/>
                    <a:gd name="T7" fmla="*/ 0 60000 65536"/>
                    <a:gd name="T8" fmla="*/ 0 60000 65536"/>
                    <a:gd name="T9" fmla="*/ 0 w 60"/>
                    <a:gd name="T10" fmla="*/ 0 h 168"/>
                    <a:gd name="T11" fmla="*/ 60 w 60"/>
                    <a:gd name="T12" fmla="*/ 168 h 1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0" h="168">
                      <a:moveTo>
                        <a:pt x="0" y="0"/>
                      </a:moveTo>
                      <a:cubicBezTo>
                        <a:pt x="7" y="9"/>
                        <a:pt x="34" y="32"/>
                        <a:pt x="44" y="60"/>
                      </a:cubicBezTo>
                      <a:cubicBezTo>
                        <a:pt x="54" y="88"/>
                        <a:pt x="57" y="146"/>
                        <a:pt x="60" y="16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2" name="Freeform 613"/>
                <p:cNvSpPr>
                  <a:spLocks/>
                </p:cNvSpPr>
                <p:nvPr/>
              </p:nvSpPr>
              <p:spPr bwMode="auto">
                <a:xfrm>
                  <a:off x="1702" y="3354"/>
                  <a:ext cx="114" cy="276"/>
                </a:xfrm>
                <a:custGeom>
                  <a:avLst/>
                  <a:gdLst>
                    <a:gd name="T0" fmla="*/ 0 w 114"/>
                    <a:gd name="T1" fmla="*/ 0 h 276"/>
                    <a:gd name="T2" fmla="*/ 28 w 114"/>
                    <a:gd name="T3" fmla="*/ 40 h 276"/>
                    <a:gd name="T4" fmla="*/ 100 w 114"/>
                    <a:gd name="T5" fmla="*/ 80 h 276"/>
                    <a:gd name="T6" fmla="*/ 112 w 114"/>
                    <a:gd name="T7" fmla="*/ 168 h 276"/>
                    <a:gd name="T8" fmla="*/ 96 w 114"/>
                    <a:gd name="T9" fmla="*/ 276 h 2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4"/>
                    <a:gd name="T16" fmla="*/ 0 h 276"/>
                    <a:gd name="T17" fmla="*/ 114 w 114"/>
                    <a:gd name="T18" fmla="*/ 276 h 2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4" h="276">
                      <a:moveTo>
                        <a:pt x="0" y="0"/>
                      </a:moveTo>
                      <a:cubicBezTo>
                        <a:pt x="5" y="7"/>
                        <a:pt x="11" y="27"/>
                        <a:pt x="28" y="40"/>
                      </a:cubicBezTo>
                      <a:cubicBezTo>
                        <a:pt x="45" y="53"/>
                        <a:pt x="86" y="59"/>
                        <a:pt x="100" y="80"/>
                      </a:cubicBezTo>
                      <a:cubicBezTo>
                        <a:pt x="114" y="101"/>
                        <a:pt x="113" y="135"/>
                        <a:pt x="112" y="168"/>
                      </a:cubicBezTo>
                      <a:cubicBezTo>
                        <a:pt x="111" y="201"/>
                        <a:pt x="99" y="254"/>
                        <a:pt x="96" y="276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3" name="Freeform 614"/>
                <p:cNvSpPr>
                  <a:spLocks/>
                </p:cNvSpPr>
                <p:nvPr/>
              </p:nvSpPr>
              <p:spPr bwMode="auto">
                <a:xfrm>
                  <a:off x="1584" y="3552"/>
                  <a:ext cx="96" cy="48"/>
                </a:xfrm>
                <a:custGeom>
                  <a:avLst/>
                  <a:gdLst>
                    <a:gd name="T0" fmla="*/ 96 w 96"/>
                    <a:gd name="T1" fmla="*/ 0 h 48"/>
                    <a:gd name="T2" fmla="*/ 46 w 96"/>
                    <a:gd name="T3" fmla="*/ 38 h 48"/>
                    <a:gd name="T4" fmla="*/ 0 w 96"/>
                    <a:gd name="T5" fmla="*/ 48 h 48"/>
                    <a:gd name="T6" fmla="*/ 0 60000 65536"/>
                    <a:gd name="T7" fmla="*/ 0 60000 65536"/>
                    <a:gd name="T8" fmla="*/ 0 60000 65536"/>
                    <a:gd name="T9" fmla="*/ 0 w 96"/>
                    <a:gd name="T10" fmla="*/ 0 h 48"/>
                    <a:gd name="T11" fmla="*/ 96 w 96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6" h="48">
                      <a:moveTo>
                        <a:pt x="96" y="0"/>
                      </a:moveTo>
                      <a:cubicBezTo>
                        <a:pt x="88" y="6"/>
                        <a:pt x="62" y="30"/>
                        <a:pt x="46" y="38"/>
                      </a:cubicBezTo>
                      <a:cubicBezTo>
                        <a:pt x="30" y="46"/>
                        <a:pt x="10" y="46"/>
                        <a:pt x="0" y="4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4" name="Freeform 615"/>
                <p:cNvSpPr>
                  <a:spLocks/>
                </p:cNvSpPr>
                <p:nvPr/>
              </p:nvSpPr>
              <p:spPr bwMode="auto">
                <a:xfrm>
                  <a:off x="1390" y="3206"/>
                  <a:ext cx="98" cy="394"/>
                </a:xfrm>
                <a:custGeom>
                  <a:avLst/>
                  <a:gdLst>
                    <a:gd name="T0" fmla="*/ 0 w 98"/>
                    <a:gd name="T1" fmla="*/ 0 h 394"/>
                    <a:gd name="T2" fmla="*/ 56 w 98"/>
                    <a:gd name="T3" fmla="*/ 48 h 394"/>
                    <a:gd name="T4" fmla="*/ 84 w 98"/>
                    <a:gd name="T5" fmla="*/ 108 h 394"/>
                    <a:gd name="T6" fmla="*/ 72 w 98"/>
                    <a:gd name="T7" fmla="*/ 196 h 394"/>
                    <a:gd name="T8" fmla="*/ 40 w 98"/>
                    <a:gd name="T9" fmla="*/ 272 h 394"/>
                    <a:gd name="T10" fmla="*/ 98 w 98"/>
                    <a:gd name="T11" fmla="*/ 394 h 39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394"/>
                    <a:gd name="T20" fmla="*/ 98 w 98"/>
                    <a:gd name="T21" fmla="*/ 394 h 39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394">
                      <a:moveTo>
                        <a:pt x="0" y="0"/>
                      </a:moveTo>
                      <a:cubicBezTo>
                        <a:pt x="9" y="8"/>
                        <a:pt x="42" y="30"/>
                        <a:pt x="56" y="48"/>
                      </a:cubicBezTo>
                      <a:cubicBezTo>
                        <a:pt x="70" y="66"/>
                        <a:pt x="81" y="83"/>
                        <a:pt x="84" y="108"/>
                      </a:cubicBezTo>
                      <a:cubicBezTo>
                        <a:pt x="87" y="133"/>
                        <a:pt x="79" y="169"/>
                        <a:pt x="72" y="196"/>
                      </a:cubicBezTo>
                      <a:cubicBezTo>
                        <a:pt x="65" y="223"/>
                        <a:pt x="36" y="239"/>
                        <a:pt x="40" y="272"/>
                      </a:cubicBezTo>
                      <a:cubicBezTo>
                        <a:pt x="44" y="305"/>
                        <a:pt x="86" y="369"/>
                        <a:pt x="98" y="394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" name="Freeform 616"/>
                <p:cNvSpPr>
                  <a:spLocks/>
                </p:cNvSpPr>
                <p:nvPr/>
              </p:nvSpPr>
              <p:spPr bwMode="auto">
                <a:xfrm>
                  <a:off x="1424" y="3216"/>
                  <a:ext cx="208" cy="448"/>
                </a:xfrm>
                <a:custGeom>
                  <a:avLst/>
                  <a:gdLst>
                    <a:gd name="T0" fmla="*/ 112 w 208"/>
                    <a:gd name="T1" fmla="*/ 0 h 448"/>
                    <a:gd name="T2" fmla="*/ 112 w 208"/>
                    <a:gd name="T3" fmla="*/ 96 h 448"/>
                    <a:gd name="T4" fmla="*/ 18 w 208"/>
                    <a:gd name="T5" fmla="*/ 210 h 448"/>
                    <a:gd name="T6" fmla="*/ 16 w 208"/>
                    <a:gd name="T7" fmla="*/ 336 h 448"/>
                    <a:gd name="T8" fmla="*/ 112 w 208"/>
                    <a:gd name="T9" fmla="*/ 432 h 448"/>
                    <a:gd name="T10" fmla="*/ 208 w 208"/>
                    <a:gd name="T11" fmla="*/ 432 h 44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08"/>
                    <a:gd name="T19" fmla="*/ 0 h 448"/>
                    <a:gd name="T20" fmla="*/ 208 w 208"/>
                    <a:gd name="T21" fmla="*/ 448 h 44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08" h="448">
                      <a:moveTo>
                        <a:pt x="112" y="0"/>
                      </a:moveTo>
                      <a:cubicBezTo>
                        <a:pt x="120" y="32"/>
                        <a:pt x="128" y="61"/>
                        <a:pt x="112" y="96"/>
                      </a:cubicBezTo>
                      <a:cubicBezTo>
                        <a:pt x="96" y="131"/>
                        <a:pt x="34" y="170"/>
                        <a:pt x="18" y="210"/>
                      </a:cubicBezTo>
                      <a:cubicBezTo>
                        <a:pt x="2" y="250"/>
                        <a:pt x="0" y="299"/>
                        <a:pt x="16" y="336"/>
                      </a:cubicBezTo>
                      <a:cubicBezTo>
                        <a:pt x="32" y="373"/>
                        <a:pt x="80" y="416"/>
                        <a:pt x="112" y="432"/>
                      </a:cubicBezTo>
                      <a:cubicBezTo>
                        <a:pt x="144" y="448"/>
                        <a:pt x="176" y="440"/>
                        <a:pt x="208" y="43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" name="Freeform 617"/>
                <p:cNvSpPr>
                  <a:spLocks/>
                </p:cNvSpPr>
                <p:nvPr/>
              </p:nvSpPr>
              <p:spPr bwMode="auto">
                <a:xfrm>
                  <a:off x="1362" y="3290"/>
                  <a:ext cx="113" cy="132"/>
                </a:xfrm>
                <a:custGeom>
                  <a:avLst/>
                  <a:gdLst>
                    <a:gd name="T0" fmla="*/ 0 w 113"/>
                    <a:gd name="T1" fmla="*/ 0 h 132"/>
                    <a:gd name="T2" fmla="*/ 100 w 113"/>
                    <a:gd name="T3" fmla="*/ 76 h 132"/>
                    <a:gd name="T4" fmla="*/ 80 w 113"/>
                    <a:gd name="T5" fmla="*/ 132 h 132"/>
                    <a:gd name="T6" fmla="*/ 0 60000 65536"/>
                    <a:gd name="T7" fmla="*/ 0 60000 65536"/>
                    <a:gd name="T8" fmla="*/ 0 60000 65536"/>
                    <a:gd name="T9" fmla="*/ 0 w 113"/>
                    <a:gd name="T10" fmla="*/ 0 h 132"/>
                    <a:gd name="T11" fmla="*/ 113 w 113"/>
                    <a:gd name="T12" fmla="*/ 132 h 1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3" h="132">
                      <a:moveTo>
                        <a:pt x="0" y="0"/>
                      </a:moveTo>
                      <a:cubicBezTo>
                        <a:pt x="17" y="13"/>
                        <a:pt x="87" y="54"/>
                        <a:pt x="100" y="76"/>
                      </a:cubicBezTo>
                      <a:cubicBezTo>
                        <a:pt x="113" y="98"/>
                        <a:pt x="84" y="120"/>
                        <a:pt x="80" y="13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7" name="Freeform 618"/>
                <p:cNvSpPr>
                  <a:spLocks/>
                </p:cNvSpPr>
                <p:nvPr/>
              </p:nvSpPr>
              <p:spPr bwMode="auto">
                <a:xfrm>
                  <a:off x="1488" y="3306"/>
                  <a:ext cx="114" cy="294"/>
                </a:xfrm>
                <a:custGeom>
                  <a:avLst/>
                  <a:gdLst>
                    <a:gd name="T0" fmla="*/ 114 w 114"/>
                    <a:gd name="T1" fmla="*/ 0 h 294"/>
                    <a:gd name="T2" fmla="*/ 48 w 114"/>
                    <a:gd name="T3" fmla="*/ 102 h 294"/>
                    <a:gd name="T4" fmla="*/ 14 w 114"/>
                    <a:gd name="T5" fmla="*/ 176 h 294"/>
                    <a:gd name="T6" fmla="*/ 0 w 114"/>
                    <a:gd name="T7" fmla="*/ 294 h 29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4"/>
                    <a:gd name="T13" fmla="*/ 0 h 294"/>
                    <a:gd name="T14" fmla="*/ 114 w 114"/>
                    <a:gd name="T15" fmla="*/ 294 h 29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4" h="294">
                      <a:moveTo>
                        <a:pt x="114" y="0"/>
                      </a:moveTo>
                      <a:cubicBezTo>
                        <a:pt x="102" y="17"/>
                        <a:pt x="65" y="73"/>
                        <a:pt x="48" y="102"/>
                      </a:cubicBezTo>
                      <a:cubicBezTo>
                        <a:pt x="31" y="131"/>
                        <a:pt x="22" y="144"/>
                        <a:pt x="14" y="176"/>
                      </a:cubicBezTo>
                      <a:cubicBezTo>
                        <a:pt x="6" y="208"/>
                        <a:pt x="3" y="270"/>
                        <a:pt x="0" y="294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8" name="Freeform 619"/>
                <p:cNvSpPr>
                  <a:spLocks/>
                </p:cNvSpPr>
                <p:nvPr/>
              </p:nvSpPr>
              <p:spPr bwMode="auto">
                <a:xfrm>
                  <a:off x="1542" y="3378"/>
                  <a:ext cx="92" cy="12"/>
                </a:xfrm>
                <a:custGeom>
                  <a:avLst/>
                  <a:gdLst>
                    <a:gd name="T0" fmla="*/ 0 w 92"/>
                    <a:gd name="T1" fmla="*/ 12 h 12"/>
                    <a:gd name="T2" fmla="*/ 56 w 92"/>
                    <a:gd name="T3" fmla="*/ 0 h 12"/>
                    <a:gd name="T4" fmla="*/ 92 w 92"/>
                    <a:gd name="T5" fmla="*/ 12 h 12"/>
                    <a:gd name="T6" fmla="*/ 0 60000 65536"/>
                    <a:gd name="T7" fmla="*/ 0 60000 65536"/>
                    <a:gd name="T8" fmla="*/ 0 60000 65536"/>
                    <a:gd name="T9" fmla="*/ 0 w 92"/>
                    <a:gd name="T10" fmla="*/ 0 h 12"/>
                    <a:gd name="T11" fmla="*/ 92 w 92"/>
                    <a:gd name="T12" fmla="*/ 12 h 1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2" h="12">
                      <a:moveTo>
                        <a:pt x="0" y="12"/>
                      </a:moveTo>
                      <a:cubicBezTo>
                        <a:pt x="9" y="11"/>
                        <a:pt x="41" y="0"/>
                        <a:pt x="56" y="0"/>
                      </a:cubicBezTo>
                      <a:cubicBezTo>
                        <a:pt x="71" y="0"/>
                        <a:pt x="85" y="10"/>
                        <a:pt x="92" y="1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" name="Freeform 620"/>
                <p:cNvSpPr>
                  <a:spLocks/>
                </p:cNvSpPr>
                <p:nvPr/>
              </p:nvSpPr>
              <p:spPr bwMode="auto">
                <a:xfrm>
                  <a:off x="1504" y="3430"/>
                  <a:ext cx="224" cy="234"/>
                </a:xfrm>
                <a:custGeom>
                  <a:avLst/>
                  <a:gdLst>
                    <a:gd name="T0" fmla="*/ 114 w 224"/>
                    <a:gd name="T1" fmla="*/ 0 h 234"/>
                    <a:gd name="T2" fmla="*/ 32 w 224"/>
                    <a:gd name="T3" fmla="*/ 74 h 234"/>
                    <a:gd name="T4" fmla="*/ 32 w 224"/>
                    <a:gd name="T5" fmla="*/ 122 h 234"/>
                    <a:gd name="T6" fmla="*/ 32 w 224"/>
                    <a:gd name="T7" fmla="*/ 218 h 234"/>
                    <a:gd name="T8" fmla="*/ 224 w 224"/>
                    <a:gd name="T9" fmla="*/ 218 h 2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4"/>
                    <a:gd name="T16" fmla="*/ 0 h 234"/>
                    <a:gd name="T17" fmla="*/ 224 w 224"/>
                    <a:gd name="T18" fmla="*/ 234 h 23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4" h="234">
                      <a:moveTo>
                        <a:pt x="114" y="0"/>
                      </a:moveTo>
                      <a:cubicBezTo>
                        <a:pt x="100" y="13"/>
                        <a:pt x="46" y="54"/>
                        <a:pt x="32" y="74"/>
                      </a:cubicBezTo>
                      <a:cubicBezTo>
                        <a:pt x="18" y="94"/>
                        <a:pt x="32" y="98"/>
                        <a:pt x="32" y="122"/>
                      </a:cubicBezTo>
                      <a:cubicBezTo>
                        <a:pt x="32" y="146"/>
                        <a:pt x="0" y="202"/>
                        <a:pt x="32" y="218"/>
                      </a:cubicBezTo>
                      <a:cubicBezTo>
                        <a:pt x="64" y="234"/>
                        <a:pt x="144" y="226"/>
                        <a:pt x="224" y="21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0" name="Freeform 621"/>
                <p:cNvSpPr>
                  <a:spLocks/>
                </p:cNvSpPr>
                <p:nvPr/>
              </p:nvSpPr>
              <p:spPr bwMode="auto">
                <a:xfrm>
                  <a:off x="1581" y="3453"/>
                  <a:ext cx="100" cy="102"/>
                </a:xfrm>
                <a:custGeom>
                  <a:avLst/>
                  <a:gdLst>
                    <a:gd name="T0" fmla="*/ 99 w 100"/>
                    <a:gd name="T1" fmla="*/ 3 h 102"/>
                    <a:gd name="T2" fmla="*/ 41 w 100"/>
                    <a:gd name="T3" fmla="*/ 61 h 102"/>
                    <a:gd name="T4" fmla="*/ 3 w 100"/>
                    <a:gd name="T5" fmla="*/ 99 h 102"/>
                    <a:gd name="T6" fmla="*/ 61 w 100"/>
                    <a:gd name="T7" fmla="*/ 81 h 102"/>
                    <a:gd name="T8" fmla="*/ 99 w 100"/>
                    <a:gd name="T9" fmla="*/ 3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0"/>
                    <a:gd name="T16" fmla="*/ 0 h 102"/>
                    <a:gd name="T17" fmla="*/ 100 w 100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0" h="102">
                      <a:moveTo>
                        <a:pt x="99" y="3"/>
                      </a:moveTo>
                      <a:cubicBezTo>
                        <a:pt x="96" y="0"/>
                        <a:pt x="57" y="45"/>
                        <a:pt x="41" y="61"/>
                      </a:cubicBezTo>
                      <a:cubicBezTo>
                        <a:pt x="25" y="77"/>
                        <a:pt x="0" y="96"/>
                        <a:pt x="3" y="99"/>
                      </a:cubicBezTo>
                      <a:cubicBezTo>
                        <a:pt x="6" y="102"/>
                        <a:pt x="45" y="97"/>
                        <a:pt x="61" y="81"/>
                      </a:cubicBezTo>
                      <a:cubicBezTo>
                        <a:pt x="77" y="65"/>
                        <a:pt x="100" y="9"/>
                        <a:pt x="99" y="3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1" name="Freeform 622"/>
                <p:cNvSpPr>
                  <a:spLocks/>
                </p:cNvSpPr>
                <p:nvPr/>
              </p:nvSpPr>
              <p:spPr bwMode="auto">
                <a:xfrm>
                  <a:off x="1665" y="3113"/>
                  <a:ext cx="186" cy="180"/>
                </a:xfrm>
                <a:custGeom>
                  <a:avLst/>
                  <a:gdLst>
                    <a:gd name="T0" fmla="*/ 137 w 186"/>
                    <a:gd name="T1" fmla="*/ 29 h 180"/>
                    <a:gd name="T2" fmla="*/ 73 w 186"/>
                    <a:gd name="T3" fmla="*/ 9 h 180"/>
                    <a:gd name="T4" fmla="*/ 5 w 186"/>
                    <a:gd name="T5" fmla="*/ 5 h 180"/>
                    <a:gd name="T6" fmla="*/ 41 w 186"/>
                    <a:gd name="T7" fmla="*/ 37 h 180"/>
                    <a:gd name="T8" fmla="*/ 45 w 186"/>
                    <a:gd name="T9" fmla="*/ 65 h 180"/>
                    <a:gd name="T10" fmla="*/ 53 w 186"/>
                    <a:gd name="T11" fmla="*/ 101 h 180"/>
                    <a:gd name="T12" fmla="*/ 76 w 186"/>
                    <a:gd name="T13" fmla="*/ 88 h 180"/>
                    <a:gd name="T14" fmla="*/ 137 w 186"/>
                    <a:gd name="T15" fmla="*/ 81 h 180"/>
                    <a:gd name="T16" fmla="*/ 153 w 186"/>
                    <a:gd name="T17" fmla="*/ 101 h 180"/>
                    <a:gd name="T18" fmla="*/ 153 w 186"/>
                    <a:gd name="T19" fmla="*/ 173 h 180"/>
                    <a:gd name="T20" fmla="*/ 161 w 186"/>
                    <a:gd name="T21" fmla="*/ 141 h 180"/>
                    <a:gd name="T22" fmla="*/ 181 w 186"/>
                    <a:gd name="T23" fmla="*/ 141 h 180"/>
                    <a:gd name="T24" fmla="*/ 169 w 186"/>
                    <a:gd name="T25" fmla="*/ 105 h 180"/>
                    <a:gd name="T26" fmla="*/ 181 w 186"/>
                    <a:gd name="T27" fmla="*/ 89 h 180"/>
                    <a:gd name="T28" fmla="*/ 137 w 186"/>
                    <a:gd name="T29" fmla="*/ 29 h 1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86"/>
                    <a:gd name="T46" fmla="*/ 0 h 180"/>
                    <a:gd name="T47" fmla="*/ 186 w 186"/>
                    <a:gd name="T48" fmla="*/ 180 h 180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86" h="180">
                      <a:moveTo>
                        <a:pt x="137" y="29"/>
                      </a:moveTo>
                      <a:cubicBezTo>
                        <a:pt x="119" y="16"/>
                        <a:pt x="95" y="13"/>
                        <a:pt x="73" y="9"/>
                      </a:cubicBezTo>
                      <a:cubicBezTo>
                        <a:pt x="51" y="5"/>
                        <a:pt x="10" y="0"/>
                        <a:pt x="5" y="5"/>
                      </a:cubicBezTo>
                      <a:cubicBezTo>
                        <a:pt x="0" y="10"/>
                        <a:pt x="34" y="27"/>
                        <a:pt x="41" y="37"/>
                      </a:cubicBezTo>
                      <a:cubicBezTo>
                        <a:pt x="48" y="47"/>
                        <a:pt x="43" y="54"/>
                        <a:pt x="45" y="65"/>
                      </a:cubicBezTo>
                      <a:cubicBezTo>
                        <a:pt x="47" y="76"/>
                        <a:pt x="48" y="97"/>
                        <a:pt x="53" y="101"/>
                      </a:cubicBezTo>
                      <a:cubicBezTo>
                        <a:pt x="58" y="105"/>
                        <a:pt x="62" y="91"/>
                        <a:pt x="76" y="88"/>
                      </a:cubicBezTo>
                      <a:cubicBezTo>
                        <a:pt x="90" y="85"/>
                        <a:pt x="124" y="79"/>
                        <a:pt x="137" y="81"/>
                      </a:cubicBezTo>
                      <a:cubicBezTo>
                        <a:pt x="150" y="83"/>
                        <a:pt x="150" y="86"/>
                        <a:pt x="153" y="101"/>
                      </a:cubicBezTo>
                      <a:cubicBezTo>
                        <a:pt x="156" y="116"/>
                        <a:pt x="152" y="166"/>
                        <a:pt x="153" y="173"/>
                      </a:cubicBezTo>
                      <a:cubicBezTo>
                        <a:pt x="154" y="180"/>
                        <a:pt x="156" y="146"/>
                        <a:pt x="161" y="141"/>
                      </a:cubicBezTo>
                      <a:cubicBezTo>
                        <a:pt x="166" y="136"/>
                        <a:pt x="180" y="147"/>
                        <a:pt x="181" y="141"/>
                      </a:cubicBezTo>
                      <a:cubicBezTo>
                        <a:pt x="182" y="135"/>
                        <a:pt x="169" y="114"/>
                        <a:pt x="169" y="105"/>
                      </a:cubicBezTo>
                      <a:cubicBezTo>
                        <a:pt x="169" y="96"/>
                        <a:pt x="186" y="102"/>
                        <a:pt x="181" y="89"/>
                      </a:cubicBezTo>
                      <a:cubicBezTo>
                        <a:pt x="176" y="76"/>
                        <a:pt x="155" y="42"/>
                        <a:pt x="137" y="29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34" name="Freeform 623"/>
              <p:cNvSpPr>
                <a:spLocks/>
              </p:cNvSpPr>
              <p:nvPr/>
            </p:nvSpPr>
            <p:spPr bwMode="auto">
              <a:xfrm>
                <a:off x="2670" y="3462"/>
                <a:ext cx="406" cy="135"/>
              </a:xfrm>
              <a:custGeom>
                <a:avLst/>
                <a:gdLst>
                  <a:gd name="T0" fmla="*/ 0 w 406"/>
                  <a:gd name="T1" fmla="*/ 0 h 135"/>
                  <a:gd name="T2" fmla="*/ 44 w 406"/>
                  <a:gd name="T3" fmla="*/ 64 h 135"/>
                  <a:gd name="T4" fmla="*/ 168 w 406"/>
                  <a:gd name="T5" fmla="*/ 124 h 135"/>
                  <a:gd name="T6" fmla="*/ 316 w 406"/>
                  <a:gd name="T7" fmla="*/ 128 h 135"/>
                  <a:gd name="T8" fmla="*/ 402 w 406"/>
                  <a:gd name="T9" fmla="*/ 90 h 135"/>
                  <a:gd name="T10" fmla="*/ 292 w 406"/>
                  <a:gd name="T11" fmla="*/ 112 h 135"/>
                  <a:gd name="T12" fmla="*/ 232 w 406"/>
                  <a:gd name="T13" fmla="*/ 116 h 135"/>
                  <a:gd name="T14" fmla="*/ 120 w 406"/>
                  <a:gd name="T15" fmla="*/ 88 h 135"/>
                  <a:gd name="T16" fmla="*/ 68 w 406"/>
                  <a:gd name="T17" fmla="*/ 72 h 135"/>
                  <a:gd name="T18" fmla="*/ 4 w 406"/>
                  <a:gd name="T19" fmla="*/ 0 h 13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06"/>
                  <a:gd name="T31" fmla="*/ 0 h 135"/>
                  <a:gd name="T32" fmla="*/ 406 w 406"/>
                  <a:gd name="T33" fmla="*/ 135 h 13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06" h="135">
                    <a:moveTo>
                      <a:pt x="0" y="0"/>
                    </a:moveTo>
                    <a:cubicBezTo>
                      <a:pt x="7" y="11"/>
                      <a:pt x="16" y="43"/>
                      <a:pt x="44" y="64"/>
                    </a:cubicBezTo>
                    <a:cubicBezTo>
                      <a:pt x="72" y="85"/>
                      <a:pt x="123" y="113"/>
                      <a:pt x="168" y="124"/>
                    </a:cubicBezTo>
                    <a:cubicBezTo>
                      <a:pt x="213" y="135"/>
                      <a:pt x="277" y="134"/>
                      <a:pt x="316" y="128"/>
                    </a:cubicBezTo>
                    <a:cubicBezTo>
                      <a:pt x="355" y="122"/>
                      <a:pt x="406" y="93"/>
                      <a:pt x="402" y="90"/>
                    </a:cubicBezTo>
                    <a:cubicBezTo>
                      <a:pt x="398" y="87"/>
                      <a:pt x="320" y="108"/>
                      <a:pt x="292" y="112"/>
                    </a:cubicBezTo>
                    <a:cubicBezTo>
                      <a:pt x="264" y="116"/>
                      <a:pt x="261" y="120"/>
                      <a:pt x="232" y="116"/>
                    </a:cubicBezTo>
                    <a:cubicBezTo>
                      <a:pt x="203" y="112"/>
                      <a:pt x="147" y="95"/>
                      <a:pt x="120" y="88"/>
                    </a:cubicBezTo>
                    <a:cubicBezTo>
                      <a:pt x="93" y="81"/>
                      <a:pt x="87" y="87"/>
                      <a:pt x="68" y="72"/>
                    </a:cubicBezTo>
                    <a:cubicBezTo>
                      <a:pt x="49" y="57"/>
                      <a:pt x="17" y="15"/>
                      <a:pt x="4" y="0"/>
                    </a:cubicBezTo>
                  </a:path>
                </a:pathLst>
              </a:custGeom>
              <a:gradFill rotWithShape="1">
                <a:gsLst>
                  <a:gs pos="0">
                    <a:srgbClr val="003A00"/>
                  </a:gs>
                  <a:gs pos="100000">
                    <a:srgbClr val="003A00"/>
                  </a:gs>
                </a:gsLst>
                <a:lin ang="5400000" scaled="1"/>
              </a:gradFill>
              <a:ln w="3175">
                <a:solidFill>
                  <a:srgbClr val="003A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32" name="Freeform 625" descr="Циновка"/>
            <p:cNvSpPr>
              <a:spLocks/>
            </p:cNvSpPr>
            <p:nvPr/>
          </p:nvSpPr>
          <p:spPr bwMode="auto">
            <a:xfrm flipH="1">
              <a:off x="2600" y="2808"/>
              <a:ext cx="1144" cy="360"/>
            </a:xfrm>
            <a:custGeom>
              <a:avLst/>
              <a:gdLst>
                <a:gd name="T0" fmla="*/ 144 w 1144"/>
                <a:gd name="T1" fmla="*/ 32 h 360"/>
                <a:gd name="T2" fmla="*/ 48 w 1144"/>
                <a:gd name="T3" fmla="*/ 32 h 360"/>
                <a:gd name="T4" fmla="*/ 0 w 1144"/>
                <a:gd name="T5" fmla="*/ 224 h 360"/>
                <a:gd name="T6" fmla="*/ 48 w 1144"/>
                <a:gd name="T7" fmla="*/ 272 h 360"/>
                <a:gd name="T8" fmla="*/ 144 w 1144"/>
                <a:gd name="T9" fmla="*/ 272 h 360"/>
                <a:gd name="T10" fmla="*/ 336 w 1144"/>
                <a:gd name="T11" fmla="*/ 272 h 360"/>
                <a:gd name="T12" fmla="*/ 816 w 1144"/>
                <a:gd name="T13" fmla="*/ 320 h 360"/>
                <a:gd name="T14" fmla="*/ 1104 w 1144"/>
                <a:gd name="T15" fmla="*/ 320 h 360"/>
                <a:gd name="T16" fmla="*/ 1056 w 1144"/>
                <a:gd name="T17" fmla="*/ 80 h 360"/>
                <a:gd name="T18" fmla="*/ 960 w 1144"/>
                <a:gd name="T19" fmla="*/ 32 h 360"/>
                <a:gd name="T20" fmla="*/ 816 w 1144"/>
                <a:gd name="T21" fmla="*/ 128 h 360"/>
                <a:gd name="T22" fmla="*/ 551 w 1144"/>
                <a:gd name="T23" fmla="*/ 146 h 360"/>
                <a:gd name="T24" fmla="*/ 339 w 1144"/>
                <a:gd name="T25" fmla="*/ 115 h 360"/>
                <a:gd name="T26" fmla="*/ 192 w 1144"/>
                <a:gd name="T27" fmla="*/ 128 h 360"/>
                <a:gd name="T28" fmla="*/ 144 w 1144"/>
                <a:gd name="T29" fmla="*/ 32 h 36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44"/>
                <a:gd name="T46" fmla="*/ 0 h 360"/>
                <a:gd name="T47" fmla="*/ 1144 w 1144"/>
                <a:gd name="T48" fmla="*/ 360 h 36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44" h="360">
                  <a:moveTo>
                    <a:pt x="144" y="32"/>
                  </a:moveTo>
                  <a:cubicBezTo>
                    <a:pt x="120" y="16"/>
                    <a:pt x="72" y="0"/>
                    <a:pt x="48" y="32"/>
                  </a:cubicBezTo>
                  <a:cubicBezTo>
                    <a:pt x="24" y="64"/>
                    <a:pt x="0" y="184"/>
                    <a:pt x="0" y="224"/>
                  </a:cubicBezTo>
                  <a:cubicBezTo>
                    <a:pt x="0" y="264"/>
                    <a:pt x="24" y="264"/>
                    <a:pt x="48" y="272"/>
                  </a:cubicBezTo>
                  <a:cubicBezTo>
                    <a:pt x="72" y="280"/>
                    <a:pt x="96" y="272"/>
                    <a:pt x="144" y="272"/>
                  </a:cubicBezTo>
                  <a:cubicBezTo>
                    <a:pt x="192" y="272"/>
                    <a:pt x="224" y="264"/>
                    <a:pt x="336" y="272"/>
                  </a:cubicBezTo>
                  <a:cubicBezTo>
                    <a:pt x="448" y="280"/>
                    <a:pt x="688" y="312"/>
                    <a:pt x="816" y="320"/>
                  </a:cubicBezTo>
                  <a:cubicBezTo>
                    <a:pt x="944" y="328"/>
                    <a:pt x="1064" y="360"/>
                    <a:pt x="1104" y="320"/>
                  </a:cubicBezTo>
                  <a:cubicBezTo>
                    <a:pt x="1144" y="280"/>
                    <a:pt x="1080" y="128"/>
                    <a:pt x="1056" y="80"/>
                  </a:cubicBezTo>
                  <a:cubicBezTo>
                    <a:pt x="1032" y="32"/>
                    <a:pt x="1000" y="24"/>
                    <a:pt x="960" y="32"/>
                  </a:cubicBezTo>
                  <a:cubicBezTo>
                    <a:pt x="920" y="40"/>
                    <a:pt x="884" y="109"/>
                    <a:pt x="816" y="128"/>
                  </a:cubicBezTo>
                  <a:cubicBezTo>
                    <a:pt x="748" y="147"/>
                    <a:pt x="630" y="148"/>
                    <a:pt x="551" y="146"/>
                  </a:cubicBezTo>
                  <a:cubicBezTo>
                    <a:pt x="472" y="144"/>
                    <a:pt x="399" y="118"/>
                    <a:pt x="339" y="115"/>
                  </a:cubicBezTo>
                  <a:cubicBezTo>
                    <a:pt x="279" y="112"/>
                    <a:pt x="224" y="142"/>
                    <a:pt x="192" y="128"/>
                  </a:cubicBezTo>
                  <a:cubicBezTo>
                    <a:pt x="160" y="114"/>
                    <a:pt x="168" y="48"/>
                    <a:pt x="144" y="32"/>
                  </a:cubicBez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" name="Group 562"/>
          <p:cNvGrpSpPr>
            <a:grpSpLocks/>
          </p:cNvGrpSpPr>
          <p:nvPr/>
        </p:nvGrpSpPr>
        <p:grpSpPr bwMode="auto">
          <a:xfrm>
            <a:off x="5410200" y="2438400"/>
            <a:ext cx="1524000" cy="2057400"/>
            <a:chOff x="2600" y="2595"/>
            <a:chExt cx="1384" cy="1639"/>
          </a:xfrm>
        </p:grpSpPr>
        <p:grpSp>
          <p:nvGrpSpPr>
            <p:cNvPr id="70" name="Group 563"/>
            <p:cNvGrpSpPr>
              <a:grpSpLocks/>
            </p:cNvGrpSpPr>
            <p:nvPr/>
          </p:nvGrpSpPr>
          <p:grpSpPr bwMode="auto">
            <a:xfrm rot="20234941" flipH="1">
              <a:off x="3120" y="2595"/>
              <a:ext cx="536" cy="435"/>
              <a:chOff x="3216" y="2784"/>
              <a:chExt cx="384" cy="335"/>
            </a:xfrm>
          </p:grpSpPr>
          <p:grpSp>
            <p:nvGrpSpPr>
              <p:cNvPr id="89" name="Group 564"/>
              <p:cNvGrpSpPr>
                <a:grpSpLocks/>
              </p:cNvGrpSpPr>
              <p:nvPr/>
            </p:nvGrpSpPr>
            <p:grpSpPr bwMode="auto">
              <a:xfrm flipH="1">
                <a:off x="3216" y="2784"/>
                <a:ext cx="384" cy="335"/>
                <a:chOff x="1355" y="3089"/>
                <a:chExt cx="598" cy="575"/>
              </a:xfrm>
            </p:grpSpPr>
            <p:sp>
              <p:nvSpPr>
                <p:cNvPr id="236" name="Freeform 565"/>
                <p:cNvSpPr>
                  <a:spLocks/>
                </p:cNvSpPr>
                <p:nvPr/>
              </p:nvSpPr>
              <p:spPr bwMode="auto">
                <a:xfrm>
                  <a:off x="1355" y="3089"/>
                  <a:ext cx="598" cy="572"/>
                </a:xfrm>
                <a:custGeom>
                  <a:avLst/>
                  <a:gdLst>
                    <a:gd name="T0" fmla="*/ 85 w 598"/>
                    <a:gd name="T1" fmla="*/ 511 h 572"/>
                    <a:gd name="T2" fmla="*/ 275 w 598"/>
                    <a:gd name="T3" fmla="*/ 569 h 572"/>
                    <a:gd name="T4" fmla="*/ 507 w 598"/>
                    <a:gd name="T5" fmla="*/ 493 h 572"/>
                    <a:gd name="T6" fmla="*/ 591 w 598"/>
                    <a:gd name="T7" fmla="*/ 305 h 572"/>
                    <a:gd name="T8" fmla="*/ 551 w 598"/>
                    <a:gd name="T9" fmla="*/ 113 h 572"/>
                    <a:gd name="T10" fmla="*/ 567 w 598"/>
                    <a:gd name="T11" fmla="*/ 65 h 572"/>
                    <a:gd name="T12" fmla="*/ 565 w 598"/>
                    <a:gd name="T13" fmla="*/ 31 h 572"/>
                    <a:gd name="T14" fmla="*/ 519 w 598"/>
                    <a:gd name="T15" fmla="*/ 17 h 572"/>
                    <a:gd name="T16" fmla="*/ 469 w 598"/>
                    <a:gd name="T17" fmla="*/ 31 h 572"/>
                    <a:gd name="T18" fmla="*/ 443 w 598"/>
                    <a:gd name="T19" fmla="*/ 53 h 572"/>
                    <a:gd name="T20" fmla="*/ 373 w 598"/>
                    <a:gd name="T21" fmla="*/ 31 h 572"/>
                    <a:gd name="T22" fmla="*/ 325 w 598"/>
                    <a:gd name="T23" fmla="*/ 31 h 572"/>
                    <a:gd name="T24" fmla="*/ 303 w 598"/>
                    <a:gd name="T25" fmla="*/ 21 h 572"/>
                    <a:gd name="T26" fmla="*/ 267 w 598"/>
                    <a:gd name="T27" fmla="*/ 9 h 572"/>
                    <a:gd name="T28" fmla="*/ 203 w 598"/>
                    <a:gd name="T29" fmla="*/ 73 h 572"/>
                    <a:gd name="T30" fmla="*/ 133 w 598"/>
                    <a:gd name="T31" fmla="*/ 31 h 572"/>
                    <a:gd name="T32" fmla="*/ 23 w 598"/>
                    <a:gd name="T33" fmla="*/ 49 h 572"/>
                    <a:gd name="T34" fmla="*/ 37 w 598"/>
                    <a:gd name="T35" fmla="*/ 127 h 572"/>
                    <a:gd name="T36" fmla="*/ 3 w 598"/>
                    <a:gd name="T37" fmla="*/ 233 h 572"/>
                    <a:gd name="T38" fmla="*/ 19 w 598"/>
                    <a:gd name="T39" fmla="*/ 409 h 572"/>
                    <a:gd name="T40" fmla="*/ 85 w 598"/>
                    <a:gd name="T41" fmla="*/ 511 h 57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598"/>
                    <a:gd name="T64" fmla="*/ 0 h 572"/>
                    <a:gd name="T65" fmla="*/ 598 w 598"/>
                    <a:gd name="T66" fmla="*/ 572 h 57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598" h="572">
                      <a:moveTo>
                        <a:pt x="85" y="511"/>
                      </a:moveTo>
                      <a:cubicBezTo>
                        <a:pt x="133" y="537"/>
                        <a:pt x="205" y="572"/>
                        <a:pt x="275" y="569"/>
                      </a:cubicBezTo>
                      <a:cubicBezTo>
                        <a:pt x="345" y="566"/>
                        <a:pt x="454" y="537"/>
                        <a:pt x="507" y="493"/>
                      </a:cubicBezTo>
                      <a:cubicBezTo>
                        <a:pt x="560" y="449"/>
                        <a:pt x="584" y="368"/>
                        <a:pt x="591" y="305"/>
                      </a:cubicBezTo>
                      <a:cubicBezTo>
                        <a:pt x="598" y="242"/>
                        <a:pt x="555" y="153"/>
                        <a:pt x="551" y="113"/>
                      </a:cubicBezTo>
                      <a:cubicBezTo>
                        <a:pt x="547" y="73"/>
                        <a:pt x="565" y="79"/>
                        <a:pt x="567" y="65"/>
                      </a:cubicBezTo>
                      <a:cubicBezTo>
                        <a:pt x="569" y="51"/>
                        <a:pt x="573" y="39"/>
                        <a:pt x="565" y="31"/>
                      </a:cubicBezTo>
                      <a:cubicBezTo>
                        <a:pt x="557" y="23"/>
                        <a:pt x="535" y="17"/>
                        <a:pt x="519" y="17"/>
                      </a:cubicBezTo>
                      <a:cubicBezTo>
                        <a:pt x="503" y="17"/>
                        <a:pt x="482" y="25"/>
                        <a:pt x="469" y="31"/>
                      </a:cubicBezTo>
                      <a:cubicBezTo>
                        <a:pt x="456" y="37"/>
                        <a:pt x="459" y="53"/>
                        <a:pt x="443" y="53"/>
                      </a:cubicBezTo>
                      <a:cubicBezTo>
                        <a:pt x="427" y="53"/>
                        <a:pt x="393" y="35"/>
                        <a:pt x="373" y="31"/>
                      </a:cubicBezTo>
                      <a:cubicBezTo>
                        <a:pt x="353" y="27"/>
                        <a:pt x="337" y="33"/>
                        <a:pt x="325" y="31"/>
                      </a:cubicBezTo>
                      <a:cubicBezTo>
                        <a:pt x="313" y="29"/>
                        <a:pt x="313" y="25"/>
                        <a:pt x="303" y="21"/>
                      </a:cubicBezTo>
                      <a:cubicBezTo>
                        <a:pt x="293" y="17"/>
                        <a:pt x="284" y="0"/>
                        <a:pt x="267" y="9"/>
                      </a:cubicBezTo>
                      <a:cubicBezTo>
                        <a:pt x="250" y="18"/>
                        <a:pt x="225" y="69"/>
                        <a:pt x="203" y="73"/>
                      </a:cubicBezTo>
                      <a:cubicBezTo>
                        <a:pt x="181" y="77"/>
                        <a:pt x="163" y="35"/>
                        <a:pt x="133" y="31"/>
                      </a:cubicBezTo>
                      <a:cubicBezTo>
                        <a:pt x="103" y="27"/>
                        <a:pt x="39" y="33"/>
                        <a:pt x="23" y="49"/>
                      </a:cubicBezTo>
                      <a:cubicBezTo>
                        <a:pt x="7" y="65"/>
                        <a:pt x="40" y="96"/>
                        <a:pt x="37" y="127"/>
                      </a:cubicBezTo>
                      <a:cubicBezTo>
                        <a:pt x="34" y="158"/>
                        <a:pt x="6" y="186"/>
                        <a:pt x="3" y="233"/>
                      </a:cubicBezTo>
                      <a:cubicBezTo>
                        <a:pt x="0" y="280"/>
                        <a:pt x="5" y="363"/>
                        <a:pt x="19" y="409"/>
                      </a:cubicBezTo>
                      <a:cubicBezTo>
                        <a:pt x="33" y="455"/>
                        <a:pt x="71" y="490"/>
                        <a:pt x="85" y="51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7" name="Freeform 566"/>
                <p:cNvSpPr>
                  <a:spLocks/>
                </p:cNvSpPr>
                <p:nvPr/>
              </p:nvSpPr>
              <p:spPr bwMode="auto">
                <a:xfrm>
                  <a:off x="1382" y="3143"/>
                  <a:ext cx="354" cy="515"/>
                </a:xfrm>
                <a:custGeom>
                  <a:avLst/>
                  <a:gdLst>
                    <a:gd name="T0" fmla="*/ 0 w 354"/>
                    <a:gd name="T1" fmla="*/ 3 h 515"/>
                    <a:gd name="T2" fmla="*/ 64 w 354"/>
                    <a:gd name="T3" fmla="*/ 11 h 515"/>
                    <a:gd name="T4" fmla="*/ 176 w 354"/>
                    <a:gd name="T5" fmla="*/ 71 h 515"/>
                    <a:gd name="T6" fmla="*/ 288 w 354"/>
                    <a:gd name="T7" fmla="*/ 163 h 515"/>
                    <a:gd name="T8" fmla="*/ 346 w 354"/>
                    <a:gd name="T9" fmla="*/ 313 h 515"/>
                    <a:gd name="T10" fmla="*/ 336 w 354"/>
                    <a:gd name="T11" fmla="*/ 403 h 515"/>
                    <a:gd name="T12" fmla="*/ 272 w 354"/>
                    <a:gd name="T13" fmla="*/ 515 h 5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54"/>
                    <a:gd name="T22" fmla="*/ 0 h 515"/>
                    <a:gd name="T23" fmla="*/ 354 w 354"/>
                    <a:gd name="T24" fmla="*/ 515 h 5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54" h="515">
                      <a:moveTo>
                        <a:pt x="0" y="3"/>
                      </a:moveTo>
                      <a:cubicBezTo>
                        <a:pt x="11" y="4"/>
                        <a:pt x="35" y="0"/>
                        <a:pt x="64" y="11"/>
                      </a:cubicBezTo>
                      <a:cubicBezTo>
                        <a:pt x="93" y="22"/>
                        <a:pt x="139" y="46"/>
                        <a:pt x="176" y="71"/>
                      </a:cubicBezTo>
                      <a:cubicBezTo>
                        <a:pt x="213" y="96"/>
                        <a:pt x="260" y="123"/>
                        <a:pt x="288" y="163"/>
                      </a:cubicBezTo>
                      <a:cubicBezTo>
                        <a:pt x="316" y="203"/>
                        <a:pt x="338" y="273"/>
                        <a:pt x="346" y="313"/>
                      </a:cubicBezTo>
                      <a:cubicBezTo>
                        <a:pt x="354" y="353"/>
                        <a:pt x="348" y="369"/>
                        <a:pt x="336" y="403"/>
                      </a:cubicBezTo>
                      <a:cubicBezTo>
                        <a:pt x="324" y="437"/>
                        <a:pt x="285" y="492"/>
                        <a:pt x="272" y="515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8" name="Freeform 567"/>
                <p:cNvSpPr>
                  <a:spLocks/>
                </p:cNvSpPr>
                <p:nvPr/>
              </p:nvSpPr>
              <p:spPr bwMode="auto">
                <a:xfrm>
                  <a:off x="1658" y="3120"/>
                  <a:ext cx="56" cy="162"/>
                </a:xfrm>
                <a:custGeom>
                  <a:avLst/>
                  <a:gdLst>
                    <a:gd name="T0" fmla="*/ 22 w 56"/>
                    <a:gd name="T1" fmla="*/ 0 h 162"/>
                    <a:gd name="T2" fmla="*/ 52 w 56"/>
                    <a:gd name="T3" fmla="*/ 78 h 162"/>
                    <a:gd name="T4" fmla="*/ 0 w 56"/>
                    <a:gd name="T5" fmla="*/ 162 h 162"/>
                    <a:gd name="T6" fmla="*/ 0 60000 65536"/>
                    <a:gd name="T7" fmla="*/ 0 60000 65536"/>
                    <a:gd name="T8" fmla="*/ 0 60000 65536"/>
                    <a:gd name="T9" fmla="*/ 0 w 56"/>
                    <a:gd name="T10" fmla="*/ 0 h 162"/>
                    <a:gd name="T11" fmla="*/ 56 w 56"/>
                    <a:gd name="T12" fmla="*/ 162 h 16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6" h="162">
                      <a:moveTo>
                        <a:pt x="22" y="0"/>
                      </a:moveTo>
                      <a:cubicBezTo>
                        <a:pt x="27" y="13"/>
                        <a:pt x="56" y="51"/>
                        <a:pt x="52" y="78"/>
                      </a:cubicBezTo>
                      <a:cubicBezTo>
                        <a:pt x="48" y="105"/>
                        <a:pt x="11" y="145"/>
                        <a:pt x="0" y="16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9" name="Freeform 568"/>
                <p:cNvSpPr>
                  <a:spLocks/>
                </p:cNvSpPr>
                <p:nvPr/>
              </p:nvSpPr>
              <p:spPr bwMode="auto">
                <a:xfrm>
                  <a:off x="1680" y="3176"/>
                  <a:ext cx="150" cy="170"/>
                </a:xfrm>
                <a:custGeom>
                  <a:avLst/>
                  <a:gdLst>
                    <a:gd name="T0" fmla="*/ 0 w 150"/>
                    <a:gd name="T1" fmla="*/ 88 h 170"/>
                    <a:gd name="T2" fmla="*/ 50 w 150"/>
                    <a:gd name="T3" fmla="*/ 30 h 170"/>
                    <a:gd name="T4" fmla="*/ 130 w 150"/>
                    <a:gd name="T5" fmla="*/ 10 h 170"/>
                    <a:gd name="T6" fmla="*/ 144 w 150"/>
                    <a:gd name="T7" fmla="*/ 88 h 170"/>
                    <a:gd name="T8" fmla="*/ 96 w 150"/>
                    <a:gd name="T9" fmla="*/ 136 h 170"/>
                    <a:gd name="T10" fmla="*/ 54 w 150"/>
                    <a:gd name="T11" fmla="*/ 146 h 170"/>
                    <a:gd name="T12" fmla="*/ 30 w 150"/>
                    <a:gd name="T13" fmla="*/ 170 h 17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0"/>
                    <a:gd name="T22" fmla="*/ 0 h 170"/>
                    <a:gd name="T23" fmla="*/ 150 w 150"/>
                    <a:gd name="T24" fmla="*/ 170 h 17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0" h="170">
                      <a:moveTo>
                        <a:pt x="0" y="88"/>
                      </a:moveTo>
                      <a:cubicBezTo>
                        <a:pt x="8" y="78"/>
                        <a:pt x="28" y="43"/>
                        <a:pt x="50" y="30"/>
                      </a:cubicBezTo>
                      <a:cubicBezTo>
                        <a:pt x="72" y="17"/>
                        <a:pt x="114" y="0"/>
                        <a:pt x="130" y="10"/>
                      </a:cubicBezTo>
                      <a:cubicBezTo>
                        <a:pt x="146" y="20"/>
                        <a:pt x="150" y="67"/>
                        <a:pt x="144" y="88"/>
                      </a:cubicBezTo>
                      <a:cubicBezTo>
                        <a:pt x="138" y="109"/>
                        <a:pt x="111" y="126"/>
                        <a:pt x="96" y="136"/>
                      </a:cubicBezTo>
                      <a:cubicBezTo>
                        <a:pt x="81" y="146"/>
                        <a:pt x="65" y="140"/>
                        <a:pt x="54" y="146"/>
                      </a:cubicBezTo>
                      <a:cubicBezTo>
                        <a:pt x="43" y="152"/>
                        <a:pt x="35" y="165"/>
                        <a:pt x="30" y="17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0" name="Freeform 569"/>
                <p:cNvSpPr>
                  <a:spLocks/>
                </p:cNvSpPr>
                <p:nvPr/>
              </p:nvSpPr>
              <p:spPr bwMode="auto">
                <a:xfrm>
                  <a:off x="1824" y="3216"/>
                  <a:ext cx="118" cy="190"/>
                </a:xfrm>
                <a:custGeom>
                  <a:avLst/>
                  <a:gdLst>
                    <a:gd name="T0" fmla="*/ 0 w 118"/>
                    <a:gd name="T1" fmla="*/ 0 h 190"/>
                    <a:gd name="T2" fmla="*/ 30 w 118"/>
                    <a:gd name="T3" fmla="*/ 42 h 190"/>
                    <a:gd name="T4" fmla="*/ 96 w 118"/>
                    <a:gd name="T5" fmla="*/ 96 h 190"/>
                    <a:gd name="T6" fmla="*/ 118 w 118"/>
                    <a:gd name="T7" fmla="*/ 190 h 19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8"/>
                    <a:gd name="T13" fmla="*/ 0 h 190"/>
                    <a:gd name="T14" fmla="*/ 118 w 118"/>
                    <a:gd name="T15" fmla="*/ 190 h 19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8" h="190">
                      <a:moveTo>
                        <a:pt x="0" y="0"/>
                      </a:moveTo>
                      <a:cubicBezTo>
                        <a:pt x="5" y="7"/>
                        <a:pt x="14" y="26"/>
                        <a:pt x="30" y="42"/>
                      </a:cubicBezTo>
                      <a:cubicBezTo>
                        <a:pt x="46" y="58"/>
                        <a:pt x="81" y="71"/>
                        <a:pt x="96" y="96"/>
                      </a:cubicBezTo>
                      <a:cubicBezTo>
                        <a:pt x="111" y="121"/>
                        <a:pt x="114" y="171"/>
                        <a:pt x="118" y="19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1" name="Freeform 570"/>
                <p:cNvSpPr>
                  <a:spLocks/>
                </p:cNvSpPr>
                <p:nvPr/>
              </p:nvSpPr>
              <p:spPr bwMode="auto">
                <a:xfrm>
                  <a:off x="1806" y="3138"/>
                  <a:ext cx="114" cy="73"/>
                </a:xfrm>
                <a:custGeom>
                  <a:avLst/>
                  <a:gdLst>
                    <a:gd name="T0" fmla="*/ 0 w 114"/>
                    <a:gd name="T1" fmla="*/ 0 h 73"/>
                    <a:gd name="T2" fmla="*/ 52 w 114"/>
                    <a:gd name="T3" fmla="*/ 68 h 73"/>
                    <a:gd name="T4" fmla="*/ 114 w 114"/>
                    <a:gd name="T5" fmla="*/ 30 h 73"/>
                    <a:gd name="T6" fmla="*/ 0 60000 65536"/>
                    <a:gd name="T7" fmla="*/ 0 60000 65536"/>
                    <a:gd name="T8" fmla="*/ 0 60000 65536"/>
                    <a:gd name="T9" fmla="*/ 0 w 114"/>
                    <a:gd name="T10" fmla="*/ 0 h 73"/>
                    <a:gd name="T11" fmla="*/ 114 w 114"/>
                    <a:gd name="T12" fmla="*/ 73 h 7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4" h="73">
                      <a:moveTo>
                        <a:pt x="0" y="0"/>
                      </a:moveTo>
                      <a:cubicBezTo>
                        <a:pt x="9" y="11"/>
                        <a:pt x="33" y="63"/>
                        <a:pt x="52" y="68"/>
                      </a:cubicBezTo>
                      <a:cubicBezTo>
                        <a:pt x="71" y="73"/>
                        <a:pt x="101" y="38"/>
                        <a:pt x="114" y="3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2" name="Freeform 571"/>
                <p:cNvSpPr>
                  <a:spLocks/>
                </p:cNvSpPr>
                <p:nvPr/>
              </p:nvSpPr>
              <p:spPr bwMode="auto">
                <a:xfrm>
                  <a:off x="1838" y="3382"/>
                  <a:ext cx="60" cy="168"/>
                </a:xfrm>
                <a:custGeom>
                  <a:avLst/>
                  <a:gdLst>
                    <a:gd name="T0" fmla="*/ 0 w 60"/>
                    <a:gd name="T1" fmla="*/ 0 h 168"/>
                    <a:gd name="T2" fmla="*/ 44 w 60"/>
                    <a:gd name="T3" fmla="*/ 60 h 168"/>
                    <a:gd name="T4" fmla="*/ 60 w 60"/>
                    <a:gd name="T5" fmla="*/ 168 h 168"/>
                    <a:gd name="T6" fmla="*/ 0 60000 65536"/>
                    <a:gd name="T7" fmla="*/ 0 60000 65536"/>
                    <a:gd name="T8" fmla="*/ 0 60000 65536"/>
                    <a:gd name="T9" fmla="*/ 0 w 60"/>
                    <a:gd name="T10" fmla="*/ 0 h 168"/>
                    <a:gd name="T11" fmla="*/ 60 w 60"/>
                    <a:gd name="T12" fmla="*/ 168 h 1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0" h="168">
                      <a:moveTo>
                        <a:pt x="0" y="0"/>
                      </a:moveTo>
                      <a:cubicBezTo>
                        <a:pt x="7" y="9"/>
                        <a:pt x="34" y="32"/>
                        <a:pt x="44" y="60"/>
                      </a:cubicBezTo>
                      <a:cubicBezTo>
                        <a:pt x="54" y="88"/>
                        <a:pt x="57" y="146"/>
                        <a:pt x="60" y="168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3" name="Freeform 572"/>
                <p:cNvSpPr>
                  <a:spLocks/>
                </p:cNvSpPr>
                <p:nvPr/>
              </p:nvSpPr>
              <p:spPr bwMode="auto">
                <a:xfrm>
                  <a:off x="1702" y="3354"/>
                  <a:ext cx="114" cy="276"/>
                </a:xfrm>
                <a:custGeom>
                  <a:avLst/>
                  <a:gdLst>
                    <a:gd name="T0" fmla="*/ 0 w 114"/>
                    <a:gd name="T1" fmla="*/ 0 h 276"/>
                    <a:gd name="T2" fmla="*/ 28 w 114"/>
                    <a:gd name="T3" fmla="*/ 40 h 276"/>
                    <a:gd name="T4" fmla="*/ 100 w 114"/>
                    <a:gd name="T5" fmla="*/ 80 h 276"/>
                    <a:gd name="T6" fmla="*/ 112 w 114"/>
                    <a:gd name="T7" fmla="*/ 168 h 276"/>
                    <a:gd name="T8" fmla="*/ 96 w 114"/>
                    <a:gd name="T9" fmla="*/ 276 h 2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4"/>
                    <a:gd name="T16" fmla="*/ 0 h 276"/>
                    <a:gd name="T17" fmla="*/ 114 w 114"/>
                    <a:gd name="T18" fmla="*/ 276 h 2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4" h="276">
                      <a:moveTo>
                        <a:pt x="0" y="0"/>
                      </a:moveTo>
                      <a:cubicBezTo>
                        <a:pt x="5" y="7"/>
                        <a:pt x="11" y="27"/>
                        <a:pt x="28" y="40"/>
                      </a:cubicBezTo>
                      <a:cubicBezTo>
                        <a:pt x="45" y="53"/>
                        <a:pt x="86" y="59"/>
                        <a:pt x="100" y="80"/>
                      </a:cubicBezTo>
                      <a:cubicBezTo>
                        <a:pt x="114" y="101"/>
                        <a:pt x="113" y="135"/>
                        <a:pt x="112" y="168"/>
                      </a:cubicBezTo>
                      <a:cubicBezTo>
                        <a:pt x="111" y="201"/>
                        <a:pt x="99" y="254"/>
                        <a:pt x="96" y="276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4" name="Freeform 573"/>
                <p:cNvSpPr>
                  <a:spLocks/>
                </p:cNvSpPr>
                <p:nvPr/>
              </p:nvSpPr>
              <p:spPr bwMode="auto">
                <a:xfrm>
                  <a:off x="1584" y="3552"/>
                  <a:ext cx="96" cy="48"/>
                </a:xfrm>
                <a:custGeom>
                  <a:avLst/>
                  <a:gdLst>
                    <a:gd name="T0" fmla="*/ 96 w 96"/>
                    <a:gd name="T1" fmla="*/ 0 h 48"/>
                    <a:gd name="T2" fmla="*/ 46 w 96"/>
                    <a:gd name="T3" fmla="*/ 38 h 48"/>
                    <a:gd name="T4" fmla="*/ 0 w 96"/>
                    <a:gd name="T5" fmla="*/ 48 h 48"/>
                    <a:gd name="T6" fmla="*/ 0 60000 65536"/>
                    <a:gd name="T7" fmla="*/ 0 60000 65536"/>
                    <a:gd name="T8" fmla="*/ 0 60000 65536"/>
                    <a:gd name="T9" fmla="*/ 0 w 96"/>
                    <a:gd name="T10" fmla="*/ 0 h 48"/>
                    <a:gd name="T11" fmla="*/ 96 w 96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6" h="48">
                      <a:moveTo>
                        <a:pt x="96" y="0"/>
                      </a:moveTo>
                      <a:cubicBezTo>
                        <a:pt x="88" y="6"/>
                        <a:pt x="62" y="30"/>
                        <a:pt x="46" y="38"/>
                      </a:cubicBezTo>
                      <a:cubicBezTo>
                        <a:pt x="30" y="46"/>
                        <a:pt x="10" y="46"/>
                        <a:pt x="0" y="48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5" name="Freeform 574"/>
                <p:cNvSpPr>
                  <a:spLocks/>
                </p:cNvSpPr>
                <p:nvPr/>
              </p:nvSpPr>
              <p:spPr bwMode="auto">
                <a:xfrm>
                  <a:off x="1390" y="3206"/>
                  <a:ext cx="98" cy="394"/>
                </a:xfrm>
                <a:custGeom>
                  <a:avLst/>
                  <a:gdLst>
                    <a:gd name="T0" fmla="*/ 0 w 98"/>
                    <a:gd name="T1" fmla="*/ 0 h 394"/>
                    <a:gd name="T2" fmla="*/ 56 w 98"/>
                    <a:gd name="T3" fmla="*/ 48 h 394"/>
                    <a:gd name="T4" fmla="*/ 84 w 98"/>
                    <a:gd name="T5" fmla="*/ 108 h 394"/>
                    <a:gd name="T6" fmla="*/ 72 w 98"/>
                    <a:gd name="T7" fmla="*/ 196 h 394"/>
                    <a:gd name="T8" fmla="*/ 40 w 98"/>
                    <a:gd name="T9" fmla="*/ 272 h 394"/>
                    <a:gd name="T10" fmla="*/ 98 w 98"/>
                    <a:gd name="T11" fmla="*/ 394 h 39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394"/>
                    <a:gd name="T20" fmla="*/ 98 w 98"/>
                    <a:gd name="T21" fmla="*/ 394 h 39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394">
                      <a:moveTo>
                        <a:pt x="0" y="0"/>
                      </a:moveTo>
                      <a:cubicBezTo>
                        <a:pt x="9" y="8"/>
                        <a:pt x="42" y="30"/>
                        <a:pt x="56" y="48"/>
                      </a:cubicBezTo>
                      <a:cubicBezTo>
                        <a:pt x="70" y="66"/>
                        <a:pt x="81" y="83"/>
                        <a:pt x="84" y="108"/>
                      </a:cubicBezTo>
                      <a:cubicBezTo>
                        <a:pt x="87" y="133"/>
                        <a:pt x="79" y="169"/>
                        <a:pt x="72" y="196"/>
                      </a:cubicBezTo>
                      <a:cubicBezTo>
                        <a:pt x="65" y="223"/>
                        <a:pt x="36" y="239"/>
                        <a:pt x="40" y="272"/>
                      </a:cubicBezTo>
                      <a:cubicBezTo>
                        <a:pt x="44" y="305"/>
                        <a:pt x="86" y="369"/>
                        <a:pt x="98" y="394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6" name="Freeform 575"/>
                <p:cNvSpPr>
                  <a:spLocks/>
                </p:cNvSpPr>
                <p:nvPr/>
              </p:nvSpPr>
              <p:spPr bwMode="auto">
                <a:xfrm>
                  <a:off x="1424" y="3216"/>
                  <a:ext cx="208" cy="448"/>
                </a:xfrm>
                <a:custGeom>
                  <a:avLst/>
                  <a:gdLst>
                    <a:gd name="T0" fmla="*/ 112 w 208"/>
                    <a:gd name="T1" fmla="*/ 0 h 448"/>
                    <a:gd name="T2" fmla="*/ 112 w 208"/>
                    <a:gd name="T3" fmla="*/ 96 h 448"/>
                    <a:gd name="T4" fmla="*/ 18 w 208"/>
                    <a:gd name="T5" fmla="*/ 210 h 448"/>
                    <a:gd name="T6" fmla="*/ 16 w 208"/>
                    <a:gd name="T7" fmla="*/ 336 h 448"/>
                    <a:gd name="T8" fmla="*/ 112 w 208"/>
                    <a:gd name="T9" fmla="*/ 432 h 448"/>
                    <a:gd name="T10" fmla="*/ 208 w 208"/>
                    <a:gd name="T11" fmla="*/ 432 h 44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08"/>
                    <a:gd name="T19" fmla="*/ 0 h 448"/>
                    <a:gd name="T20" fmla="*/ 208 w 208"/>
                    <a:gd name="T21" fmla="*/ 448 h 44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08" h="448">
                      <a:moveTo>
                        <a:pt x="112" y="0"/>
                      </a:moveTo>
                      <a:cubicBezTo>
                        <a:pt x="120" y="32"/>
                        <a:pt x="128" y="61"/>
                        <a:pt x="112" y="96"/>
                      </a:cubicBezTo>
                      <a:cubicBezTo>
                        <a:pt x="96" y="131"/>
                        <a:pt x="34" y="170"/>
                        <a:pt x="18" y="210"/>
                      </a:cubicBezTo>
                      <a:cubicBezTo>
                        <a:pt x="2" y="250"/>
                        <a:pt x="0" y="299"/>
                        <a:pt x="16" y="336"/>
                      </a:cubicBezTo>
                      <a:cubicBezTo>
                        <a:pt x="32" y="373"/>
                        <a:pt x="80" y="416"/>
                        <a:pt x="112" y="432"/>
                      </a:cubicBezTo>
                      <a:cubicBezTo>
                        <a:pt x="144" y="448"/>
                        <a:pt x="176" y="440"/>
                        <a:pt x="208" y="43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7" name="Freeform 576"/>
                <p:cNvSpPr>
                  <a:spLocks/>
                </p:cNvSpPr>
                <p:nvPr/>
              </p:nvSpPr>
              <p:spPr bwMode="auto">
                <a:xfrm>
                  <a:off x="1362" y="3290"/>
                  <a:ext cx="113" cy="132"/>
                </a:xfrm>
                <a:custGeom>
                  <a:avLst/>
                  <a:gdLst>
                    <a:gd name="T0" fmla="*/ 0 w 113"/>
                    <a:gd name="T1" fmla="*/ 0 h 132"/>
                    <a:gd name="T2" fmla="*/ 100 w 113"/>
                    <a:gd name="T3" fmla="*/ 76 h 132"/>
                    <a:gd name="T4" fmla="*/ 80 w 113"/>
                    <a:gd name="T5" fmla="*/ 132 h 132"/>
                    <a:gd name="T6" fmla="*/ 0 60000 65536"/>
                    <a:gd name="T7" fmla="*/ 0 60000 65536"/>
                    <a:gd name="T8" fmla="*/ 0 60000 65536"/>
                    <a:gd name="T9" fmla="*/ 0 w 113"/>
                    <a:gd name="T10" fmla="*/ 0 h 132"/>
                    <a:gd name="T11" fmla="*/ 113 w 113"/>
                    <a:gd name="T12" fmla="*/ 132 h 1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3" h="132">
                      <a:moveTo>
                        <a:pt x="0" y="0"/>
                      </a:moveTo>
                      <a:cubicBezTo>
                        <a:pt x="17" y="13"/>
                        <a:pt x="87" y="54"/>
                        <a:pt x="100" y="76"/>
                      </a:cubicBezTo>
                      <a:cubicBezTo>
                        <a:pt x="113" y="98"/>
                        <a:pt x="84" y="120"/>
                        <a:pt x="80" y="13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8" name="Freeform 577"/>
                <p:cNvSpPr>
                  <a:spLocks/>
                </p:cNvSpPr>
                <p:nvPr/>
              </p:nvSpPr>
              <p:spPr bwMode="auto">
                <a:xfrm>
                  <a:off x="1488" y="3306"/>
                  <a:ext cx="114" cy="294"/>
                </a:xfrm>
                <a:custGeom>
                  <a:avLst/>
                  <a:gdLst>
                    <a:gd name="T0" fmla="*/ 114 w 114"/>
                    <a:gd name="T1" fmla="*/ 0 h 294"/>
                    <a:gd name="T2" fmla="*/ 48 w 114"/>
                    <a:gd name="T3" fmla="*/ 102 h 294"/>
                    <a:gd name="T4" fmla="*/ 14 w 114"/>
                    <a:gd name="T5" fmla="*/ 176 h 294"/>
                    <a:gd name="T6" fmla="*/ 0 w 114"/>
                    <a:gd name="T7" fmla="*/ 294 h 29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4"/>
                    <a:gd name="T13" fmla="*/ 0 h 294"/>
                    <a:gd name="T14" fmla="*/ 114 w 114"/>
                    <a:gd name="T15" fmla="*/ 294 h 29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4" h="294">
                      <a:moveTo>
                        <a:pt x="114" y="0"/>
                      </a:moveTo>
                      <a:cubicBezTo>
                        <a:pt x="102" y="17"/>
                        <a:pt x="65" y="73"/>
                        <a:pt x="48" y="102"/>
                      </a:cubicBezTo>
                      <a:cubicBezTo>
                        <a:pt x="31" y="131"/>
                        <a:pt x="22" y="144"/>
                        <a:pt x="14" y="176"/>
                      </a:cubicBezTo>
                      <a:cubicBezTo>
                        <a:pt x="6" y="208"/>
                        <a:pt x="3" y="270"/>
                        <a:pt x="0" y="294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9" name="Freeform 578"/>
                <p:cNvSpPr>
                  <a:spLocks/>
                </p:cNvSpPr>
                <p:nvPr/>
              </p:nvSpPr>
              <p:spPr bwMode="auto">
                <a:xfrm>
                  <a:off x="1542" y="3378"/>
                  <a:ext cx="92" cy="12"/>
                </a:xfrm>
                <a:custGeom>
                  <a:avLst/>
                  <a:gdLst>
                    <a:gd name="T0" fmla="*/ 0 w 92"/>
                    <a:gd name="T1" fmla="*/ 12 h 12"/>
                    <a:gd name="T2" fmla="*/ 56 w 92"/>
                    <a:gd name="T3" fmla="*/ 0 h 12"/>
                    <a:gd name="T4" fmla="*/ 92 w 92"/>
                    <a:gd name="T5" fmla="*/ 12 h 12"/>
                    <a:gd name="T6" fmla="*/ 0 60000 65536"/>
                    <a:gd name="T7" fmla="*/ 0 60000 65536"/>
                    <a:gd name="T8" fmla="*/ 0 60000 65536"/>
                    <a:gd name="T9" fmla="*/ 0 w 92"/>
                    <a:gd name="T10" fmla="*/ 0 h 12"/>
                    <a:gd name="T11" fmla="*/ 92 w 92"/>
                    <a:gd name="T12" fmla="*/ 12 h 1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2" h="12">
                      <a:moveTo>
                        <a:pt x="0" y="12"/>
                      </a:moveTo>
                      <a:cubicBezTo>
                        <a:pt x="9" y="11"/>
                        <a:pt x="41" y="0"/>
                        <a:pt x="56" y="0"/>
                      </a:cubicBezTo>
                      <a:cubicBezTo>
                        <a:pt x="71" y="0"/>
                        <a:pt x="85" y="10"/>
                        <a:pt x="92" y="1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0" name="Freeform 579"/>
                <p:cNvSpPr>
                  <a:spLocks/>
                </p:cNvSpPr>
                <p:nvPr/>
              </p:nvSpPr>
              <p:spPr bwMode="auto">
                <a:xfrm>
                  <a:off x="1504" y="3430"/>
                  <a:ext cx="224" cy="234"/>
                </a:xfrm>
                <a:custGeom>
                  <a:avLst/>
                  <a:gdLst>
                    <a:gd name="T0" fmla="*/ 114 w 224"/>
                    <a:gd name="T1" fmla="*/ 0 h 234"/>
                    <a:gd name="T2" fmla="*/ 32 w 224"/>
                    <a:gd name="T3" fmla="*/ 74 h 234"/>
                    <a:gd name="T4" fmla="*/ 32 w 224"/>
                    <a:gd name="T5" fmla="*/ 122 h 234"/>
                    <a:gd name="T6" fmla="*/ 32 w 224"/>
                    <a:gd name="T7" fmla="*/ 218 h 234"/>
                    <a:gd name="T8" fmla="*/ 224 w 224"/>
                    <a:gd name="T9" fmla="*/ 218 h 2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4"/>
                    <a:gd name="T16" fmla="*/ 0 h 234"/>
                    <a:gd name="T17" fmla="*/ 224 w 224"/>
                    <a:gd name="T18" fmla="*/ 234 h 23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4" h="234">
                      <a:moveTo>
                        <a:pt x="114" y="0"/>
                      </a:moveTo>
                      <a:cubicBezTo>
                        <a:pt x="100" y="13"/>
                        <a:pt x="46" y="54"/>
                        <a:pt x="32" y="74"/>
                      </a:cubicBezTo>
                      <a:cubicBezTo>
                        <a:pt x="18" y="94"/>
                        <a:pt x="32" y="98"/>
                        <a:pt x="32" y="122"/>
                      </a:cubicBezTo>
                      <a:cubicBezTo>
                        <a:pt x="32" y="146"/>
                        <a:pt x="0" y="202"/>
                        <a:pt x="32" y="218"/>
                      </a:cubicBezTo>
                      <a:cubicBezTo>
                        <a:pt x="64" y="234"/>
                        <a:pt x="144" y="226"/>
                        <a:pt x="224" y="218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1" name="Freeform 580"/>
                <p:cNvSpPr>
                  <a:spLocks/>
                </p:cNvSpPr>
                <p:nvPr/>
              </p:nvSpPr>
              <p:spPr bwMode="auto">
                <a:xfrm>
                  <a:off x="1581" y="3453"/>
                  <a:ext cx="100" cy="102"/>
                </a:xfrm>
                <a:custGeom>
                  <a:avLst/>
                  <a:gdLst>
                    <a:gd name="T0" fmla="*/ 99 w 100"/>
                    <a:gd name="T1" fmla="*/ 3 h 102"/>
                    <a:gd name="T2" fmla="*/ 41 w 100"/>
                    <a:gd name="T3" fmla="*/ 61 h 102"/>
                    <a:gd name="T4" fmla="*/ 3 w 100"/>
                    <a:gd name="T5" fmla="*/ 99 h 102"/>
                    <a:gd name="T6" fmla="*/ 61 w 100"/>
                    <a:gd name="T7" fmla="*/ 81 h 102"/>
                    <a:gd name="T8" fmla="*/ 99 w 100"/>
                    <a:gd name="T9" fmla="*/ 3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0"/>
                    <a:gd name="T16" fmla="*/ 0 h 102"/>
                    <a:gd name="T17" fmla="*/ 100 w 100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0" h="102">
                      <a:moveTo>
                        <a:pt x="99" y="3"/>
                      </a:moveTo>
                      <a:cubicBezTo>
                        <a:pt x="96" y="0"/>
                        <a:pt x="57" y="45"/>
                        <a:pt x="41" y="61"/>
                      </a:cubicBezTo>
                      <a:cubicBezTo>
                        <a:pt x="25" y="77"/>
                        <a:pt x="0" y="96"/>
                        <a:pt x="3" y="99"/>
                      </a:cubicBezTo>
                      <a:cubicBezTo>
                        <a:pt x="6" y="102"/>
                        <a:pt x="45" y="97"/>
                        <a:pt x="61" y="81"/>
                      </a:cubicBezTo>
                      <a:cubicBezTo>
                        <a:pt x="77" y="65"/>
                        <a:pt x="100" y="9"/>
                        <a:pt x="99" y="3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2" name="Freeform 581"/>
                <p:cNvSpPr>
                  <a:spLocks/>
                </p:cNvSpPr>
                <p:nvPr/>
              </p:nvSpPr>
              <p:spPr bwMode="auto">
                <a:xfrm>
                  <a:off x="1665" y="3113"/>
                  <a:ext cx="186" cy="180"/>
                </a:xfrm>
                <a:custGeom>
                  <a:avLst/>
                  <a:gdLst>
                    <a:gd name="T0" fmla="*/ 137 w 186"/>
                    <a:gd name="T1" fmla="*/ 29 h 180"/>
                    <a:gd name="T2" fmla="*/ 73 w 186"/>
                    <a:gd name="T3" fmla="*/ 9 h 180"/>
                    <a:gd name="T4" fmla="*/ 5 w 186"/>
                    <a:gd name="T5" fmla="*/ 5 h 180"/>
                    <a:gd name="T6" fmla="*/ 41 w 186"/>
                    <a:gd name="T7" fmla="*/ 37 h 180"/>
                    <a:gd name="T8" fmla="*/ 45 w 186"/>
                    <a:gd name="T9" fmla="*/ 65 h 180"/>
                    <a:gd name="T10" fmla="*/ 53 w 186"/>
                    <a:gd name="T11" fmla="*/ 101 h 180"/>
                    <a:gd name="T12" fmla="*/ 76 w 186"/>
                    <a:gd name="T13" fmla="*/ 88 h 180"/>
                    <a:gd name="T14" fmla="*/ 137 w 186"/>
                    <a:gd name="T15" fmla="*/ 81 h 180"/>
                    <a:gd name="T16" fmla="*/ 153 w 186"/>
                    <a:gd name="T17" fmla="*/ 101 h 180"/>
                    <a:gd name="T18" fmla="*/ 153 w 186"/>
                    <a:gd name="T19" fmla="*/ 173 h 180"/>
                    <a:gd name="T20" fmla="*/ 161 w 186"/>
                    <a:gd name="T21" fmla="*/ 141 h 180"/>
                    <a:gd name="T22" fmla="*/ 181 w 186"/>
                    <a:gd name="T23" fmla="*/ 141 h 180"/>
                    <a:gd name="T24" fmla="*/ 169 w 186"/>
                    <a:gd name="T25" fmla="*/ 105 h 180"/>
                    <a:gd name="T26" fmla="*/ 181 w 186"/>
                    <a:gd name="T27" fmla="*/ 89 h 180"/>
                    <a:gd name="T28" fmla="*/ 137 w 186"/>
                    <a:gd name="T29" fmla="*/ 29 h 1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86"/>
                    <a:gd name="T46" fmla="*/ 0 h 180"/>
                    <a:gd name="T47" fmla="*/ 186 w 186"/>
                    <a:gd name="T48" fmla="*/ 180 h 180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86" h="180">
                      <a:moveTo>
                        <a:pt x="137" y="29"/>
                      </a:moveTo>
                      <a:cubicBezTo>
                        <a:pt x="119" y="16"/>
                        <a:pt x="95" y="13"/>
                        <a:pt x="73" y="9"/>
                      </a:cubicBezTo>
                      <a:cubicBezTo>
                        <a:pt x="51" y="5"/>
                        <a:pt x="10" y="0"/>
                        <a:pt x="5" y="5"/>
                      </a:cubicBezTo>
                      <a:cubicBezTo>
                        <a:pt x="0" y="10"/>
                        <a:pt x="34" y="27"/>
                        <a:pt x="41" y="37"/>
                      </a:cubicBezTo>
                      <a:cubicBezTo>
                        <a:pt x="48" y="47"/>
                        <a:pt x="43" y="54"/>
                        <a:pt x="45" y="65"/>
                      </a:cubicBezTo>
                      <a:cubicBezTo>
                        <a:pt x="47" y="76"/>
                        <a:pt x="48" y="97"/>
                        <a:pt x="53" y="101"/>
                      </a:cubicBezTo>
                      <a:cubicBezTo>
                        <a:pt x="58" y="105"/>
                        <a:pt x="62" y="91"/>
                        <a:pt x="76" y="88"/>
                      </a:cubicBezTo>
                      <a:cubicBezTo>
                        <a:pt x="90" y="85"/>
                        <a:pt x="124" y="79"/>
                        <a:pt x="137" y="81"/>
                      </a:cubicBezTo>
                      <a:cubicBezTo>
                        <a:pt x="150" y="83"/>
                        <a:pt x="150" y="86"/>
                        <a:pt x="153" y="101"/>
                      </a:cubicBezTo>
                      <a:cubicBezTo>
                        <a:pt x="156" y="116"/>
                        <a:pt x="152" y="166"/>
                        <a:pt x="153" y="173"/>
                      </a:cubicBezTo>
                      <a:cubicBezTo>
                        <a:pt x="154" y="180"/>
                        <a:pt x="156" y="146"/>
                        <a:pt x="161" y="141"/>
                      </a:cubicBezTo>
                      <a:cubicBezTo>
                        <a:pt x="166" y="136"/>
                        <a:pt x="180" y="147"/>
                        <a:pt x="181" y="141"/>
                      </a:cubicBezTo>
                      <a:cubicBezTo>
                        <a:pt x="182" y="135"/>
                        <a:pt x="169" y="114"/>
                        <a:pt x="169" y="105"/>
                      </a:cubicBezTo>
                      <a:cubicBezTo>
                        <a:pt x="169" y="96"/>
                        <a:pt x="186" y="102"/>
                        <a:pt x="181" y="89"/>
                      </a:cubicBezTo>
                      <a:cubicBezTo>
                        <a:pt x="176" y="76"/>
                        <a:pt x="155" y="42"/>
                        <a:pt x="137" y="29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35" name="Freeform 582"/>
              <p:cNvSpPr>
                <a:spLocks/>
              </p:cNvSpPr>
              <p:nvPr/>
            </p:nvSpPr>
            <p:spPr bwMode="auto">
              <a:xfrm flipH="1">
                <a:off x="3320" y="3039"/>
                <a:ext cx="261" cy="79"/>
              </a:xfrm>
              <a:custGeom>
                <a:avLst/>
                <a:gdLst>
                  <a:gd name="T0" fmla="*/ 0 w 406"/>
                  <a:gd name="T1" fmla="*/ 0 h 135"/>
                  <a:gd name="T2" fmla="*/ 44 w 406"/>
                  <a:gd name="T3" fmla="*/ 64 h 135"/>
                  <a:gd name="T4" fmla="*/ 168 w 406"/>
                  <a:gd name="T5" fmla="*/ 124 h 135"/>
                  <a:gd name="T6" fmla="*/ 316 w 406"/>
                  <a:gd name="T7" fmla="*/ 128 h 135"/>
                  <a:gd name="T8" fmla="*/ 402 w 406"/>
                  <a:gd name="T9" fmla="*/ 90 h 135"/>
                  <a:gd name="T10" fmla="*/ 292 w 406"/>
                  <a:gd name="T11" fmla="*/ 112 h 135"/>
                  <a:gd name="T12" fmla="*/ 232 w 406"/>
                  <a:gd name="T13" fmla="*/ 116 h 135"/>
                  <a:gd name="T14" fmla="*/ 120 w 406"/>
                  <a:gd name="T15" fmla="*/ 88 h 135"/>
                  <a:gd name="T16" fmla="*/ 68 w 406"/>
                  <a:gd name="T17" fmla="*/ 72 h 135"/>
                  <a:gd name="T18" fmla="*/ 4 w 406"/>
                  <a:gd name="T19" fmla="*/ 0 h 13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06"/>
                  <a:gd name="T31" fmla="*/ 0 h 135"/>
                  <a:gd name="T32" fmla="*/ 406 w 406"/>
                  <a:gd name="T33" fmla="*/ 135 h 13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06" h="135">
                    <a:moveTo>
                      <a:pt x="0" y="0"/>
                    </a:moveTo>
                    <a:cubicBezTo>
                      <a:pt x="7" y="11"/>
                      <a:pt x="16" y="43"/>
                      <a:pt x="44" y="64"/>
                    </a:cubicBezTo>
                    <a:cubicBezTo>
                      <a:pt x="72" y="85"/>
                      <a:pt x="123" y="113"/>
                      <a:pt x="168" y="124"/>
                    </a:cubicBezTo>
                    <a:cubicBezTo>
                      <a:pt x="213" y="135"/>
                      <a:pt x="277" y="134"/>
                      <a:pt x="316" y="128"/>
                    </a:cubicBezTo>
                    <a:cubicBezTo>
                      <a:pt x="355" y="122"/>
                      <a:pt x="406" y="93"/>
                      <a:pt x="402" y="90"/>
                    </a:cubicBezTo>
                    <a:cubicBezTo>
                      <a:pt x="398" y="87"/>
                      <a:pt x="320" y="108"/>
                      <a:pt x="292" y="112"/>
                    </a:cubicBezTo>
                    <a:cubicBezTo>
                      <a:pt x="264" y="116"/>
                      <a:pt x="261" y="120"/>
                      <a:pt x="232" y="116"/>
                    </a:cubicBezTo>
                    <a:cubicBezTo>
                      <a:pt x="203" y="112"/>
                      <a:pt x="147" y="95"/>
                      <a:pt x="120" y="88"/>
                    </a:cubicBezTo>
                    <a:cubicBezTo>
                      <a:pt x="93" y="81"/>
                      <a:pt x="87" y="87"/>
                      <a:pt x="68" y="72"/>
                    </a:cubicBezTo>
                    <a:cubicBezTo>
                      <a:pt x="49" y="57"/>
                      <a:pt x="17" y="15"/>
                      <a:pt x="4" y="0"/>
                    </a:cubicBezTo>
                  </a:path>
                </a:pathLst>
              </a:custGeom>
              <a:gradFill rotWithShape="1">
                <a:gsLst>
                  <a:gs pos="0">
                    <a:srgbClr val="00F200"/>
                  </a:gs>
                  <a:gs pos="100000">
                    <a:srgbClr val="99FF99"/>
                  </a:gs>
                </a:gsLst>
                <a:path path="rect">
                  <a:fillToRect l="50000" t="50000" r="50000" b="50000"/>
                </a:path>
              </a:gradFill>
              <a:ln w="3175">
                <a:solidFill>
                  <a:srgbClr val="003A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8" name="Group 583"/>
            <p:cNvGrpSpPr>
              <a:grpSpLocks/>
            </p:cNvGrpSpPr>
            <p:nvPr/>
          </p:nvGrpSpPr>
          <p:grpSpPr bwMode="auto">
            <a:xfrm flipH="1">
              <a:off x="2736" y="2640"/>
              <a:ext cx="528" cy="480"/>
              <a:chOff x="2640" y="3024"/>
              <a:chExt cx="598" cy="575"/>
            </a:xfrm>
          </p:grpSpPr>
          <p:grpSp>
            <p:nvGrpSpPr>
              <p:cNvPr id="127" name="Group 584"/>
              <p:cNvGrpSpPr>
                <a:grpSpLocks/>
              </p:cNvGrpSpPr>
              <p:nvPr/>
            </p:nvGrpSpPr>
            <p:grpSpPr bwMode="auto">
              <a:xfrm>
                <a:off x="2640" y="3024"/>
                <a:ext cx="598" cy="575"/>
                <a:chOff x="1355" y="3089"/>
                <a:chExt cx="598" cy="575"/>
              </a:xfrm>
            </p:grpSpPr>
            <p:sp>
              <p:nvSpPr>
                <p:cNvPr id="217" name="Freeform 585"/>
                <p:cNvSpPr>
                  <a:spLocks/>
                </p:cNvSpPr>
                <p:nvPr/>
              </p:nvSpPr>
              <p:spPr bwMode="auto">
                <a:xfrm>
                  <a:off x="1355" y="3089"/>
                  <a:ext cx="598" cy="572"/>
                </a:xfrm>
                <a:custGeom>
                  <a:avLst/>
                  <a:gdLst>
                    <a:gd name="T0" fmla="*/ 85 w 598"/>
                    <a:gd name="T1" fmla="*/ 511 h 572"/>
                    <a:gd name="T2" fmla="*/ 275 w 598"/>
                    <a:gd name="T3" fmla="*/ 569 h 572"/>
                    <a:gd name="T4" fmla="*/ 507 w 598"/>
                    <a:gd name="T5" fmla="*/ 493 h 572"/>
                    <a:gd name="T6" fmla="*/ 591 w 598"/>
                    <a:gd name="T7" fmla="*/ 305 h 572"/>
                    <a:gd name="T8" fmla="*/ 551 w 598"/>
                    <a:gd name="T9" fmla="*/ 113 h 572"/>
                    <a:gd name="T10" fmla="*/ 567 w 598"/>
                    <a:gd name="T11" fmla="*/ 65 h 572"/>
                    <a:gd name="T12" fmla="*/ 565 w 598"/>
                    <a:gd name="T13" fmla="*/ 31 h 572"/>
                    <a:gd name="T14" fmla="*/ 519 w 598"/>
                    <a:gd name="T15" fmla="*/ 17 h 572"/>
                    <a:gd name="T16" fmla="*/ 469 w 598"/>
                    <a:gd name="T17" fmla="*/ 31 h 572"/>
                    <a:gd name="T18" fmla="*/ 443 w 598"/>
                    <a:gd name="T19" fmla="*/ 53 h 572"/>
                    <a:gd name="T20" fmla="*/ 373 w 598"/>
                    <a:gd name="T21" fmla="*/ 31 h 572"/>
                    <a:gd name="T22" fmla="*/ 325 w 598"/>
                    <a:gd name="T23" fmla="*/ 31 h 572"/>
                    <a:gd name="T24" fmla="*/ 303 w 598"/>
                    <a:gd name="T25" fmla="*/ 21 h 572"/>
                    <a:gd name="T26" fmla="*/ 267 w 598"/>
                    <a:gd name="T27" fmla="*/ 9 h 572"/>
                    <a:gd name="T28" fmla="*/ 203 w 598"/>
                    <a:gd name="T29" fmla="*/ 73 h 572"/>
                    <a:gd name="T30" fmla="*/ 133 w 598"/>
                    <a:gd name="T31" fmla="*/ 31 h 572"/>
                    <a:gd name="T32" fmla="*/ 23 w 598"/>
                    <a:gd name="T33" fmla="*/ 49 h 572"/>
                    <a:gd name="T34" fmla="*/ 37 w 598"/>
                    <a:gd name="T35" fmla="*/ 127 h 572"/>
                    <a:gd name="T36" fmla="*/ 3 w 598"/>
                    <a:gd name="T37" fmla="*/ 233 h 572"/>
                    <a:gd name="T38" fmla="*/ 19 w 598"/>
                    <a:gd name="T39" fmla="*/ 409 h 572"/>
                    <a:gd name="T40" fmla="*/ 85 w 598"/>
                    <a:gd name="T41" fmla="*/ 511 h 57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598"/>
                    <a:gd name="T64" fmla="*/ 0 h 572"/>
                    <a:gd name="T65" fmla="*/ 598 w 598"/>
                    <a:gd name="T66" fmla="*/ 572 h 57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598" h="572">
                      <a:moveTo>
                        <a:pt x="85" y="511"/>
                      </a:moveTo>
                      <a:cubicBezTo>
                        <a:pt x="133" y="537"/>
                        <a:pt x="205" y="572"/>
                        <a:pt x="275" y="569"/>
                      </a:cubicBezTo>
                      <a:cubicBezTo>
                        <a:pt x="345" y="566"/>
                        <a:pt x="454" y="537"/>
                        <a:pt x="507" y="493"/>
                      </a:cubicBezTo>
                      <a:cubicBezTo>
                        <a:pt x="560" y="449"/>
                        <a:pt x="584" y="368"/>
                        <a:pt x="591" y="305"/>
                      </a:cubicBezTo>
                      <a:cubicBezTo>
                        <a:pt x="598" y="242"/>
                        <a:pt x="555" y="153"/>
                        <a:pt x="551" y="113"/>
                      </a:cubicBezTo>
                      <a:cubicBezTo>
                        <a:pt x="547" y="73"/>
                        <a:pt x="565" y="79"/>
                        <a:pt x="567" y="65"/>
                      </a:cubicBezTo>
                      <a:cubicBezTo>
                        <a:pt x="569" y="51"/>
                        <a:pt x="573" y="39"/>
                        <a:pt x="565" y="31"/>
                      </a:cubicBezTo>
                      <a:cubicBezTo>
                        <a:pt x="557" y="23"/>
                        <a:pt x="535" y="17"/>
                        <a:pt x="519" y="17"/>
                      </a:cubicBezTo>
                      <a:cubicBezTo>
                        <a:pt x="503" y="17"/>
                        <a:pt x="482" y="25"/>
                        <a:pt x="469" y="31"/>
                      </a:cubicBezTo>
                      <a:cubicBezTo>
                        <a:pt x="456" y="37"/>
                        <a:pt x="459" y="53"/>
                        <a:pt x="443" y="53"/>
                      </a:cubicBezTo>
                      <a:cubicBezTo>
                        <a:pt x="427" y="53"/>
                        <a:pt x="393" y="35"/>
                        <a:pt x="373" y="31"/>
                      </a:cubicBezTo>
                      <a:cubicBezTo>
                        <a:pt x="353" y="27"/>
                        <a:pt x="337" y="33"/>
                        <a:pt x="325" y="31"/>
                      </a:cubicBezTo>
                      <a:cubicBezTo>
                        <a:pt x="313" y="29"/>
                        <a:pt x="313" y="25"/>
                        <a:pt x="303" y="21"/>
                      </a:cubicBezTo>
                      <a:cubicBezTo>
                        <a:pt x="293" y="17"/>
                        <a:pt x="284" y="0"/>
                        <a:pt x="267" y="9"/>
                      </a:cubicBezTo>
                      <a:cubicBezTo>
                        <a:pt x="250" y="18"/>
                        <a:pt x="225" y="69"/>
                        <a:pt x="203" y="73"/>
                      </a:cubicBezTo>
                      <a:cubicBezTo>
                        <a:pt x="181" y="77"/>
                        <a:pt x="163" y="35"/>
                        <a:pt x="133" y="31"/>
                      </a:cubicBezTo>
                      <a:cubicBezTo>
                        <a:pt x="103" y="27"/>
                        <a:pt x="39" y="33"/>
                        <a:pt x="23" y="49"/>
                      </a:cubicBezTo>
                      <a:cubicBezTo>
                        <a:pt x="7" y="65"/>
                        <a:pt x="40" y="96"/>
                        <a:pt x="37" y="127"/>
                      </a:cubicBezTo>
                      <a:cubicBezTo>
                        <a:pt x="34" y="158"/>
                        <a:pt x="6" y="186"/>
                        <a:pt x="3" y="233"/>
                      </a:cubicBezTo>
                      <a:cubicBezTo>
                        <a:pt x="0" y="280"/>
                        <a:pt x="5" y="363"/>
                        <a:pt x="19" y="409"/>
                      </a:cubicBezTo>
                      <a:cubicBezTo>
                        <a:pt x="33" y="455"/>
                        <a:pt x="71" y="490"/>
                        <a:pt x="85" y="51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40C040"/>
                    </a:gs>
                    <a:gs pos="100000">
                      <a:srgbClr val="006600"/>
                    </a:gs>
                  </a:gsLst>
                  <a:lin ang="5400000" scaled="1"/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8" name="Freeform 586"/>
                <p:cNvSpPr>
                  <a:spLocks/>
                </p:cNvSpPr>
                <p:nvPr/>
              </p:nvSpPr>
              <p:spPr bwMode="auto">
                <a:xfrm>
                  <a:off x="1382" y="3143"/>
                  <a:ext cx="354" cy="515"/>
                </a:xfrm>
                <a:custGeom>
                  <a:avLst/>
                  <a:gdLst>
                    <a:gd name="T0" fmla="*/ 0 w 354"/>
                    <a:gd name="T1" fmla="*/ 3 h 515"/>
                    <a:gd name="T2" fmla="*/ 64 w 354"/>
                    <a:gd name="T3" fmla="*/ 11 h 515"/>
                    <a:gd name="T4" fmla="*/ 176 w 354"/>
                    <a:gd name="T5" fmla="*/ 71 h 515"/>
                    <a:gd name="T6" fmla="*/ 288 w 354"/>
                    <a:gd name="T7" fmla="*/ 163 h 515"/>
                    <a:gd name="T8" fmla="*/ 346 w 354"/>
                    <a:gd name="T9" fmla="*/ 313 h 515"/>
                    <a:gd name="T10" fmla="*/ 336 w 354"/>
                    <a:gd name="T11" fmla="*/ 403 h 515"/>
                    <a:gd name="T12" fmla="*/ 272 w 354"/>
                    <a:gd name="T13" fmla="*/ 515 h 5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54"/>
                    <a:gd name="T22" fmla="*/ 0 h 515"/>
                    <a:gd name="T23" fmla="*/ 354 w 354"/>
                    <a:gd name="T24" fmla="*/ 515 h 5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54" h="515">
                      <a:moveTo>
                        <a:pt x="0" y="3"/>
                      </a:moveTo>
                      <a:cubicBezTo>
                        <a:pt x="11" y="4"/>
                        <a:pt x="35" y="0"/>
                        <a:pt x="64" y="11"/>
                      </a:cubicBezTo>
                      <a:cubicBezTo>
                        <a:pt x="93" y="22"/>
                        <a:pt x="139" y="46"/>
                        <a:pt x="176" y="71"/>
                      </a:cubicBezTo>
                      <a:cubicBezTo>
                        <a:pt x="213" y="96"/>
                        <a:pt x="260" y="123"/>
                        <a:pt x="288" y="163"/>
                      </a:cubicBezTo>
                      <a:cubicBezTo>
                        <a:pt x="316" y="203"/>
                        <a:pt x="338" y="273"/>
                        <a:pt x="346" y="313"/>
                      </a:cubicBezTo>
                      <a:cubicBezTo>
                        <a:pt x="354" y="353"/>
                        <a:pt x="348" y="369"/>
                        <a:pt x="336" y="403"/>
                      </a:cubicBezTo>
                      <a:cubicBezTo>
                        <a:pt x="324" y="437"/>
                        <a:pt x="285" y="492"/>
                        <a:pt x="272" y="515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" name="Freeform 587"/>
                <p:cNvSpPr>
                  <a:spLocks/>
                </p:cNvSpPr>
                <p:nvPr/>
              </p:nvSpPr>
              <p:spPr bwMode="auto">
                <a:xfrm>
                  <a:off x="1658" y="3120"/>
                  <a:ext cx="56" cy="162"/>
                </a:xfrm>
                <a:custGeom>
                  <a:avLst/>
                  <a:gdLst>
                    <a:gd name="T0" fmla="*/ 22 w 56"/>
                    <a:gd name="T1" fmla="*/ 0 h 162"/>
                    <a:gd name="T2" fmla="*/ 52 w 56"/>
                    <a:gd name="T3" fmla="*/ 78 h 162"/>
                    <a:gd name="T4" fmla="*/ 0 w 56"/>
                    <a:gd name="T5" fmla="*/ 162 h 162"/>
                    <a:gd name="T6" fmla="*/ 0 60000 65536"/>
                    <a:gd name="T7" fmla="*/ 0 60000 65536"/>
                    <a:gd name="T8" fmla="*/ 0 60000 65536"/>
                    <a:gd name="T9" fmla="*/ 0 w 56"/>
                    <a:gd name="T10" fmla="*/ 0 h 162"/>
                    <a:gd name="T11" fmla="*/ 56 w 56"/>
                    <a:gd name="T12" fmla="*/ 162 h 16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6" h="162">
                      <a:moveTo>
                        <a:pt x="22" y="0"/>
                      </a:moveTo>
                      <a:cubicBezTo>
                        <a:pt x="27" y="13"/>
                        <a:pt x="56" y="51"/>
                        <a:pt x="52" y="78"/>
                      </a:cubicBezTo>
                      <a:cubicBezTo>
                        <a:pt x="48" y="105"/>
                        <a:pt x="11" y="145"/>
                        <a:pt x="0" y="16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0" name="Freeform 588"/>
                <p:cNvSpPr>
                  <a:spLocks/>
                </p:cNvSpPr>
                <p:nvPr/>
              </p:nvSpPr>
              <p:spPr bwMode="auto">
                <a:xfrm>
                  <a:off x="1680" y="3176"/>
                  <a:ext cx="150" cy="170"/>
                </a:xfrm>
                <a:custGeom>
                  <a:avLst/>
                  <a:gdLst>
                    <a:gd name="T0" fmla="*/ 0 w 150"/>
                    <a:gd name="T1" fmla="*/ 88 h 170"/>
                    <a:gd name="T2" fmla="*/ 50 w 150"/>
                    <a:gd name="T3" fmla="*/ 30 h 170"/>
                    <a:gd name="T4" fmla="*/ 130 w 150"/>
                    <a:gd name="T5" fmla="*/ 10 h 170"/>
                    <a:gd name="T6" fmla="*/ 144 w 150"/>
                    <a:gd name="T7" fmla="*/ 88 h 170"/>
                    <a:gd name="T8" fmla="*/ 96 w 150"/>
                    <a:gd name="T9" fmla="*/ 136 h 170"/>
                    <a:gd name="T10" fmla="*/ 54 w 150"/>
                    <a:gd name="T11" fmla="*/ 146 h 170"/>
                    <a:gd name="T12" fmla="*/ 30 w 150"/>
                    <a:gd name="T13" fmla="*/ 170 h 17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0"/>
                    <a:gd name="T22" fmla="*/ 0 h 170"/>
                    <a:gd name="T23" fmla="*/ 150 w 150"/>
                    <a:gd name="T24" fmla="*/ 170 h 17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0" h="170">
                      <a:moveTo>
                        <a:pt x="0" y="88"/>
                      </a:moveTo>
                      <a:cubicBezTo>
                        <a:pt x="8" y="78"/>
                        <a:pt x="28" y="43"/>
                        <a:pt x="50" y="30"/>
                      </a:cubicBezTo>
                      <a:cubicBezTo>
                        <a:pt x="72" y="17"/>
                        <a:pt x="114" y="0"/>
                        <a:pt x="130" y="10"/>
                      </a:cubicBezTo>
                      <a:cubicBezTo>
                        <a:pt x="146" y="20"/>
                        <a:pt x="150" y="67"/>
                        <a:pt x="144" y="88"/>
                      </a:cubicBezTo>
                      <a:cubicBezTo>
                        <a:pt x="138" y="109"/>
                        <a:pt x="111" y="126"/>
                        <a:pt x="96" y="136"/>
                      </a:cubicBezTo>
                      <a:cubicBezTo>
                        <a:pt x="81" y="146"/>
                        <a:pt x="65" y="140"/>
                        <a:pt x="54" y="146"/>
                      </a:cubicBezTo>
                      <a:cubicBezTo>
                        <a:pt x="43" y="152"/>
                        <a:pt x="35" y="165"/>
                        <a:pt x="30" y="17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1" name="Freeform 589"/>
                <p:cNvSpPr>
                  <a:spLocks/>
                </p:cNvSpPr>
                <p:nvPr/>
              </p:nvSpPr>
              <p:spPr bwMode="auto">
                <a:xfrm>
                  <a:off x="1824" y="3216"/>
                  <a:ext cx="118" cy="190"/>
                </a:xfrm>
                <a:custGeom>
                  <a:avLst/>
                  <a:gdLst>
                    <a:gd name="T0" fmla="*/ 0 w 118"/>
                    <a:gd name="T1" fmla="*/ 0 h 190"/>
                    <a:gd name="T2" fmla="*/ 30 w 118"/>
                    <a:gd name="T3" fmla="*/ 42 h 190"/>
                    <a:gd name="T4" fmla="*/ 96 w 118"/>
                    <a:gd name="T5" fmla="*/ 96 h 190"/>
                    <a:gd name="T6" fmla="*/ 118 w 118"/>
                    <a:gd name="T7" fmla="*/ 190 h 19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8"/>
                    <a:gd name="T13" fmla="*/ 0 h 190"/>
                    <a:gd name="T14" fmla="*/ 118 w 118"/>
                    <a:gd name="T15" fmla="*/ 190 h 19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8" h="190">
                      <a:moveTo>
                        <a:pt x="0" y="0"/>
                      </a:moveTo>
                      <a:cubicBezTo>
                        <a:pt x="5" y="7"/>
                        <a:pt x="14" y="26"/>
                        <a:pt x="30" y="42"/>
                      </a:cubicBezTo>
                      <a:cubicBezTo>
                        <a:pt x="46" y="58"/>
                        <a:pt x="81" y="71"/>
                        <a:pt x="96" y="96"/>
                      </a:cubicBezTo>
                      <a:cubicBezTo>
                        <a:pt x="111" y="121"/>
                        <a:pt x="114" y="171"/>
                        <a:pt x="118" y="19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2" name="Freeform 590"/>
                <p:cNvSpPr>
                  <a:spLocks/>
                </p:cNvSpPr>
                <p:nvPr/>
              </p:nvSpPr>
              <p:spPr bwMode="auto">
                <a:xfrm>
                  <a:off x="1806" y="3138"/>
                  <a:ext cx="114" cy="73"/>
                </a:xfrm>
                <a:custGeom>
                  <a:avLst/>
                  <a:gdLst>
                    <a:gd name="T0" fmla="*/ 0 w 114"/>
                    <a:gd name="T1" fmla="*/ 0 h 73"/>
                    <a:gd name="T2" fmla="*/ 52 w 114"/>
                    <a:gd name="T3" fmla="*/ 68 h 73"/>
                    <a:gd name="T4" fmla="*/ 114 w 114"/>
                    <a:gd name="T5" fmla="*/ 30 h 73"/>
                    <a:gd name="T6" fmla="*/ 0 60000 65536"/>
                    <a:gd name="T7" fmla="*/ 0 60000 65536"/>
                    <a:gd name="T8" fmla="*/ 0 60000 65536"/>
                    <a:gd name="T9" fmla="*/ 0 w 114"/>
                    <a:gd name="T10" fmla="*/ 0 h 73"/>
                    <a:gd name="T11" fmla="*/ 114 w 114"/>
                    <a:gd name="T12" fmla="*/ 73 h 7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4" h="73">
                      <a:moveTo>
                        <a:pt x="0" y="0"/>
                      </a:moveTo>
                      <a:cubicBezTo>
                        <a:pt x="9" y="11"/>
                        <a:pt x="33" y="63"/>
                        <a:pt x="52" y="68"/>
                      </a:cubicBezTo>
                      <a:cubicBezTo>
                        <a:pt x="71" y="73"/>
                        <a:pt x="101" y="38"/>
                        <a:pt x="114" y="3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3" name="Freeform 591"/>
                <p:cNvSpPr>
                  <a:spLocks/>
                </p:cNvSpPr>
                <p:nvPr/>
              </p:nvSpPr>
              <p:spPr bwMode="auto">
                <a:xfrm>
                  <a:off x="1838" y="3382"/>
                  <a:ext cx="60" cy="168"/>
                </a:xfrm>
                <a:custGeom>
                  <a:avLst/>
                  <a:gdLst>
                    <a:gd name="T0" fmla="*/ 0 w 60"/>
                    <a:gd name="T1" fmla="*/ 0 h 168"/>
                    <a:gd name="T2" fmla="*/ 44 w 60"/>
                    <a:gd name="T3" fmla="*/ 60 h 168"/>
                    <a:gd name="T4" fmla="*/ 60 w 60"/>
                    <a:gd name="T5" fmla="*/ 168 h 168"/>
                    <a:gd name="T6" fmla="*/ 0 60000 65536"/>
                    <a:gd name="T7" fmla="*/ 0 60000 65536"/>
                    <a:gd name="T8" fmla="*/ 0 60000 65536"/>
                    <a:gd name="T9" fmla="*/ 0 w 60"/>
                    <a:gd name="T10" fmla="*/ 0 h 168"/>
                    <a:gd name="T11" fmla="*/ 60 w 60"/>
                    <a:gd name="T12" fmla="*/ 168 h 1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0" h="168">
                      <a:moveTo>
                        <a:pt x="0" y="0"/>
                      </a:moveTo>
                      <a:cubicBezTo>
                        <a:pt x="7" y="9"/>
                        <a:pt x="34" y="32"/>
                        <a:pt x="44" y="60"/>
                      </a:cubicBezTo>
                      <a:cubicBezTo>
                        <a:pt x="54" y="88"/>
                        <a:pt x="57" y="146"/>
                        <a:pt x="60" y="16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4" name="Freeform 592"/>
                <p:cNvSpPr>
                  <a:spLocks/>
                </p:cNvSpPr>
                <p:nvPr/>
              </p:nvSpPr>
              <p:spPr bwMode="auto">
                <a:xfrm>
                  <a:off x="1702" y="3354"/>
                  <a:ext cx="114" cy="276"/>
                </a:xfrm>
                <a:custGeom>
                  <a:avLst/>
                  <a:gdLst>
                    <a:gd name="T0" fmla="*/ 0 w 114"/>
                    <a:gd name="T1" fmla="*/ 0 h 276"/>
                    <a:gd name="T2" fmla="*/ 28 w 114"/>
                    <a:gd name="T3" fmla="*/ 40 h 276"/>
                    <a:gd name="T4" fmla="*/ 100 w 114"/>
                    <a:gd name="T5" fmla="*/ 80 h 276"/>
                    <a:gd name="T6" fmla="*/ 112 w 114"/>
                    <a:gd name="T7" fmla="*/ 168 h 276"/>
                    <a:gd name="T8" fmla="*/ 96 w 114"/>
                    <a:gd name="T9" fmla="*/ 276 h 2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4"/>
                    <a:gd name="T16" fmla="*/ 0 h 276"/>
                    <a:gd name="T17" fmla="*/ 114 w 114"/>
                    <a:gd name="T18" fmla="*/ 276 h 2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4" h="276">
                      <a:moveTo>
                        <a:pt x="0" y="0"/>
                      </a:moveTo>
                      <a:cubicBezTo>
                        <a:pt x="5" y="7"/>
                        <a:pt x="11" y="27"/>
                        <a:pt x="28" y="40"/>
                      </a:cubicBezTo>
                      <a:cubicBezTo>
                        <a:pt x="45" y="53"/>
                        <a:pt x="86" y="59"/>
                        <a:pt x="100" y="80"/>
                      </a:cubicBezTo>
                      <a:cubicBezTo>
                        <a:pt x="114" y="101"/>
                        <a:pt x="113" y="135"/>
                        <a:pt x="112" y="168"/>
                      </a:cubicBezTo>
                      <a:cubicBezTo>
                        <a:pt x="111" y="201"/>
                        <a:pt x="99" y="254"/>
                        <a:pt x="96" y="276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" name="Freeform 593"/>
                <p:cNvSpPr>
                  <a:spLocks/>
                </p:cNvSpPr>
                <p:nvPr/>
              </p:nvSpPr>
              <p:spPr bwMode="auto">
                <a:xfrm>
                  <a:off x="1584" y="3552"/>
                  <a:ext cx="96" cy="48"/>
                </a:xfrm>
                <a:custGeom>
                  <a:avLst/>
                  <a:gdLst>
                    <a:gd name="T0" fmla="*/ 96 w 96"/>
                    <a:gd name="T1" fmla="*/ 0 h 48"/>
                    <a:gd name="T2" fmla="*/ 46 w 96"/>
                    <a:gd name="T3" fmla="*/ 38 h 48"/>
                    <a:gd name="T4" fmla="*/ 0 w 96"/>
                    <a:gd name="T5" fmla="*/ 48 h 48"/>
                    <a:gd name="T6" fmla="*/ 0 60000 65536"/>
                    <a:gd name="T7" fmla="*/ 0 60000 65536"/>
                    <a:gd name="T8" fmla="*/ 0 60000 65536"/>
                    <a:gd name="T9" fmla="*/ 0 w 96"/>
                    <a:gd name="T10" fmla="*/ 0 h 48"/>
                    <a:gd name="T11" fmla="*/ 96 w 96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6" h="48">
                      <a:moveTo>
                        <a:pt x="96" y="0"/>
                      </a:moveTo>
                      <a:cubicBezTo>
                        <a:pt x="88" y="6"/>
                        <a:pt x="62" y="30"/>
                        <a:pt x="46" y="38"/>
                      </a:cubicBezTo>
                      <a:cubicBezTo>
                        <a:pt x="30" y="46"/>
                        <a:pt x="10" y="46"/>
                        <a:pt x="0" y="4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6" name="Freeform 594"/>
                <p:cNvSpPr>
                  <a:spLocks/>
                </p:cNvSpPr>
                <p:nvPr/>
              </p:nvSpPr>
              <p:spPr bwMode="auto">
                <a:xfrm>
                  <a:off x="1390" y="3206"/>
                  <a:ext cx="98" cy="394"/>
                </a:xfrm>
                <a:custGeom>
                  <a:avLst/>
                  <a:gdLst>
                    <a:gd name="T0" fmla="*/ 0 w 98"/>
                    <a:gd name="T1" fmla="*/ 0 h 394"/>
                    <a:gd name="T2" fmla="*/ 56 w 98"/>
                    <a:gd name="T3" fmla="*/ 48 h 394"/>
                    <a:gd name="T4" fmla="*/ 84 w 98"/>
                    <a:gd name="T5" fmla="*/ 108 h 394"/>
                    <a:gd name="T6" fmla="*/ 72 w 98"/>
                    <a:gd name="T7" fmla="*/ 196 h 394"/>
                    <a:gd name="T8" fmla="*/ 40 w 98"/>
                    <a:gd name="T9" fmla="*/ 272 h 394"/>
                    <a:gd name="T10" fmla="*/ 98 w 98"/>
                    <a:gd name="T11" fmla="*/ 394 h 39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394"/>
                    <a:gd name="T20" fmla="*/ 98 w 98"/>
                    <a:gd name="T21" fmla="*/ 394 h 39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394">
                      <a:moveTo>
                        <a:pt x="0" y="0"/>
                      </a:moveTo>
                      <a:cubicBezTo>
                        <a:pt x="9" y="8"/>
                        <a:pt x="42" y="30"/>
                        <a:pt x="56" y="48"/>
                      </a:cubicBezTo>
                      <a:cubicBezTo>
                        <a:pt x="70" y="66"/>
                        <a:pt x="81" y="83"/>
                        <a:pt x="84" y="108"/>
                      </a:cubicBezTo>
                      <a:cubicBezTo>
                        <a:pt x="87" y="133"/>
                        <a:pt x="79" y="169"/>
                        <a:pt x="72" y="196"/>
                      </a:cubicBezTo>
                      <a:cubicBezTo>
                        <a:pt x="65" y="223"/>
                        <a:pt x="36" y="239"/>
                        <a:pt x="40" y="272"/>
                      </a:cubicBezTo>
                      <a:cubicBezTo>
                        <a:pt x="44" y="305"/>
                        <a:pt x="86" y="369"/>
                        <a:pt x="98" y="394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7" name="Freeform 595"/>
                <p:cNvSpPr>
                  <a:spLocks/>
                </p:cNvSpPr>
                <p:nvPr/>
              </p:nvSpPr>
              <p:spPr bwMode="auto">
                <a:xfrm>
                  <a:off x="1424" y="3216"/>
                  <a:ext cx="208" cy="448"/>
                </a:xfrm>
                <a:custGeom>
                  <a:avLst/>
                  <a:gdLst>
                    <a:gd name="T0" fmla="*/ 112 w 208"/>
                    <a:gd name="T1" fmla="*/ 0 h 448"/>
                    <a:gd name="T2" fmla="*/ 112 w 208"/>
                    <a:gd name="T3" fmla="*/ 96 h 448"/>
                    <a:gd name="T4" fmla="*/ 18 w 208"/>
                    <a:gd name="T5" fmla="*/ 210 h 448"/>
                    <a:gd name="T6" fmla="*/ 16 w 208"/>
                    <a:gd name="T7" fmla="*/ 336 h 448"/>
                    <a:gd name="T8" fmla="*/ 112 w 208"/>
                    <a:gd name="T9" fmla="*/ 432 h 448"/>
                    <a:gd name="T10" fmla="*/ 208 w 208"/>
                    <a:gd name="T11" fmla="*/ 432 h 44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08"/>
                    <a:gd name="T19" fmla="*/ 0 h 448"/>
                    <a:gd name="T20" fmla="*/ 208 w 208"/>
                    <a:gd name="T21" fmla="*/ 448 h 44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08" h="448">
                      <a:moveTo>
                        <a:pt x="112" y="0"/>
                      </a:moveTo>
                      <a:cubicBezTo>
                        <a:pt x="120" y="32"/>
                        <a:pt x="128" y="61"/>
                        <a:pt x="112" y="96"/>
                      </a:cubicBezTo>
                      <a:cubicBezTo>
                        <a:pt x="96" y="131"/>
                        <a:pt x="34" y="170"/>
                        <a:pt x="18" y="210"/>
                      </a:cubicBezTo>
                      <a:cubicBezTo>
                        <a:pt x="2" y="250"/>
                        <a:pt x="0" y="299"/>
                        <a:pt x="16" y="336"/>
                      </a:cubicBezTo>
                      <a:cubicBezTo>
                        <a:pt x="32" y="373"/>
                        <a:pt x="80" y="416"/>
                        <a:pt x="112" y="432"/>
                      </a:cubicBezTo>
                      <a:cubicBezTo>
                        <a:pt x="144" y="448"/>
                        <a:pt x="176" y="440"/>
                        <a:pt x="208" y="43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8" name="Freeform 596"/>
                <p:cNvSpPr>
                  <a:spLocks/>
                </p:cNvSpPr>
                <p:nvPr/>
              </p:nvSpPr>
              <p:spPr bwMode="auto">
                <a:xfrm>
                  <a:off x="1362" y="3290"/>
                  <a:ext cx="113" cy="132"/>
                </a:xfrm>
                <a:custGeom>
                  <a:avLst/>
                  <a:gdLst>
                    <a:gd name="T0" fmla="*/ 0 w 113"/>
                    <a:gd name="T1" fmla="*/ 0 h 132"/>
                    <a:gd name="T2" fmla="*/ 100 w 113"/>
                    <a:gd name="T3" fmla="*/ 76 h 132"/>
                    <a:gd name="T4" fmla="*/ 80 w 113"/>
                    <a:gd name="T5" fmla="*/ 132 h 132"/>
                    <a:gd name="T6" fmla="*/ 0 60000 65536"/>
                    <a:gd name="T7" fmla="*/ 0 60000 65536"/>
                    <a:gd name="T8" fmla="*/ 0 60000 65536"/>
                    <a:gd name="T9" fmla="*/ 0 w 113"/>
                    <a:gd name="T10" fmla="*/ 0 h 132"/>
                    <a:gd name="T11" fmla="*/ 113 w 113"/>
                    <a:gd name="T12" fmla="*/ 132 h 1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3" h="132">
                      <a:moveTo>
                        <a:pt x="0" y="0"/>
                      </a:moveTo>
                      <a:cubicBezTo>
                        <a:pt x="17" y="13"/>
                        <a:pt x="87" y="54"/>
                        <a:pt x="100" y="76"/>
                      </a:cubicBezTo>
                      <a:cubicBezTo>
                        <a:pt x="113" y="98"/>
                        <a:pt x="84" y="120"/>
                        <a:pt x="80" y="13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9" name="Freeform 597"/>
                <p:cNvSpPr>
                  <a:spLocks/>
                </p:cNvSpPr>
                <p:nvPr/>
              </p:nvSpPr>
              <p:spPr bwMode="auto">
                <a:xfrm>
                  <a:off x="1488" y="3306"/>
                  <a:ext cx="114" cy="294"/>
                </a:xfrm>
                <a:custGeom>
                  <a:avLst/>
                  <a:gdLst>
                    <a:gd name="T0" fmla="*/ 114 w 114"/>
                    <a:gd name="T1" fmla="*/ 0 h 294"/>
                    <a:gd name="T2" fmla="*/ 48 w 114"/>
                    <a:gd name="T3" fmla="*/ 102 h 294"/>
                    <a:gd name="T4" fmla="*/ 14 w 114"/>
                    <a:gd name="T5" fmla="*/ 176 h 294"/>
                    <a:gd name="T6" fmla="*/ 0 w 114"/>
                    <a:gd name="T7" fmla="*/ 294 h 29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4"/>
                    <a:gd name="T13" fmla="*/ 0 h 294"/>
                    <a:gd name="T14" fmla="*/ 114 w 114"/>
                    <a:gd name="T15" fmla="*/ 294 h 29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4" h="294">
                      <a:moveTo>
                        <a:pt x="114" y="0"/>
                      </a:moveTo>
                      <a:cubicBezTo>
                        <a:pt x="102" y="17"/>
                        <a:pt x="65" y="73"/>
                        <a:pt x="48" y="102"/>
                      </a:cubicBezTo>
                      <a:cubicBezTo>
                        <a:pt x="31" y="131"/>
                        <a:pt x="22" y="144"/>
                        <a:pt x="14" y="176"/>
                      </a:cubicBezTo>
                      <a:cubicBezTo>
                        <a:pt x="6" y="208"/>
                        <a:pt x="3" y="270"/>
                        <a:pt x="0" y="294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0" name="Freeform 598"/>
                <p:cNvSpPr>
                  <a:spLocks/>
                </p:cNvSpPr>
                <p:nvPr/>
              </p:nvSpPr>
              <p:spPr bwMode="auto">
                <a:xfrm>
                  <a:off x="1542" y="3378"/>
                  <a:ext cx="92" cy="12"/>
                </a:xfrm>
                <a:custGeom>
                  <a:avLst/>
                  <a:gdLst>
                    <a:gd name="T0" fmla="*/ 0 w 92"/>
                    <a:gd name="T1" fmla="*/ 12 h 12"/>
                    <a:gd name="T2" fmla="*/ 56 w 92"/>
                    <a:gd name="T3" fmla="*/ 0 h 12"/>
                    <a:gd name="T4" fmla="*/ 92 w 92"/>
                    <a:gd name="T5" fmla="*/ 12 h 12"/>
                    <a:gd name="T6" fmla="*/ 0 60000 65536"/>
                    <a:gd name="T7" fmla="*/ 0 60000 65536"/>
                    <a:gd name="T8" fmla="*/ 0 60000 65536"/>
                    <a:gd name="T9" fmla="*/ 0 w 92"/>
                    <a:gd name="T10" fmla="*/ 0 h 12"/>
                    <a:gd name="T11" fmla="*/ 92 w 92"/>
                    <a:gd name="T12" fmla="*/ 12 h 1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2" h="12">
                      <a:moveTo>
                        <a:pt x="0" y="12"/>
                      </a:moveTo>
                      <a:cubicBezTo>
                        <a:pt x="9" y="11"/>
                        <a:pt x="41" y="0"/>
                        <a:pt x="56" y="0"/>
                      </a:cubicBezTo>
                      <a:cubicBezTo>
                        <a:pt x="71" y="0"/>
                        <a:pt x="85" y="10"/>
                        <a:pt x="92" y="1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1" name="Freeform 599"/>
                <p:cNvSpPr>
                  <a:spLocks/>
                </p:cNvSpPr>
                <p:nvPr/>
              </p:nvSpPr>
              <p:spPr bwMode="auto">
                <a:xfrm>
                  <a:off x="1504" y="3430"/>
                  <a:ext cx="224" cy="234"/>
                </a:xfrm>
                <a:custGeom>
                  <a:avLst/>
                  <a:gdLst>
                    <a:gd name="T0" fmla="*/ 114 w 224"/>
                    <a:gd name="T1" fmla="*/ 0 h 234"/>
                    <a:gd name="T2" fmla="*/ 32 w 224"/>
                    <a:gd name="T3" fmla="*/ 74 h 234"/>
                    <a:gd name="T4" fmla="*/ 32 w 224"/>
                    <a:gd name="T5" fmla="*/ 122 h 234"/>
                    <a:gd name="T6" fmla="*/ 32 w 224"/>
                    <a:gd name="T7" fmla="*/ 218 h 234"/>
                    <a:gd name="T8" fmla="*/ 224 w 224"/>
                    <a:gd name="T9" fmla="*/ 218 h 2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4"/>
                    <a:gd name="T16" fmla="*/ 0 h 234"/>
                    <a:gd name="T17" fmla="*/ 224 w 224"/>
                    <a:gd name="T18" fmla="*/ 234 h 23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4" h="234">
                      <a:moveTo>
                        <a:pt x="114" y="0"/>
                      </a:moveTo>
                      <a:cubicBezTo>
                        <a:pt x="100" y="13"/>
                        <a:pt x="46" y="54"/>
                        <a:pt x="32" y="74"/>
                      </a:cubicBezTo>
                      <a:cubicBezTo>
                        <a:pt x="18" y="94"/>
                        <a:pt x="32" y="98"/>
                        <a:pt x="32" y="122"/>
                      </a:cubicBezTo>
                      <a:cubicBezTo>
                        <a:pt x="32" y="146"/>
                        <a:pt x="0" y="202"/>
                        <a:pt x="32" y="218"/>
                      </a:cubicBezTo>
                      <a:cubicBezTo>
                        <a:pt x="64" y="234"/>
                        <a:pt x="144" y="226"/>
                        <a:pt x="224" y="21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2" name="Freeform 600"/>
                <p:cNvSpPr>
                  <a:spLocks/>
                </p:cNvSpPr>
                <p:nvPr/>
              </p:nvSpPr>
              <p:spPr bwMode="auto">
                <a:xfrm>
                  <a:off x="1581" y="3453"/>
                  <a:ext cx="100" cy="102"/>
                </a:xfrm>
                <a:custGeom>
                  <a:avLst/>
                  <a:gdLst>
                    <a:gd name="T0" fmla="*/ 99 w 100"/>
                    <a:gd name="T1" fmla="*/ 3 h 102"/>
                    <a:gd name="T2" fmla="*/ 41 w 100"/>
                    <a:gd name="T3" fmla="*/ 61 h 102"/>
                    <a:gd name="T4" fmla="*/ 3 w 100"/>
                    <a:gd name="T5" fmla="*/ 99 h 102"/>
                    <a:gd name="T6" fmla="*/ 61 w 100"/>
                    <a:gd name="T7" fmla="*/ 81 h 102"/>
                    <a:gd name="T8" fmla="*/ 99 w 100"/>
                    <a:gd name="T9" fmla="*/ 3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0"/>
                    <a:gd name="T16" fmla="*/ 0 h 102"/>
                    <a:gd name="T17" fmla="*/ 100 w 100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0" h="102">
                      <a:moveTo>
                        <a:pt x="99" y="3"/>
                      </a:moveTo>
                      <a:cubicBezTo>
                        <a:pt x="96" y="0"/>
                        <a:pt x="57" y="45"/>
                        <a:pt x="41" y="61"/>
                      </a:cubicBezTo>
                      <a:cubicBezTo>
                        <a:pt x="25" y="77"/>
                        <a:pt x="0" y="96"/>
                        <a:pt x="3" y="99"/>
                      </a:cubicBezTo>
                      <a:cubicBezTo>
                        <a:pt x="6" y="102"/>
                        <a:pt x="45" y="97"/>
                        <a:pt x="61" y="81"/>
                      </a:cubicBezTo>
                      <a:cubicBezTo>
                        <a:pt x="77" y="65"/>
                        <a:pt x="100" y="9"/>
                        <a:pt x="99" y="3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3" name="Freeform 601"/>
                <p:cNvSpPr>
                  <a:spLocks/>
                </p:cNvSpPr>
                <p:nvPr/>
              </p:nvSpPr>
              <p:spPr bwMode="auto">
                <a:xfrm>
                  <a:off x="1665" y="3113"/>
                  <a:ext cx="186" cy="180"/>
                </a:xfrm>
                <a:custGeom>
                  <a:avLst/>
                  <a:gdLst>
                    <a:gd name="T0" fmla="*/ 137 w 186"/>
                    <a:gd name="T1" fmla="*/ 29 h 180"/>
                    <a:gd name="T2" fmla="*/ 73 w 186"/>
                    <a:gd name="T3" fmla="*/ 9 h 180"/>
                    <a:gd name="T4" fmla="*/ 5 w 186"/>
                    <a:gd name="T5" fmla="*/ 5 h 180"/>
                    <a:gd name="T6" fmla="*/ 41 w 186"/>
                    <a:gd name="T7" fmla="*/ 37 h 180"/>
                    <a:gd name="T8" fmla="*/ 45 w 186"/>
                    <a:gd name="T9" fmla="*/ 65 h 180"/>
                    <a:gd name="T10" fmla="*/ 53 w 186"/>
                    <a:gd name="T11" fmla="*/ 101 h 180"/>
                    <a:gd name="T12" fmla="*/ 76 w 186"/>
                    <a:gd name="T13" fmla="*/ 88 h 180"/>
                    <a:gd name="T14" fmla="*/ 137 w 186"/>
                    <a:gd name="T15" fmla="*/ 81 h 180"/>
                    <a:gd name="T16" fmla="*/ 153 w 186"/>
                    <a:gd name="T17" fmla="*/ 101 h 180"/>
                    <a:gd name="T18" fmla="*/ 153 w 186"/>
                    <a:gd name="T19" fmla="*/ 173 h 180"/>
                    <a:gd name="T20" fmla="*/ 161 w 186"/>
                    <a:gd name="T21" fmla="*/ 141 h 180"/>
                    <a:gd name="T22" fmla="*/ 181 w 186"/>
                    <a:gd name="T23" fmla="*/ 141 h 180"/>
                    <a:gd name="T24" fmla="*/ 169 w 186"/>
                    <a:gd name="T25" fmla="*/ 105 h 180"/>
                    <a:gd name="T26" fmla="*/ 181 w 186"/>
                    <a:gd name="T27" fmla="*/ 89 h 180"/>
                    <a:gd name="T28" fmla="*/ 137 w 186"/>
                    <a:gd name="T29" fmla="*/ 29 h 1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86"/>
                    <a:gd name="T46" fmla="*/ 0 h 180"/>
                    <a:gd name="T47" fmla="*/ 186 w 186"/>
                    <a:gd name="T48" fmla="*/ 180 h 180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86" h="180">
                      <a:moveTo>
                        <a:pt x="137" y="29"/>
                      </a:moveTo>
                      <a:cubicBezTo>
                        <a:pt x="119" y="16"/>
                        <a:pt x="95" y="13"/>
                        <a:pt x="73" y="9"/>
                      </a:cubicBezTo>
                      <a:cubicBezTo>
                        <a:pt x="51" y="5"/>
                        <a:pt x="10" y="0"/>
                        <a:pt x="5" y="5"/>
                      </a:cubicBezTo>
                      <a:cubicBezTo>
                        <a:pt x="0" y="10"/>
                        <a:pt x="34" y="27"/>
                        <a:pt x="41" y="37"/>
                      </a:cubicBezTo>
                      <a:cubicBezTo>
                        <a:pt x="48" y="47"/>
                        <a:pt x="43" y="54"/>
                        <a:pt x="45" y="65"/>
                      </a:cubicBezTo>
                      <a:cubicBezTo>
                        <a:pt x="47" y="76"/>
                        <a:pt x="48" y="97"/>
                        <a:pt x="53" y="101"/>
                      </a:cubicBezTo>
                      <a:cubicBezTo>
                        <a:pt x="58" y="105"/>
                        <a:pt x="62" y="91"/>
                        <a:pt x="76" y="88"/>
                      </a:cubicBezTo>
                      <a:cubicBezTo>
                        <a:pt x="90" y="85"/>
                        <a:pt x="124" y="79"/>
                        <a:pt x="137" y="81"/>
                      </a:cubicBezTo>
                      <a:cubicBezTo>
                        <a:pt x="150" y="83"/>
                        <a:pt x="150" y="86"/>
                        <a:pt x="153" y="101"/>
                      </a:cubicBezTo>
                      <a:cubicBezTo>
                        <a:pt x="156" y="116"/>
                        <a:pt x="152" y="166"/>
                        <a:pt x="153" y="173"/>
                      </a:cubicBezTo>
                      <a:cubicBezTo>
                        <a:pt x="154" y="180"/>
                        <a:pt x="156" y="146"/>
                        <a:pt x="161" y="141"/>
                      </a:cubicBezTo>
                      <a:cubicBezTo>
                        <a:pt x="166" y="136"/>
                        <a:pt x="180" y="147"/>
                        <a:pt x="181" y="141"/>
                      </a:cubicBezTo>
                      <a:cubicBezTo>
                        <a:pt x="182" y="135"/>
                        <a:pt x="169" y="114"/>
                        <a:pt x="169" y="105"/>
                      </a:cubicBezTo>
                      <a:cubicBezTo>
                        <a:pt x="169" y="96"/>
                        <a:pt x="186" y="102"/>
                        <a:pt x="181" y="89"/>
                      </a:cubicBezTo>
                      <a:cubicBezTo>
                        <a:pt x="176" y="76"/>
                        <a:pt x="155" y="42"/>
                        <a:pt x="137" y="29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16" name="Freeform 602"/>
              <p:cNvSpPr>
                <a:spLocks/>
              </p:cNvSpPr>
              <p:nvPr/>
            </p:nvSpPr>
            <p:spPr bwMode="auto">
              <a:xfrm>
                <a:off x="2670" y="3462"/>
                <a:ext cx="406" cy="135"/>
              </a:xfrm>
              <a:custGeom>
                <a:avLst/>
                <a:gdLst>
                  <a:gd name="T0" fmla="*/ 0 w 406"/>
                  <a:gd name="T1" fmla="*/ 0 h 135"/>
                  <a:gd name="T2" fmla="*/ 44 w 406"/>
                  <a:gd name="T3" fmla="*/ 64 h 135"/>
                  <a:gd name="T4" fmla="*/ 168 w 406"/>
                  <a:gd name="T5" fmla="*/ 124 h 135"/>
                  <a:gd name="T6" fmla="*/ 316 w 406"/>
                  <a:gd name="T7" fmla="*/ 128 h 135"/>
                  <a:gd name="T8" fmla="*/ 402 w 406"/>
                  <a:gd name="T9" fmla="*/ 90 h 135"/>
                  <a:gd name="T10" fmla="*/ 292 w 406"/>
                  <a:gd name="T11" fmla="*/ 112 h 135"/>
                  <a:gd name="T12" fmla="*/ 232 w 406"/>
                  <a:gd name="T13" fmla="*/ 116 h 135"/>
                  <a:gd name="T14" fmla="*/ 120 w 406"/>
                  <a:gd name="T15" fmla="*/ 88 h 135"/>
                  <a:gd name="T16" fmla="*/ 68 w 406"/>
                  <a:gd name="T17" fmla="*/ 72 h 135"/>
                  <a:gd name="T18" fmla="*/ 4 w 406"/>
                  <a:gd name="T19" fmla="*/ 0 h 13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06"/>
                  <a:gd name="T31" fmla="*/ 0 h 135"/>
                  <a:gd name="T32" fmla="*/ 406 w 406"/>
                  <a:gd name="T33" fmla="*/ 135 h 13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06" h="135">
                    <a:moveTo>
                      <a:pt x="0" y="0"/>
                    </a:moveTo>
                    <a:cubicBezTo>
                      <a:pt x="7" y="11"/>
                      <a:pt x="16" y="43"/>
                      <a:pt x="44" y="64"/>
                    </a:cubicBezTo>
                    <a:cubicBezTo>
                      <a:pt x="72" y="85"/>
                      <a:pt x="123" y="113"/>
                      <a:pt x="168" y="124"/>
                    </a:cubicBezTo>
                    <a:cubicBezTo>
                      <a:pt x="213" y="135"/>
                      <a:pt x="277" y="134"/>
                      <a:pt x="316" y="128"/>
                    </a:cubicBezTo>
                    <a:cubicBezTo>
                      <a:pt x="355" y="122"/>
                      <a:pt x="406" y="93"/>
                      <a:pt x="402" y="90"/>
                    </a:cubicBezTo>
                    <a:cubicBezTo>
                      <a:pt x="398" y="87"/>
                      <a:pt x="320" y="108"/>
                      <a:pt x="292" y="112"/>
                    </a:cubicBezTo>
                    <a:cubicBezTo>
                      <a:pt x="264" y="116"/>
                      <a:pt x="261" y="120"/>
                      <a:pt x="232" y="116"/>
                    </a:cubicBezTo>
                    <a:cubicBezTo>
                      <a:pt x="203" y="112"/>
                      <a:pt x="147" y="95"/>
                      <a:pt x="120" y="88"/>
                    </a:cubicBezTo>
                    <a:cubicBezTo>
                      <a:pt x="93" y="81"/>
                      <a:pt x="87" y="87"/>
                      <a:pt x="68" y="72"/>
                    </a:cubicBezTo>
                    <a:cubicBezTo>
                      <a:pt x="49" y="57"/>
                      <a:pt x="17" y="15"/>
                      <a:pt x="4" y="0"/>
                    </a:cubicBezTo>
                  </a:path>
                </a:pathLst>
              </a:custGeom>
              <a:gradFill rotWithShape="1">
                <a:gsLst>
                  <a:gs pos="0">
                    <a:srgbClr val="003A00"/>
                  </a:gs>
                  <a:gs pos="100000">
                    <a:srgbClr val="003A00"/>
                  </a:gs>
                </a:gsLst>
                <a:lin ang="5400000" scaled="1"/>
              </a:gradFill>
              <a:ln w="3175">
                <a:solidFill>
                  <a:srgbClr val="003A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93" name="Freeform 603" descr="Циновка"/>
            <p:cNvSpPr>
              <a:spLocks/>
            </p:cNvSpPr>
            <p:nvPr/>
          </p:nvSpPr>
          <p:spPr bwMode="auto">
            <a:xfrm flipH="1">
              <a:off x="2736" y="2832"/>
              <a:ext cx="1008" cy="1402"/>
            </a:xfrm>
            <a:custGeom>
              <a:avLst/>
              <a:gdLst>
                <a:gd name="T0" fmla="*/ 434 w 912"/>
                <a:gd name="T1" fmla="*/ 1172 h 1194"/>
                <a:gd name="T2" fmla="*/ 701 w 912"/>
                <a:gd name="T3" fmla="*/ 1172 h 1194"/>
                <a:gd name="T4" fmla="*/ 845 w 912"/>
                <a:gd name="T5" fmla="*/ 1107 h 1194"/>
                <a:gd name="T6" fmla="*/ 834 w 912"/>
                <a:gd name="T7" fmla="*/ 912 h 1194"/>
                <a:gd name="T8" fmla="*/ 834 w 912"/>
                <a:gd name="T9" fmla="*/ 783 h 1194"/>
                <a:gd name="T10" fmla="*/ 834 w 912"/>
                <a:gd name="T11" fmla="*/ 653 h 1194"/>
                <a:gd name="T12" fmla="*/ 901 w 912"/>
                <a:gd name="T13" fmla="*/ 328 h 1194"/>
                <a:gd name="T14" fmla="*/ 901 w 912"/>
                <a:gd name="T15" fmla="*/ 133 h 1194"/>
                <a:gd name="T16" fmla="*/ 902 w 912"/>
                <a:gd name="T17" fmla="*/ 53 h 1194"/>
                <a:gd name="T18" fmla="*/ 887 w 912"/>
                <a:gd name="T19" fmla="*/ 23 h 1194"/>
                <a:gd name="T20" fmla="*/ 872 w 912"/>
                <a:gd name="T21" fmla="*/ 7 h 1194"/>
                <a:gd name="T22" fmla="*/ 841 w 912"/>
                <a:gd name="T23" fmla="*/ 68 h 1194"/>
                <a:gd name="T24" fmla="*/ 720 w 912"/>
                <a:gd name="T25" fmla="*/ 98 h 1194"/>
                <a:gd name="T26" fmla="*/ 568 w 912"/>
                <a:gd name="T27" fmla="*/ 129 h 1194"/>
                <a:gd name="T28" fmla="*/ 356 w 912"/>
                <a:gd name="T29" fmla="*/ 114 h 1194"/>
                <a:gd name="T30" fmla="*/ 114 w 912"/>
                <a:gd name="T31" fmla="*/ 98 h 1194"/>
                <a:gd name="T32" fmla="*/ 144 w 912"/>
                <a:gd name="T33" fmla="*/ 83 h 1194"/>
                <a:gd name="T34" fmla="*/ 144 w 912"/>
                <a:gd name="T35" fmla="*/ 23 h 1194"/>
                <a:gd name="T36" fmla="*/ 129 w 912"/>
                <a:gd name="T37" fmla="*/ 53 h 1194"/>
                <a:gd name="T38" fmla="*/ 114 w 912"/>
                <a:gd name="T39" fmla="*/ 53 h 1194"/>
                <a:gd name="T40" fmla="*/ 114 w 912"/>
                <a:gd name="T41" fmla="*/ 83 h 1194"/>
                <a:gd name="T42" fmla="*/ 100 w 912"/>
                <a:gd name="T43" fmla="*/ 263 h 1194"/>
                <a:gd name="T44" fmla="*/ 33 w 912"/>
                <a:gd name="T45" fmla="*/ 718 h 1194"/>
                <a:gd name="T46" fmla="*/ 33 w 912"/>
                <a:gd name="T47" fmla="*/ 912 h 1194"/>
                <a:gd name="T48" fmla="*/ 44 w 912"/>
                <a:gd name="T49" fmla="*/ 1151 h 1194"/>
                <a:gd name="T50" fmla="*/ 300 w 912"/>
                <a:gd name="T51" fmla="*/ 1172 h 1194"/>
                <a:gd name="T52" fmla="*/ 434 w 912"/>
                <a:gd name="T53" fmla="*/ 1172 h 1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912"/>
                <a:gd name="T82" fmla="*/ 0 h 1194"/>
                <a:gd name="T83" fmla="*/ 912 w 912"/>
                <a:gd name="T84" fmla="*/ 1194 h 1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912" h="1194">
                  <a:moveTo>
                    <a:pt x="434" y="1172"/>
                  </a:moveTo>
                  <a:cubicBezTo>
                    <a:pt x="500" y="1172"/>
                    <a:pt x="633" y="1183"/>
                    <a:pt x="701" y="1172"/>
                  </a:cubicBezTo>
                  <a:cubicBezTo>
                    <a:pt x="769" y="1162"/>
                    <a:pt x="823" y="1151"/>
                    <a:pt x="845" y="1107"/>
                  </a:cubicBezTo>
                  <a:cubicBezTo>
                    <a:pt x="868" y="1064"/>
                    <a:pt x="836" y="967"/>
                    <a:pt x="834" y="912"/>
                  </a:cubicBezTo>
                  <a:cubicBezTo>
                    <a:pt x="833" y="858"/>
                    <a:pt x="834" y="826"/>
                    <a:pt x="834" y="783"/>
                  </a:cubicBezTo>
                  <a:cubicBezTo>
                    <a:pt x="834" y="739"/>
                    <a:pt x="823" y="728"/>
                    <a:pt x="834" y="653"/>
                  </a:cubicBezTo>
                  <a:cubicBezTo>
                    <a:pt x="845" y="577"/>
                    <a:pt x="890" y="414"/>
                    <a:pt x="901" y="328"/>
                  </a:cubicBezTo>
                  <a:cubicBezTo>
                    <a:pt x="912" y="241"/>
                    <a:pt x="901" y="179"/>
                    <a:pt x="901" y="133"/>
                  </a:cubicBezTo>
                  <a:cubicBezTo>
                    <a:pt x="901" y="87"/>
                    <a:pt x="904" y="71"/>
                    <a:pt x="902" y="53"/>
                  </a:cubicBezTo>
                  <a:cubicBezTo>
                    <a:pt x="900" y="35"/>
                    <a:pt x="892" y="31"/>
                    <a:pt x="887" y="23"/>
                  </a:cubicBezTo>
                  <a:cubicBezTo>
                    <a:pt x="882" y="15"/>
                    <a:pt x="880" y="0"/>
                    <a:pt x="872" y="7"/>
                  </a:cubicBezTo>
                  <a:cubicBezTo>
                    <a:pt x="864" y="14"/>
                    <a:pt x="866" y="53"/>
                    <a:pt x="841" y="68"/>
                  </a:cubicBezTo>
                  <a:cubicBezTo>
                    <a:pt x="816" y="83"/>
                    <a:pt x="765" y="88"/>
                    <a:pt x="720" y="98"/>
                  </a:cubicBezTo>
                  <a:cubicBezTo>
                    <a:pt x="675" y="108"/>
                    <a:pt x="629" y="126"/>
                    <a:pt x="568" y="129"/>
                  </a:cubicBezTo>
                  <a:cubicBezTo>
                    <a:pt x="507" y="132"/>
                    <a:pt x="432" y="119"/>
                    <a:pt x="356" y="114"/>
                  </a:cubicBezTo>
                  <a:cubicBezTo>
                    <a:pt x="280" y="109"/>
                    <a:pt x="149" y="103"/>
                    <a:pt x="114" y="98"/>
                  </a:cubicBezTo>
                  <a:cubicBezTo>
                    <a:pt x="79" y="93"/>
                    <a:pt x="139" y="95"/>
                    <a:pt x="144" y="83"/>
                  </a:cubicBezTo>
                  <a:cubicBezTo>
                    <a:pt x="149" y="71"/>
                    <a:pt x="146" y="28"/>
                    <a:pt x="144" y="23"/>
                  </a:cubicBezTo>
                  <a:cubicBezTo>
                    <a:pt x="142" y="18"/>
                    <a:pt x="134" y="48"/>
                    <a:pt x="129" y="53"/>
                  </a:cubicBezTo>
                  <a:cubicBezTo>
                    <a:pt x="124" y="58"/>
                    <a:pt x="116" y="48"/>
                    <a:pt x="114" y="53"/>
                  </a:cubicBezTo>
                  <a:cubicBezTo>
                    <a:pt x="112" y="58"/>
                    <a:pt x="116" y="48"/>
                    <a:pt x="114" y="83"/>
                  </a:cubicBezTo>
                  <a:cubicBezTo>
                    <a:pt x="112" y="118"/>
                    <a:pt x="113" y="157"/>
                    <a:pt x="100" y="263"/>
                  </a:cubicBezTo>
                  <a:cubicBezTo>
                    <a:pt x="87" y="369"/>
                    <a:pt x="44" y="609"/>
                    <a:pt x="33" y="718"/>
                  </a:cubicBezTo>
                  <a:cubicBezTo>
                    <a:pt x="22" y="826"/>
                    <a:pt x="32" y="841"/>
                    <a:pt x="33" y="912"/>
                  </a:cubicBezTo>
                  <a:cubicBezTo>
                    <a:pt x="35" y="984"/>
                    <a:pt x="0" y="1107"/>
                    <a:pt x="44" y="1151"/>
                  </a:cubicBezTo>
                  <a:cubicBezTo>
                    <a:pt x="89" y="1194"/>
                    <a:pt x="235" y="1168"/>
                    <a:pt x="300" y="1172"/>
                  </a:cubicBezTo>
                  <a:cubicBezTo>
                    <a:pt x="366" y="1176"/>
                    <a:pt x="367" y="1172"/>
                    <a:pt x="434" y="1172"/>
                  </a:cubicBez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8" name="Group 604"/>
            <p:cNvGrpSpPr>
              <a:grpSpLocks/>
            </p:cNvGrpSpPr>
            <p:nvPr/>
          </p:nvGrpSpPr>
          <p:grpSpPr bwMode="auto">
            <a:xfrm flipH="1">
              <a:off x="3456" y="3744"/>
              <a:ext cx="528" cy="480"/>
              <a:chOff x="2640" y="3024"/>
              <a:chExt cx="598" cy="575"/>
            </a:xfrm>
          </p:grpSpPr>
          <p:grpSp>
            <p:nvGrpSpPr>
              <p:cNvPr id="129" name="Group 605"/>
              <p:cNvGrpSpPr>
                <a:grpSpLocks/>
              </p:cNvGrpSpPr>
              <p:nvPr/>
            </p:nvGrpSpPr>
            <p:grpSpPr bwMode="auto">
              <a:xfrm>
                <a:off x="2640" y="3024"/>
                <a:ext cx="598" cy="575"/>
                <a:chOff x="1355" y="3089"/>
                <a:chExt cx="598" cy="575"/>
              </a:xfrm>
            </p:grpSpPr>
            <p:sp>
              <p:nvSpPr>
                <p:cNvPr id="198" name="Freeform 606"/>
                <p:cNvSpPr>
                  <a:spLocks/>
                </p:cNvSpPr>
                <p:nvPr/>
              </p:nvSpPr>
              <p:spPr bwMode="auto">
                <a:xfrm>
                  <a:off x="1355" y="3089"/>
                  <a:ext cx="598" cy="572"/>
                </a:xfrm>
                <a:custGeom>
                  <a:avLst/>
                  <a:gdLst>
                    <a:gd name="T0" fmla="*/ 85 w 598"/>
                    <a:gd name="T1" fmla="*/ 511 h 572"/>
                    <a:gd name="T2" fmla="*/ 275 w 598"/>
                    <a:gd name="T3" fmla="*/ 569 h 572"/>
                    <a:gd name="T4" fmla="*/ 507 w 598"/>
                    <a:gd name="T5" fmla="*/ 493 h 572"/>
                    <a:gd name="T6" fmla="*/ 591 w 598"/>
                    <a:gd name="T7" fmla="*/ 305 h 572"/>
                    <a:gd name="T8" fmla="*/ 551 w 598"/>
                    <a:gd name="T9" fmla="*/ 113 h 572"/>
                    <a:gd name="T10" fmla="*/ 567 w 598"/>
                    <a:gd name="T11" fmla="*/ 65 h 572"/>
                    <a:gd name="T12" fmla="*/ 565 w 598"/>
                    <a:gd name="T13" fmla="*/ 31 h 572"/>
                    <a:gd name="T14" fmla="*/ 519 w 598"/>
                    <a:gd name="T15" fmla="*/ 17 h 572"/>
                    <a:gd name="T16" fmla="*/ 469 w 598"/>
                    <a:gd name="T17" fmla="*/ 31 h 572"/>
                    <a:gd name="T18" fmla="*/ 443 w 598"/>
                    <a:gd name="T19" fmla="*/ 53 h 572"/>
                    <a:gd name="T20" fmla="*/ 373 w 598"/>
                    <a:gd name="T21" fmla="*/ 31 h 572"/>
                    <a:gd name="T22" fmla="*/ 325 w 598"/>
                    <a:gd name="T23" fmla="*/ 31 h 572"/>
                    <a:gd name="T24" fmla="*/ 303 w 598"/>
                    <a:gd name="T25" fmla="*/ 21 h 572"/>
                    <a:gd name="T26" fmla="*/ 267 w 598"/>
                    <a:gd name="T27" fmla="*/ 9 h 572"/>
                    <a:gd name="T28" fmla="*/ 203 w 598"/>
                    <a:gd name="T29" fmla="*/ 73 h 572"/>
                    <a:gd name="T30" fmla="*/ 133 w 598"/>
                    <a:gd name="T31" fmla="*/ 31 h 572"/>
                    <a:gd name="T32" fmla="*/ 23 w 598"/>
                    <a:gd name="T33" fmla="*/ 49 h 572"/>
                    <a:gd name="T34" fmla="*/ 37 w 598"/>
                    <a:gd name="T35" fmla="*/ 127 h 572"/>
                    <a:gd name="T36" fmla="*/ 3 w 598"/>
                    <a:gd name="T37" fmla="*/ 233 h 572"/>
                    <a:gd name="T38" fmla="*/ 19 w 598"/>
                    <a:gd name="T39" fmla="*/ 409 h 572"/>
                    <a:gd name="T40" fmla="*/ 85 w 598"/>
                    <a:gd name="T41" fmla="*/ 511 h 57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598"/>
                    <a:gd name="T64" fmla="*/ 0 h 572"/>
                    <a:gd name="T65" fmla="*/ 598 w 598"/>
                    <a:gd name="T66" fmla="*/ 572 h 57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598" h="572">
                      <a:moveTo>
                        <a:pt x="85" y="511"/>
                      </a:moveTo>
                      <a:cubicBezTo>
                        <a:pt x="133" y="537"/>
                        <a:pt x="205" y="572"/>
                        <a:pt x="275" y="569"/>
                      </a:cubicBezTo>
                      <a:cubicBezTo>
                        <a:pt x="345" y="566"/>
                        <a:pt x="454" y="537"/>
                        <a:pt x="507" y="493"/>
                      </a:cubicBezTo>
                      <a:cubicBezTo>
                        <a:pt x="560" y="449"/>
                        <a:pt x="584" y="368"/>
                        <a:pt x="591" y="305"/>
                      </a:cubicBezTo>
                      <a:cubicBezTo>
                        <a:pt x="598" y="242"/>
                        <a:pt x="555" y="153"/>
                        <a:pt x="551" y="113"/>
                      </a:cubicBezTo>
                      <a:cubicBezTo>
                        <a:pt x="547" y="73"/>
                        <a:pt x="565" y="79"/>
                        <a:pt x="567" y="65"/>
                      </a:cubicBezTo>
                      <a:cubicBezTo>
                        <a:pt x="569" y="51"/>
                        <a:pt x="573" y="39"/>
                        <a:pt x="565" y="31"/>
                      </a:cubicBezTo>
                      <a:cubicBezTo>
                        <a:pt x="557" y="23"/>
                        <a:pt x="535" y="17"/>
                        <a:pt x="519" y="17"/>
                      </a:cubicBezTo>
                      <a:cubicBezTo>
                        <a:pt x="503" y="17"/>
                        <a:pt x="482" y="25"/>
                        <a:pt x="469" y="31"/>
                      </a:cubicBezTo>
                      <a:cubicBezTo>
                        <a:pt x="456" y="37"/>
                        <a:pt x="459" y="53"/>
                        <a:pt x="443" y="53"/>
                      </a:cubicBezTo>
                      <a:cubicBezTo>
                        <a:pt x="427" y="53"/>
                        <a:pt x="393" y="35"/>
                        <a:pt x="373" y="31"/>
                      </a:cubicBezTo>
                      <a:cubicBezTo>
                        <a:pt x="353" y="27"/>
                        <a:pt x="337" y="33"/>
                        <a:pt x="325" y="31"/>
                      </a:cubicBezTo>
                      <a:cubicBezTo>
                        <a:pt x="313" y="29"/>
                        <a:pt x="313" y="25"/>
                        <a:pt x="303" y="21"/>
                      </a:cubicBezTo>
                      <a:cubicBezTo>
                        <a:pt x="293" y="17"/>
                        <a:pt x="284" y="0"/>
                        <a:pt x="267" y="9"/>
                      </a:cubicBezTo>
                      <a:cubicBezTo>
                        <a:pt x="250" y="18"/>
                        <a:pt x="225" y="69"/>
                        <a:pt x="203" y="73"/>
                      </a:cubicBezTo>
                      <a:cubicBezTo>
                        <a:pt x="181" y="77"/>
                        <a:pt x="163" y="35"/>
                        <a:pt x="133" y="31"/>
                      </a:cubicBezTo>
                      <a:cubicBezTo>
                        <a:pt x="103" y="27"/>
                        <a:pt x="39" y="33"/>
                        <a:pt x="23" y="49"/>
                      </a:cubicBezTo>
                      <a:cubicBezTo>
                        <a:pt x="7" y="65"/>
                        <a:pt x="40" y="96"/>
                        <a:pt x="37" y="127"/>
                      </a:cubicBezTo>
                      <a:cubicBezTo>
                        <a:pt x="34" y="158"/>
                        <a:pt x="6" y="186"/>
                        <a:pt x="3" y="233"/>
                      </a:cubicBezTo>
                      <a:cubicBezTo>
                        <a:pt x="0" y="280"/>
                        <a:pt x="5" y="363"/>
                        <a:pt x="19" y="409"/>
                      </a:cubicBezTo>
                      <a:cubicBezTo>
                        <a:pt x="33" y="455"/>
                        <a:pt x="71" y="490"/>
                        <a:pt x="85" y="51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40C040"/>
                    </a:gs>
                    <a:gs pos="100000">
                      <a:srgbClr val="006600"/>
                    </a:gs>
                  </a:gsLst>
                  <a:lin ang="5400000" scaled="1"/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9" name="Freeform 607"/>
                <p:cNvSpPr>
                  <a:spLocks/>
                </p:cNvSpPr>
                <p:nvPr/>
              </p:nvSpPr>
              <p:spPr bwMode="auto">
                <a:xfrm>
                  <a:off x="1382" y="3143"/>
                  <a:ext cx="354" cy="515"/>
                </a:xfrm>
                <a:custGeom>
                  <a:avLst/>
                  <a:gdLst>
                    <a:gd name="T0" fmla="*/ 0 w 354"/>
                    <a:gd name="T1" fmla="*/ 3 h 515"/>
                    <a:gd name="T2" fmla="*/ 64 w 354"/>
                    <a:gd name="T3" fmla="*/ 11 h 515"/>
                    <a:gd name="T4" fmla="*/ 176 w 354"/>
                    <a:gd name="T5" fmla="*/ 71 h 515"/>
                    <a:gd name="T6" fmla="*/ 288 w 354"/>
                    <a:gd name="T7" fmla="*/ 163 h 515"/>
                    <a:gd name="T8" fmla="*/ 346 w 354"/>
                    <a:gd name="T9" fmla="*/ 313 h 515"/>
                    <a:gd name="T10" fmla="*/ 336 w 354"/>
                    <a:gd name="T11" fmla="*/ 403 h 515"/>
                    <a:gd name="T12" fmla="*/ 272 w 354"/>
                    <a:gd name="T13" fmla="*/ 515 h 5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54"/>
                    <a:gd name="T22" fmla="*/ 0 h 515"/>
                    <a:gd name="T23" fmla="*/ 354 w 354"/>
                    <a:gd name="T24" fmla="*/ 515 h 5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54" h="515">
                      <a:moveTo>
                        <a:pt x="0" y="3"/>
                      </a:moveTo>
                      <a:cubicBezTo>
                        <a:pt x="11" y="4"/>
                        <a:pt x="35" y="0"/>
                        <a:pt x="64" y="11"/>
                      </a:cubicBezTo>
                      <a:cubicBezTo>
                        <a:pt x="93" y="22"/>
                        <a:pt x="139" y="46"/>
                        <a:pt x="176" y="71"/>
                      </a:cubicBezTo>
                      <a:cubicBezTo>
                        <a:pt x="213" y="96"/>
                        <a:pt x="260" y="123"/>
                        <a:pt x="288" y="163"/>
                      </a:cubicBezTo>
                      <a:cubicBezTo>
                        <a:pt x="316" y="203"/>
                        <a:pt x="338" y="273"/>
                        <a:pt x="346" y="313"/>
                      </a:cubicBezTo>
                      <a:cubicBezTo>
                        <a:pt x="354" y="353"/>
                        <a:pt x="348" y="369"/>
                        <a:pt x="336" y="403"/>
                      </a:cubicBezTo>
                      <a:cubicBezTo>
                        <a:pt x="324" y="437"/>
                        <a:pt x="285" y="492"/>
                        <a:pt x="272" y="515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0" name="Freeform 608"/>
                <p:cNvSpPr>
                  <a:spLocks/>
                </p:cNvSpPr>
                <p:nvPr/>
              </p:nvSpPr>
              <p:spPr bwMode="auto">
                <a:xfrm>
                  <a:off x="1658" y="3120"/>
                  <a:ext cx="56" cy="162"/>
                </a:xfrm>
                <a:custGeom>
                  <a:avLst/>
                  <a:gdLst>
                    <a:gd name="T0" fmla="*/ 22 w 56"/>
                    <a:gd name="T1" fmla="*/ 0 h 162"/>
                    <a:gd name="T2" fmla="*/ 52 w 56"/>
                    <a:gd name="T3" fmla="*/ 78 h 162"/>
                    <a:gd name="T4" fmla="*/ 0 w 56"/>
                    <a:gd name="T5" fmla="*/ 162 h 162"/>
                    <a:gd name="T6" fmla="*/ 0 60000 65536"/>
                    <a:gd name="T7" fmla="*/ 0 60000 65536"/>
                    <a:gd name="T8" fmla="*/ 0 60000 65536"/>
                    <a:gd name="T9" fmla="*/ 0 w 56"/>
                    <a:gd name="T10" fmla="*/ 0 h 162"/>
                    <a:gd name="T11" fmla="*/ 56 w 56"/>
                    <a:gd name="T12" fmla="*/ 162 h 16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6" h="162">
                      <a:moveTo>
                        <a:pt x="22" y="0"/>
                      </a:moveTo>
                      <a:cubicBezTo>
                        <a:pt x="27" y="13"/>
                        <a:pt x="56" y="51"/>
                        <a:pt x="52" y="78"/>
                      </a:cubicBezTo>
                      <a:cubicBezTo>
                        <a:pt x="48" y="105"/>
                        <a:pt x="11" y="145"/>
                        <a:pt x="0" y="16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1" name="Freeform 609"/>
                <p:cNvSpPr>
                  <a:spLocks/>
                </p:cNvSpPr>
                <p:nvPr/>
              </p:nvSpPr>
              <p:spPr bwMode="auto">
                <a:xfrm>
                  <a:off x="1680" y="3176"/>
                  <a:ext cx="150" cy="170"/>
                </a:xfrm>
                <a:custGeom>
                  <a:avLst/>
                  <a:gdLst>
                    <a:gd name="T0" fmla="*/ 0 w 150"/>
                    <a:gd name="T1" fmla="*/ 88 h 170"/>
                    <a:gd name="T2" fmla="*/ 50 w 150"/>
                    <a:gd name="T3" fmla="*/ 30 h 170"/>
                    <a:gd name="T4" fmla="*/ 130 w 150"/>
                    <a:gd name="T5" fmla="*/ 10 h 170"/>
                    <a:gd name="T6" fmla="*/ 144 w 150"/>
                    <a:gd name="T7" fmla="*/ 88 h 170"/>
                    <a:gd name="T8" fmla="*/ 96 w 150"/>
                    <a:gd name="T9" fmla="*/ 136 h 170"/>
                    <a:gd name="T10" fmla="*/ 54 w 150"/>
                    <a:gd name="T11" fmla="*/ 146 h 170"/>
                    <a:gd name="T12" fmla="*/ 30 w 150"/>
                    <a:gd name="T13" fmla="*/ 170 h 17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0"/>
                    <a:gd name="T22" fmla="*/ 0 h 170"/>
                    <a:gd name="T23" fmla="*/ 150 w 150"/>
                    <a:gd name="T24" fmla="*/ 170 h 17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0" h="170">
                      <a:moveTo>
                        <a:pt x="0" y="88"/>
                      </a:moveTo>
                      <a:cubicBezTo>
                        <a:pt x="8" y="78"/>
                        <a:pt x="28" y="43"/>
                        <a:pt x="50" y="30"/>
                      </a:cubicBezTo>
                      <a:cubicBezTo>
                        <a:pt x="72" y="17"/>
                        <a:pt x="114" y="0"/>
                        <a:pt x="130" y="10"/>
                      </a:cubicBezTo>
                      <a:cubicBezTo>
                        <a:pt x="146" y="20"/>
                        <a:pt x="150" y="67"/>
                        <a:pt x="144" y="88"/>
                      </a:cubicBezTo>
                      <a:cubicBezTo>
                        <a:pt x="138" y="109"/>
                        <a:pt x="111" y="126"/>
                        <a:pt x="96" y="136"/>
                      </a:cubicBezTo>
                      <a:cubicBezTo>
                        <a:pt x="81" y="146"/>
                        <a:pt x="65" y="140"/>
                        <a:pt x="54" y="146"/>
                      </a:cubicBezTo>
                      <a:cubicBezTo>
                        <a:pt x="43" y="152"/>
                        <a:pt x="35" y="165"/>
                        <a:pt x="30" y="17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2" name="Freeform 610"/>
                <p:cNvSpPr>
                  <a:spLocks/>
                </p:cNvSpPr>
                <p:nvPr/>
              </p:nvSpPr>
              <p:spPr bwMode="auto">
                <a:xfrm>
                  <a:off x="1824" y="3216"/>
                  <a:ext cx="118" cy="190"/>
                </a:xfrm>
                <a:custGeom>
                  <a:avLst/>
                  <a:gdLst>
                    <a:gd name="T0" fmla="*/ 0 w 118"/>
                    <a:gd name="T1" fmla="*/ 0 h 190"/>
                    <a:gd name="T2" fmla="*/ 30 w 118"/>
                    <a:gd name="T3" fmla="*/ 42 h 190"/>
                    <a:gd name="T4" fmla="*/ 96 w 118"/>
                    <a:gd name="T5" fmla="*/ 96 h 190"/>
                    <a:gd name="T6" fmla="*/ 118 w 118"/>
                    <a:gd name="T7" fmla="*/ 190 h 19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8"/>
                    <a:gd name="T13" fmla="*/ 0 h 190"/>
                    <a:gd name="T14" fmla="*/ 118 w 118"/>
                    <a:gd name="T15" fmla="*/ 190 h 19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8" h="190">
                      <a:moveTo>
                        <a:pt x="0" y="0"/>
                      </a:moveTo>
                      <a:cubicBezTo>
                        <a:pt x="5" y="7"/>
                        <a:pt x="14" y="26"/>
                        <a:pt x="30" y="42"/>
                      </a:cubicBezTo>
                      <a:cubicBezTo>
                        <a:pt x="46" y="58"/>
                        <a:pt x="81" y="71"/>
                        <a:pt x="96" y="96"/>
                      </a:cubicBezTo>
                      <a:cubicBezTo>
                        <a:pt x="111" y="121"/>
                        <a:pt x="114" y="171"/>
                        <a:pt x="118" y="19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3" name="Freeform 611"/>
                <p:cNvSpPr>
                  <a:spLocks/>
                </p:cNvSpPr>
                <p:nvPr/>
              </p:nvSpPr>
              <p:spPr bwMode="auto">
                <a:xfrm>
                  <a:off x="1806" y="3138"/>
                  <a:ext cx="114" cy="73"/>
                </a:xfrm>
                <a:custGeom>
                  <a:avLst/>
                  <a:gdLst>
                    <a:gd name="T0" fmla="*/ 0 w 114"/>
                    <a:gd name="T1" fmla="*/ 0 h 73"/>
                    <a:gd name="T2" fmla="*/ 52 w 114"/>
                    <a:gd name="T3" fmla="*/ 68 h 73"/>
                    <a:gd name="T4" fmla="*/ 114 w 114"/>
                    <a:gd name="T5" fmla="*/ 30 h 73"/>
                    <a:gd name="T6" fmla="*/ 0 60000 65536"/>
                    <a:gd name="T7" fmla="*/ 0 60000 65536"/>
                    <a:gd name="T8" fmla="*/ 0 60000 65536"/>
                    <a:gd name="T9" fmla="*/ 0 w 114"/>
                    <a:gd name="T10" fmla="*/ 0 h 73"/>
                    <a:gd name="T11" fmla="*/ 114 w 114"/>
                    <a:gd name="T12" fmla="*/ 73 h 7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4" h="73">
                      <a:moveTo>
                        <a:pt x="0" y="0"/>
                      </a:moveTo>
                      <a:cubicBezTo>
                        <a:pt x="9" y="11"/>
                        <a:pt x="33" y="63"/>
                        <a:pt x="52" y="68"/>
                      </a:cubicBezTo>
                      <a:cubicBezTo>
                        <a:pt x="71" y="73"/>
                        <a:pt x="101" y="38"/>
                        <a:pt x="114" y="3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4" name="Freeform 612"/>
                <p:cNvSpPr>
                  <a:spLocks/>
                </p:cNvSpPr>
                <p:nvPr/>
              </p:nvSpPr>
              <p:spPr bwMode="auto">
                <a:xfrm>
                  <a:off x="1838" y="3382"/>
                  <a:ext cx="60" cy="168"/>
                </a:xfrm>
                <a:custGeom>
                  <a:avLst/>
                  <a:gdLst>
                    <a:gd name="T0" fmla="*/ 0 w 60"/>
                    <a:gd name="T1" fmla="*/ 0 h 168"/>
                    <a:gd name="T2" fmla="*/ 44 w 60"/>
                    <a:gd name="T3" fmla="*/ 60 h 168"/>
                    <a:gd name="T4" fmla="*/ 60 w 60"/>
                    <a:gd name="T5" fmla="*/ 168 h 168"/>
                    <a:gd name="T6" fmla="*/ 0 60000 65536"/>
                    <a:gd name="T7" fmla="*/ 0 60000 65536"/>
                    <a:gd name="T8" fmla="*/ 0 60000 65536"/>
                    <a:gd name="T9" fmla="*/ 0 w 60"/>
                    <a:gd name="T10" fmla="*/ 0 h 168"/>
                    <a:gd name="T11" fmla="*/ 60 w 60"/>
                    <a:gd name="T12" fmla="*/ 168 h 1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0" h="168">
                      <a:moveTo>
                        <a:pt x="0" y="0"/>
                      </a:moveTo>
                      <a:cubicBezTo>
                        <a:pt x="7" y="9"/>
                        <a:pt x="34" y="32"/>
                        <a:pt x="44" y="60"/>
                      </a:cubicBezTo>
                      <a:cubicBezTo>
                        <a:pt x="54" y="88"/>
                        <a:pt x="57" y="146"/>
                        <a:pt x="60" y="16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5" name="Freeform 613"/>
                <p:cNvSpPr>
                  <a:spLocks/>
                </p:cNvSpPr>
                <p:nvPr/>
              </p:nvSpPr>
              <p:spPr bwMode="auto">
                <a:xfrm>
                  <a:off x="1702" y="3354"/>
                  <a:ext cx="114" cy="276"/>
                </a:xfrm>
                <a:custGeom>
                  <a:avLst/>
                  <a:gdLst>
                    <a:gd name="T0" fmla="*/ 0 w 114"/>
                    <a:gd name="T1" fmla="*/ 0 h 276"/>
                    <a:gd name="T2" fmla="*/ 28 w 114"/>
                    <a:gd name="T3" fmla="*/ 40 h 276"/>
                    <a:gd name="T4" fmla="*/ 100 w 114"/>
                    <a:gd name="T5" fmla="*/ 80 h 276"/>
                    <a:gd name="T6" fmla="*/ 112 w 114"/>
                    <a:gd name="T7" fmla="*/ 168 h 276"/>
                    <a:gd name="T8" fmla="*/ 96 w 114"/>
                    <a:gd name="T9" fmla="*/ 276 h 2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4"/>
                    <a:gd name="T16" fmla="*/ 0 h 276"/>
                    <a:gd name="T17" fmla="*/ 114 w 114"/>
                    <a:gd name="T18" fmla="*/ 276 h 2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4" h="276">
                      <a:moveTo>
                        <a:pt x="0" y="0"/>
                      </a:moveTo>
                      <a:cubicBezTo>
                        <a:pt x="5" y="7"/>
                        <a:pt x="11" y="27"/>
                        <a:pt x="28" y="40"/>
                      </a:cubicBezTo>
                      <a:cubicBezTo>
                        <a:pt x="45" y="53"/>
                        <a:pt x="86" y="59"/>
                        <a:pt x="100" y="80"/>
                      </a:cubicBezTo>
                      <a:cubicBezTo>
                        <a:pt x="114" y="101"/>
                        <a:pt x="113" y="135"/>
                        <a:pt x="112" y="168"/>
                      </a:cubicBezTo>
                      <a:cubicBezTo>
                        <a:pt x="111" y="201"/>
                        <a:pt x="99" y="254"/>
                        <a:pt x="96" y="276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6" name="Freeform 614"/>
                <p:cNvSpPr>
                  <a:spLocks/>
                </p:cNvSpPr>
                <p:nvPr/>
              </p:nvSpPr>
              <p:spPr bwMode="auto">
                <a:xfrm>
                  <a:off x="1584" y="3552"/>
                  <a:ext cx="96" cy="48"/>
                </a:xfrm>
                <a:custGeom>
                  <a:avLst/>
                  <a:gdLst>
                    <a:gd name="T0" fmla="*/ 96 w 96"/>
                    <a:gd name="T1" fmla="*/ 0 h 48"/>
                    <a:gd name="T2" fmla="*/ 46 w 96"/>
                    <a:gd name="T3" fmla="*/ 38 h 48"/>
                    <a:gd name="T4" fmla="*/ 0 w 96"/>
                    <a:gd name="T5" fmla="*/ 48 h 48"/>
                    <a:gd name="T6" fmla="*/ 0 60000 65536"/>
                    <a:gd name="T7" fmla="*/ 0 60000 65536"/>
                    <a:gd name="T8" fmla="*/ 0 60000 65536"/>
                    <a:gd name="T9" fmla="*/ 0 w 96"/>
                    <a:gd name="T10" fmla="*/ 0 h 48"/>
                    <a:gd name="T11" fmla="*/ 96 w 96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6" h="48">
                      <a:moveTo>
                        <a:pt x="96" y="0"/>
                      </a:moveTo>
                      <a:cubicBezTo>
                        <a:pt x="88" y="6"/>
                        <a:pt x="62" y="30"/>
                        <a:pt x="46" y="38"/>
                      </a:cubicBezTo>
                      <a:cubicBezTo>
                        <a:pt x="30" y="46"/>
                        <a:pt x="10" y="46"/>
                        <a:pt x="0" y="4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7" name="Freeform 615"/>
                <p:cNvSpPr>
                  <a:spLocks/>
                </p:cNvSpPr>
                <p:nvPr/>
              </p:nvSpPr>
              <p:spPr bwMode="auto">
                <a:xfrm>
                  <a:off x="1390" y="3206"/>
                  <a:ext cx="98" cy="394"/>
                </a:xfrm>
                <a:custGeom>
                  <a:avLst/>
                  <a:gdLst>
                    <a:gd name="T0" fmla="*/ 0 w 98"/>
                    <a:gd name="T1" fmla="*/ 0 h 394"/>
                    <a:gd name="T2" fmla="*/ 56 w 98"/>
                    <a:gd name="T3" fmla="*/ 48 h 394"/>
                    <a:gd name="T4" fmla="*/ 84 w 98"/>
                    <a:gd name="T5" fmla="*/ 108 h 394"/>
                    <a:gd name="T6" fmla="*/ 72 w 98"/>
                    <a:gd name="T7" fmla="*/ 196 h 394"/>
                    <a:gd name="T8" fmla="*/ 40 w 98"/>
                    <a:gd name="T9" fmla="*/ 272 h 394"/>
                    <a:gd name="T10" fmla="*/ 98 w 98"/>
                    <a:gd name="T11" fmla="*/ 394 h 39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394"/>
                    <a:gd name="T20" fmla="*/ 98 w 98"/>
                    <a:gd name="T21" fmla="*/ 394 h 39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394">
                      <a:moveTo>
                        <a:pt x="0" y="0"/>
                      </a:moveTo>
                      <a:cubicBezTo>
                        <a:pt x="9" y="8"/>
                        <a:pt x="42" y="30"/>
                        <a:pt x="56" y="48"/>
                      </a:cubicBezTo>
                      <a:cubicBezTo>
                        <a:pt x="70" y="66"/>
                        <a:pt x="81" y="83"/>
                        <a:pt x="84" y="108"/>
                      </a:cubicBezTo>
                      <a:cubicBezTo>
                        <a:pt x="87" y="133"/>
                        <a:pt x="79" y="169"/>
                        <a:pt x="72" y="196"/>
                      </a:cubicBezTo>
                      <a:cubicBezTo>
                        <a:pt x="65" y="223"/>
                        <a:pt x="36" y="239"/>
                        <a:pt x="40" y="272"/>
                      </a:cubicBezTo>
                      <a:cubicBezTo>
                        <a:pt x="44" y="305"/>
                        <a:pt x="86" y="369"/>
                        <a:pt x="98" y="394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8" name="Freeform 616"/>
                <p:cNvSpPr>
                  <a:spLocks/>
                </p:cNvSpPr>
                <p:nvPr/>
              </p:nvSpPr>
              <p:spPr bwMode="auto">
                <a:xfrm>
                  <a:off x="1424" y="3216"/>
                  <a:ext cx="208" cy="448"/>
                </a:xfrm>
                <a:custGeom>
                  <a:avLst/>
                  <a:gdLst>
                    <a:gd name="T0" fmla="*/ 112 w 208"/>
                    <a:gd name="T1" fmla="*/ 0 h 448"/>
                    <a:gd name="T2" fmla="*/ 112 w 208"/>
                    <a:gd name="T3" fmla="*/ 96 h 448"/>
                    <a:gd name="T4" fmla="*/ 18 w 208"/>
                    <a:gd name="T5" fmla="*/ 210 h 448"/>
                    <a:gd name="T6" fmla="*/ 16 w 208"/>
                    <a:gd name="T7" fmla="*/ 336 h 448"/>
                    <a:gd name="T8" fmla="*/ 112 w 208"/>
                    <a:gd name="T9" fmla="*/ 432 h 448"/>
                    <a:gd name="T10" fmla="*/ 208 w 208"/>
                    <a:gd name="T11" fmla="*/ 432 h 44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08"/>
                    <a:gd name="T19" fmla="*/ 0 h 448"/>
                    <a:gd name="T20" fmla="*/ 208 w 208"/>
                    <a:gd name="T21" fmla="*/ 448 h 44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08" h="448">
                      <a:moveTo>
                        <a:pt x="112" y="0"/>
                      </a:moveTo>
                      <a:cubicBezTo>
                        <a:pt x="120" y="32"/>
                        <a:pt x="128" y="61"/>
                        <a:pt x="112" y="96"/>
                      </a:cubicBezTo>
                      <a:cubicBezTo>
                        <a:pt x="96" y="131"/>
                        <a:pt x="34" y="170"/>
                        <a:pt x="18" y="210"/>
                      </a:cubicBezTo>
                      <a:cubicBezTo>
                        <a:pt x="2" y="250"/>
                        <a:pt x="0" y="299"/>
                        <a:pt x="16" y="336"/>
                      </a:cubicBezTo>
                      <a:cubicBezTo>
                        <a:pt x="32" y="373"/>
                        <a:pt x="80" y="416"/>
                        <a:pt x="112" y="432"/>
                      </a:cubicBezTo>
                      <a:cubicBezTo>
                        <a:pt x="144" y="448"/>
                        <a:pt x="176" y="440"/>
                        <a:pt x="208" y="43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9" name="Freeform 617"/>
                <p:cNvSpPr>
                  <a:spLocks/>
                </p:cNvSpPr>
                <p:nvPr/>
              </p:nvSpPr>
              <p:spPr bwMode="auto">
                <a:xfrm>
                  <a:off x="1362" y="3290"/>
                  <a:ext cx="113" cy="132"/>
                </a:xfrm>
                <a:custGeom>
                  <a:avLst/>
                  <a:gdLst>
                    <a:gd name="T0" fmla="*/ 0 w 113"/>
                    <a:gd name="T1" fmla="*/ 0 h 132"/>
                    <a:gd name="T2" fmla="*/ 100 w 113"/>
                    <a:gd name="T3" fmla="*/ 76 h 132"/>
                    <a:gd name="T4" fmla="*/ 80 w 113"/>
                    <a:gd name="T5" fmla="*/ 132 h 132"/>
                    <a:gd name="T6" fmla="*/ 0 60000 65536"/>
                    <a:gd name="T7" fmla="*/ 0 60000 65536"/>
                    <a:gd name="T8" fmla="*/ 0 60000 65536"/>
                    <a:gd name="T9" fmla="*/ 0 w 113"/>
                    <a:gd name="T10" fmla="*/ 0 h 132"/>
                    <a:gd name="T11" fmla="*/ 113 w 113"/>
                    <a:gd name="T12" fmla="*/ 132 h 1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3" h="132">
                      <a:moveTo>
                        <a:pt x="0" y="0"/>
                      </a:moveTo>
                      <a:cubicBezTo>
                        <a:pt x="17" y="13"/>
                        <a:pt x="87" y="54"/>
                        <a:pt x="100" y="76"/>
                      </a:cubicBezTo>
                      <a:cubicBezTo>
                        <a:pt x="113" y="98"/>
                        <a:pt x="84" y="120"/>
                        <a:pt x="80" y="13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0" name="Freeform 618"/>
                <p:cNvSpPr>
                  <a:spLocks/>
                </p:cNvSpPr>
                <p:nvPr/>
              </p:nvSpPr>
              <p:spPr bwMode="auto">
                <a:xfrm>
                  <a:off x="1488" y="3306"/>
                  <a:ext cx="114" cy="294"/>
                </a:xfrm>
                <a:custGeom>
                  <a:avLst/>
                  <a:gdLst>
                    <a:gd name="T0" fmla="*/ 114 w 114"/>
                    <a:gd name="T1" fmla="*/ 0 h 294"/>
                    <a:gd name="T2" fmla="*/ 48 w 114"/>
                    <a:gd name="T3" fmla="*/ 102 h 294"/>
                    <a:gd name="T4" fmla="*/ 14 w 114"/>
                    <a:gd name="T5" fmla="*/ 176 h 294"/>
                    <a:gd name="T6" fmla="*/ 0 w 114"/>
                    <a:gd name="T7" fmla="*/ 294 h 29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4"/>
                    <a:gd name="T13" fmla="*/ 0 h 294"/>
                    <a:gd name="T14" fmla="*/ 114 w 114"/>
                    <a:gd name="T15" fmla="*/ 294 h 29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4" h="294">
                      <a:moveTo>
                        <a:pt x="114" y="0"/>
                      </a:moveTo>
                      <a:cubicBezTo>
                        <a:pt x="102" y="17"/>
                        <a:pt x="65" y="73"/>
                        <a:pt x="48" y="102"/>
                      </a:cubicBezTo>
                      <a:cubicBezTo>
                        <a:pt x="31" y="131"/>
                        <a:pt x="22" y="144"/>
                        <a:pt x="14" y="176"/>
                      </a:cubicBezTo>
                      <a:cubicBezTo>
                        <a:pt x="6" y="208"/>
                        <a:pt x="3" y="270"/>
                        <a:pt x="0" y="294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1" name="Freeform 619"/>
                <p:cNvSpPr>
                  <a:spLocks/>
                </p:cNvSpPr>
                <p:nvPr/>
              </p:nvSpPr>
              <p:spPr bwMode="auto">
                <a:xfrm>
                  <a:off x="1542" y="3378"/>
                  <a:ext cx="92" cy="12"/>
                </a:xfrm>
                <a:custGeom>
                  <a:avLst/>
                  <a:gdLst>
                    <a:gd name="T0" fmla="*/ 0 w 92"/>
                    <a:gd name="T1" fmla="*/ 12 h 12"/>
                    <a:gd name="T2" fmla="*/ 56 w 92"/>
                    <a:gd name="T3" fmla="*/ 0 h 12"/>
                    <a:gd name="T4" fmla="*/ 92 w 92"/>
                    <a:gd name="T5" fmla="*/ 12 h 12"/>
                    <a:gd name="T6" fmla="*/ 0 60000 65536"/>
                    <a:gd name="T7" fmla="*/ 0 60000 65536"/>
                    <a:gd name="T8" fmla="*/ 0 60000 65536"/>
                    <a:gd name="T9" fmla="*/ 0 w 92"/>
                    <a:gd name="T10" fmla="*/ 0 h 12"/>
                    <a:gd name="T11" fmla="*/ 92 w 92"/>
                    <a:gd name="T12" fmla="*/ 12 h 1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2" h="12">
                      <a:moveTo>
                        <a:pt x="0" y="12"/>
                      </a:moveTo>
                      <a:cubicBezTo>
                        <a:pt x="9" y="11"/>
                        <a:pt x="41" y="0"/>
                        <a:pt x="56" y="0"/>
                      </a:cubicBezTo>
                      <a:cubicBezTo>
                        <a:pt x="71" y="0"/>
                        <a:pt x="85" y="10"/>
                        <a:pt x="92" y="1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2" name="Freeform 620"/>
                <p:cNvSpPr>
                  <a:spLocks/>
                </p:cNvSpPr>
                <p:nvPr/>
              </p:nvSpPr>
              <p:spPr bwMode="auto">
                <a:xfrm>
                  <a:off x="1504" y="3430"/>
                  <a:ext cx="224" cy="234"/>
                </a:xfrm>
                <a:custGeom>
                  <a:avLst/>
                  <a:gdLst>
                    <a:gd name="T0" fmla="*/ 114 w 224"/>
                    <a:gd name="T1" fmla="*/ 0 h 234"/>
                    <a:gd name="T2" fmla="*/ 32 w 224"/>
                    <a:gd name="T3" fmla="*/ 74 h 234"/>
                    <a:gd name="T4" fmla="*/ 32 w 224"/>
                    <a:gd name="T5" fmla="*/ 122 h 234"/>
                    <a:gd name="T6" fmla="*/ 32 w 224"/>
                    <a:gd name="T7" fmla="*/ 218 h 234"/>
                    <a:gd name="T8" fmla="*/ 224 w 224"/>
                    <a:gd name="T9" fmla="*/ 218 h 2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4"/>
                    <a:gd name="T16" fmla="*/ 0 h 234"/>
                    <a:gd name="T17" fmla="*/ 224 w 224"/>
                    <a:gd name="T18" fmla="*/ 234 h 23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4" h="234">
                      <a:moveTo>
                        <a:pt x="114" y="0"/>
                      </a:moveTo>
                      <a:cubicBezTo>
                        <a:pt x="100" y="13"/>
                        <a:pt x="46" y="54"/>
                        <a:pt x="32" y="74"/>
                      </a:cubicBezTo>
                      <a:cubicBezTo>
                        <a:pt x="18" y="94"/>
                        <a:pt x="32" y="98"/>
                        <a:pt x="32" y="122"/>
                      </a:cubicBezTo>
                      <a:cubicBezTo>
                        <a:pt x="32" y="146"/>
                        <a:pt x="0" y="202"/>
                        <a:pt x="32" y="218"/>
                      </a:cubicBezTo>
                      <a:cubicBezTo>
                        <a:pt x="64" y="234"/>
                        <a:pt x="144" y="226"/>
                        <a:pt x="224" y="21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3" name="Freeform 621"/>
                <p:cNvSpPr>
                  <a:spLocks/>
                </p:cNvSpPr>
                <p:nvPr/>
              </p:nvSpPr>
              <p:spPr bwMode="auto">
                <a:xfrm>
                  <a:off x="1581" y="3453"/>
                  <a:ext cx="100" cy="102"/>
                </a:xfrm>
                <a:custGeom>
                  <a:avLst/>
                  <a:gdLst>
                    <a:gd name="T0" fmla="*/ 99 w 100"/>
                    <a:gd name="T1" fmla="*/ 3 h 102"/>
                    <a:gd name="T2" fmla="*/ 41 w 100"/>
                    <a:gd name="T3" fmla="*/ 61 h 102"/>
                    <a:gd name="T4" fmla="*/ 3 w 100"/>
                    <a:gd name="T5" fmla="*/ 99 h 102"/>
                    <a:gd name="T6" fmla="*/ 61 w 100"/>
                    <a:gd name="T7" fmla="*/ 81 h 102"/>
                    <a:gd name="T8" fmla="*/ 99 w 100"/>
                    <a:gd name="T9" fmla="*/ 3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0"/>
                    <a:gd name="T16" fmla="*/ 0 h 102"/>
                    <a:gd name="T17" fmla="*/ 100 w 100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0" h="102">
                      <a:moveTo>
                        <a:pt x="99" y="3"/>
                      </a:moveTo>
                      <a:cubicBezTo>
                        <a:pt x="96" y="0"/>
                        <a:pt x="57" y="45"/>
                        <a:pt x="41" y="61"/>
                      </a:cubicBezTo>
                      <a:cubicBezTo>
                        <a:pt x="25" y="77"/>
                        <a:pt x="0" y="96"/>
                        <a:pt x="3" y="99"/>
                      </a:cubicBezTo>
                      <a:cubicBezTo>
                        <a:pt x="6" y="102"/>
                        <a:pt x="45" y="97"/>
                        <a:pt x="61" y="81"/>
                      </a:cubicBezTo>
                      <a:cubicBezTo>
                        <a:pt x="77" y="65"/>
                        <a:pt x="100" y="9"/>
                        <a:pt x="99" y="3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4" name="Freeform 622"/>
                <p:cNvSpPr>
                  <a:spLocks/>
                </p:cNvSpPr>
                <p:nvPr/>
              </p:nvSpPr>
              <p:spPr bwMode="auto">
                <a:xfrm>
                  <a:off x="1665" y="3113"/>
                  <a:ext cx="186" cy="180"/>
                </a:xfrm>
                <a:custGeom>
                  <a:avLst/>
                  <a:gdLst>
                    <a:gd name="T0" fmla="*/ 137 w 186"/>
                    <a:gd name="T1" fmla="*/ 29 h 180"/>
                    <a:gd name="T2" fmla="*/ 73 w 186"/>
                    <a:gd name="T3" fmla="*/ 9 h 180"/>
                    <a:gd name="T4" fmla="*/ 5 w 186"/>
                    <a:gd name="T5" fmla="*/ 5 h 180"/>
                    <a:gd name="T6" fmla="*/ 41 w 186"/>
                    <a:gd name="T7" fmla="*/ 37 h 180"/>
                    <a:gd name="T8" fmla="*/ 45 w 186"/>
                    <a:gd name="T9" fmla="*/ 65 h 180"/>
                    <a:gd name="T10" fmla="*/ 53 w 186"/>
                    <a:gd name="T11" fmla="*/ 101 h 180"/>
                    <a:gd name="T12" fmla="*/ 76 w 186"/>
                    <a:gd name="T13" fmla="*/ 88 h 180"/>
                    <a:gd name="T14" fmla="*/ 137 w 186"/>
                    <a:gd name="T15" fmla="*/ 81 h 180"/>
                    <a:gd name="T16" fmla="*/ 153 w 186"/>
                    <a:gd name="T17" fmla="*/ 101 h 180"/>
                    <a:gd name="T18" fmla="*/ 153 w 186"/>
                    <a:gd name="T19" fmla="*/ 173 h 180"/>
                    <a:gd name="T20" fmla="*/ 161 w 186"/>
                    <a:gd name="T21" fmla="*/ 141 h 180"/>
                    <a:gd name="T22" fmla="*/ 181 w 186"/>
                    <a:gd name="T23" fmla="*/ 141 h 180"/>
                    <a:gd name="T24" fmla="*/ 169 w 186"/>
                    <a:gd name="T25" fmla="*/ 105 h 180"/>
                    <a:gd name="T26" fmla="*/ 181 w 186"/>
                    <a:gd name="T27" fmla="*/ 89 h 180"/>
                    <a:gd name="T28" fmla="*/ 137 w 186"/>
                    <a:gd name="T29" fmla="*/ 29 h 1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86"/>
                    <a:gd name="T46" fmla="*/ 0 h 180"/>
                    <a:gd name="T47" fmla="*/ 186 w 186"/>
                    <a:gd name="T48" fmla="*/ 180 h 180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86" h="180">
                      <a:moveTo>
                        <a:pt x="137" y="29"/>
                      </a:moveTo>
                      <a:cubicBezTo>
                        <a:pt x="119" y="16"/>
                        <a:pt x="95" y="13"/>
                        <a:pt x="73" y="9"/>
                      </a:cubicBezTo>
                      <a:cubicBezTo>
                        <a:pt x="51" y="5"/>
                        <a:pt x="10" y="0"/>
                        <a:pt x="5" y="5"/>
                      </a:cubicBezTo>
                      <a:cubicBezTo>
                        <a:pt x="0" y="10"/>
                        <a:pt x="34" y="27"/>
                        <a:pt x="41" y="37"/>
                      </a:cubicBezTo>
                      <a:cubicBezTo>
                        <a:pt x="48" y="47"/>
                        <a:pt x="43" y="54"/>
                        <a:pt x="45" y="65"/>
                      </a:cubicBezTo>
                      <a:cubicBezTo>
                        <a:pt x="47" y="76"/>
                        <a:pt x="48" y="97"/>
                        <a:pt x="53" y="101"/>
                      </a:cubicBezTo>
                      <a:cubicBezTo>
                        <a:pt x="58" y="105"/>
                        <a:pt x="62" y="91"/>
                        <a:pt x="76" y="88"/>
                      </a:cubicBezTo>
                      <a:cubicBezTo>
                        <a:pt x="90" y="85"/>
                        <a:pt x="124" y="79"/>
                        <a:pt x="137" y="81"/>
                      </a:cubicBezTo>
                      <a:cubicBezTo>
                        <a:pt x="150" y="83"/>
                        <a:pt x="150" y="86"/>
                        <a:pt x="153" y="101"/>
                      </a:cubicBezTo>
                      <a:cubicBezTo>
                        <a:pt x="156" y="116"/>
                        <a:pt x="152" y="166"/>
                        <a:pt x="153" y="173"/>
                      </a:cubicBezTo>
                      <a:cubicBezTo>
                        <a:pt x="154" y="180"/>
                        <a:pt x="156" y="146"/>
                        <a:pt x="161" y="141"/>
                      </a:cubicBezTo>
                      <a:cubicBezTo>
                        <a:pt x="166" y="136"/>
                        <a:pt x="180" y="147"/>
                        <a:pt x="181" y="141"/>
                      </a:cubicBezTo>
                      <a:cubicBezTo>
                        <a:pt x="182" y="135"/>
                        <a:pt x="169" y="114"/>
                        <a:pt x="169" y="105"/>
                      </a:cubicBezTo>
                      <a:cubicBezTo>
                        <a:pt x="169" y="96"/>
                        <a:pt x="186" y="102"/>
                        <a:pt x="181" y="89"/>
                      </a:cubicBezTo>
                      <a:cubicBezTo>
                        <a:pt x="176" y="76"/>
                        <a:pt x="155" y="42"/>
                        <a:pt x="137" y="29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97" name="Freeform 623"/>
              <p:cNvSpPr>
                <a:spLocks/>
              </p:cNvSpPr>
              <p:nvPr/>
            </p:nvSpPr>
            <p:spPr bwMode="auto">
              <a:xfrm>
                <a:off x="2670" y="3462"/>
                <a:ext cx="406" cy="135"/>
              </a:xfrm>
              <a:custGeom>
                <a:avLst/>
                <a:gdLst>
                  <a:gd name="T0" fmla="*/ 0 w 406"/>
                  <a:gd name="T1" fmla="*/ 0 h 135"/>
                  <a:gd name="T2" fmla="*/ 44 w 406"/>
                  <a:gd name="T3" fmla="*/ 64 h 135"/>
                  <a:gd name="T4" fmla="*/ 168 w 406"/>
                  <a:gd name="T5" fmla="*/ 124 h 135"/>
                  <a:gd name="T6" fmla="*/ 316 w 406"/>
                  <a:gd name="T7" fmla="*/ 128 h 135"/>
                  <a:gd name="T8" fmla="*/ 402 w 406"/>
                  <a:gd name="T9" fmla="*/ 90 h 135"/>
                  <a:gd name="T10" fmla="*/ 292 w 406"/>
                  <a:gd name="T11" fmla="*/ 112 h 135"/>
                  <a:gd name="T12" fmla="*/ 232 w 406"/>
                  <a:gd name="T13" fmla="*/ 116 h 135"/>
                  <a:gd name="T14" fmla="*/ 120 w 406"/>
                  <a:gd name="T15" fmla="*/ 88 h 135"/>
                  <a:gd name="T16" fmla="*/ 68 w 406"/>
                  <a:gd name="T17" fmla="*/ 72 h 135"/>
                  <a:gd name="T18" fmla="*/ 4 w 406"/>
                  <a:gd name="T19" fmla="*/ 0 h 13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06"/>
                  <a:gd name="T31" fmla="*/ 0 h 135"/>
                  <a:gd name="T32" fmla="*/ 406 w 406"/>
                  <a:gd name="T33" fmla="*/ 135 h 13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06" h="135">
                    <a:moveTo>
                      <a:pt x="0" y="0"/>
                    </a:moveTo>
                    <a:cubicBezTo>
                      <a:pt x="7" y="11"/>
                      <a:pt x="16" y="43"/>
                      <a:pt x="44" y="64"/>
                    </a:cubicBezTo>
                    <a:cubicBezTo>
                      <a:pt x="72" y="85"/>
                      <a:pt x="123" y="113"/>
                      <a:pt x="168" y="124"/>
                    </a:cubicBezTo>
                    <a:cubicBezTo>
                      <a:pt x="213" y="135"/>
                      <a:pt x="277" y="134"/>
                      <a:pt x="316" y="128"/>
                    </a:cubicBezTo>
                    <a:cubicBezTo>
                      <a:pt x="355" y="122"/>
                      <a:pt x="406" y="93"/>
                      <a:pt x="402" y="90"/>
                    </a:cubicBezTo>
                    <a:cubicBezTo>
                      <a:pt x="398" y="87"/>
                      <a:pt x="320" y="108"/>
                      <a:pt x="292" y="112"/>
                    </a:cubicBezTo>
                    <a:cubicBezTo>
                      <a:pt x="264" y="116"/>
                      <a:pt x="261" y="120"/>
                      <a:pt x="232" y="116"/>
                    </a:cubicBezTo>
                    <a:cubicBezTo>
                      <a:pt x="203" y="112"/>
                      <a:pt x="147" y="95"/>
                      <a:pt x="120" y="88"/>
                    </a:cubicBezTo>
                    <a:cubicBezTo>
                      <a:pt x="93" y="81"/>
                      <a:pt x="87" y="87"/>
                      <a:pt x="68" y="72"/>
                    </a:cubicBezTo>
                    <a:cubicBezTo>
                      <a:pt x="49" y="57"/>
                      <a:pt x="17" y="15"/>
                      <a:pt x="4" y="0"/>
                    </a:cubicBezTo>
                  </a:path>
                </a:pathLst>
              </a:custGeom>
              <a:gradFill rotWithShape="1">
                <a:gsLst>
                  <a:gs pos="0">
                    <a:srgbClr val="003A00"/>
                  </a:gs>
                  <a:gs pos="100000">
                    <a:srgbClr val="003A00"/>
                  </a:gs>
                </a:gsLst>
                <a:lin ang="5400000" scaled="1"/>
              </a:gradFill>
              <a:ln w="3175">
                <a:solidFill>
                  <a:srgbClr val="003A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95" name="Freeform 625" descr="Циновка"/>
            <p:cNvSpPr>
              <a:spLocks/>
            </p:cNvSpPr>
            <p:nvPr/>
          </p:nvSpPr>
          <p:spPr bwMode="auto">
            <a:xfrm flipH="1">
              <a:off x="2600" y="2808"/>
              <a:ext cx="1144" cy="360"/>
            </a:xfrm>
            <a:custGeom>
              <a:avLst/>
              <a:gdLst>
                <a:gd name="T0" fmla="*/ 144 w 1144"/>
                <a:gd name="T1" fmla="*/ 32 h 360"/>
                <a:gd name="T2" fmla="*/ 48 w 1144"/>
                <a:gd name="T3" fmla="*/ 32 h 360"/>
                <a:gd name="T4" fmla="*/ 0 w 1144"/>
                <a:gd name="T5" fmla="*/ 224 h 360"/>
                <a:gd name="T6" fmla="*/ 48 w 1144"/>
                <a:gd name="T7" fmla="*/ 272 h 360"/>
                <a:gd name="T8" fmla="*/ 144 w 1144"/>
                <a:gd name="T9" fmla="*/ 272 h 360"/>
                <a:gd name="T10" fmla="*/ 336 w 1144"/>
                <a:gd name="T11" fmla="*/ 272 h 360"/>
                <a:gd name="T12" fmla="*/ 816 w 1144"/>
                <a:gd name="T13" fmla="*/ 320 h 360"/>
                <a:gd name="T14" fmla="*/ 1104 w 1144"/>
                <a:gd name="T15" fmla="*/ 320 h 360"/>
                <a:gd name="T16" fmla="*/ 1056 w 1144"/>
                <a:gd name="T17" fmla="*/ 80 h 360"/>
                <a:gd name="T18" fmla="*/ 960 w 1144"/>
                <a:gd name="T19" fmla="*/ 32 h 360"/>
                <a:gd name="T20" fmla="*/ 816 w 1144"/>
                <a:gd name="T21" fmla="*/ 128 h 360"/>
                <a:gd name="T22" fmla="*/ 551 w 1144"/>
                <a:gd name="T23" fmla="*/ 146 h 360"/>
                <a:gd name="T24" fmla="*/ 339 w 1144"/>
                <a:gd name="T25" fmla="*/ 115 h 360"/>
                <a:gd name="T26" fmla="*/ 192 w 1144"/>
                <a:gd name="T27" fmla="*/ 128 h 360"/>
                <a:gd name="T28" fmla="*/ 144 w 1144"/>
                <a:gd name="T29" fmla="*/ 32 h 36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44"/>
                <a:gd name="T46" fmla="*/ 0 h 360"/>
                <a:gd name="T47" fmla="*/ 1144 w 1144"/>
                <a:gd name="T48" fmla="*/ 360 h 36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44" h="360">
                  <a:moveTo>
                    <a:pt x="144" y="32"/>
                  </a:moveTo>
                  <a:cubicBezTo>
                    <a:pt x="120" y="16"/>
                    <a:pt x="72" y="0"/>
                    <a:pt x="48" y="32"/>
                  </a:cubicBezTo>
                  <a:cubicBezTo>
                    <a:pt x="24" y="64"/>
                    <a:pt x="0" y="184"/>
                    <a:pt x="0" y="224"/>
                  </a:cubicBezTo>
                  <a:cubicBezTo>
                    <a:pt x="0" y="264"/>
                    <a:pt x="24" y="264"/>
                    <a:pt x="48" y="272"/>
                  </a:cubicBezTo>
                  <a:cubicBezTo>
                    <a:pt x="72" y="280"/>
                    <a:pt x="96" y="272"/>
                    <a:pt x="144" y="272"/>
                  </a:cubicBezTo>
                  <a:cubicBezTo>
                    <a:pt x="192" y="272"/>
                    <a:pt x="224" y="264"/>
                    <a:pt x="336" y="272"/>
                  </a:cubicBezTo>
                  <a:cubicBezTo>
                    <a:pt x="448" y="280"/>
                    <a:pt x="688" y="312"/>
                    <a:pt x="816" y="320"/>
                  </a:cubicBezTo>
                  <a:cubicBezTo>
                    <a:pt x="944" y="328"/>
                    <a:pt x="1064" y="360"/>
                    <a:pt x="1104" y="320"/>
                  </a:cubicBezTo>
                  <a:cubicBezTo>
                    <a:pt x="1144" y="280"/>
                    <a:pt x="1080" y="128"/>
                    <a:pt x="1056" y="80"/>
                  </a:cubicBezTo>
                  <a:cubicBezTo>
                    <a:pt x="1032" y="32"/>
                    <a:pt x="1000" y="24"/>
                    <a:pt x="960" y="32"/>
                  </a:cubicBezTo>
                  <a:cubicBezTo>
                    <a:pt x="920" y="40"/>
                    <a:pt x="884" y="109"/>
                    <a:pt x="816" y="128"/>
                  </a:cubicBezTo>
                  <a:cubicBezTo>
                    <a:pt x="748" y="147"/>
                    <a:pt x="630" y="148"/>
                    <a:pt x="551" y="146"/>
                  </a:cubicBezTo>
                  <a:cubicBezTo>
                    <a:pt x="472" y="144"/>
                    <a:pt x="399" y="118"/>
                    <a:pt x="339" y="115"/>
                  </a:cubicBezTo>
                  <a:cubicBezTo>
                    <a:pt x="279" y="112"/>
                    <a:pt x="224" y="142"/>
                    <a:pt x="192" y="128"/>
                  </a:cubicBezTo>
                  <a:cubicBezTo>
                    <a:pt x="160" y="114"/>
                    <a:pt x="168" y="48"/>
                    <a:pt x="144" y="32"/>
                  </a:cubicBez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1" name="Group 562"/>
          <p:cNvGrpSpPr>
            <a:grpSpLocks/>
          </p:cNvGrpSpPr>
          <p:nvPr/>
        </p:nvGrpSpPr>
        <p:grpSpPr bwMode="auto">
          <a:xfrm>
            <a:off x="6934200" y="2590800"/>
            <a:ext cx="1524000" cy="2057400"/>
            <a:chOff x="2600" y="2595"/>
            <a:chExt cx="1384" cy="1639"/>
          </a:xfrm>
        </p:grpSpPr>
        <p:grpSp>
          <p:nvGrpSpPr>
            <p:cNvPr id="133" name="Group 563"/>
            <p:cNvGrpSpPr>
              <a:grpSpLocks/>
            </p:cNvGrpSpPr>
            <p:nvPr/>
          </p:nvGrpSpPr>
          <p:grpSpPr bwMode="auto">
            <a:xfrm rot="20234941" flipH="1">
              <a:off x="3120" y="2595"/>
              <a:ext cx="536" cy="435"/>
              <a:chOff x="3216" y="2784"/>
              <a:chExt cx="384" cy="335"/>
            </a:xfrm>
          </p:grpSpPr>
          <p:grpSp>
            <p:nvGrpSpPr>
              <p:cNvPr id="152" name="Group 564"/>
              <p:cNvGrpSpPr>
                <a:grpSpLocks/>
              </p:cNvGrpSpPr>
              <p:nvPr/>
            </p:nvGrpSpPr>
            <p:grpSpPr bwMode="auto">
              <a:xfrm flipH="1">
                <a:off x="3216" y="2784"/>
                <a:ext cx="384" cy="335"/>
                <a:chOff x="1355" y="3089"/>
                <a:chExt cx="598" cy="575"/>
              </a:xfrm>
            </p:grpSpPr>
            <p:sp>
              <p:nvSpPr>
                <p:cNvPr id="299" name="Freeform 565"/>
                <p:cNvSpPr>
                  <a:spLocks/>
                </p:cNvSpPr>
                <p:nvPr/>
              </p:nvSpPr>
              <p:spPr bwMode="auto">
                <a:xfrm>
                  <a:off x="1355" y="3089"/>
                  <a:ext cx="598" cy="572"/>
                </a:xfrm>
                <a:custGeom>
                  <a:avLst/>
                  <a:gdLst>
                    <a:gd name="T0" fmla="*/ 85 w 598"/>
                    <a:gd name="T1" fmla="*/ 511 h 572"/>
                    <a:gd name="T2" fmla="*/ 275 w 598"/>
                    <a:gd name="T3" fmla="*/ 569 h 572"/>
                    <a:gd name="T4" fmla="*/ 507 w 598"/>
                    <a:gd name="T5" fmla="*/ 493 h 572"/>
                    <a:gd name="T6" fmla="*/ 591 w 598"/>
                    <a:gd name="T7" fmla="*/ 305 h 572"/>
                    <a:gd name="T8" fmla="*/ 551 w 598"/>
                    <a:gd name="T9" fmla="*/ 113 h 572"/>
                    <a:gd name="T10" fmla="*/ 567 w 598"/>
                    <a:gd name="T11" fmla="*/ 65 h 572"/>
                    <a:gd name="T12" fmla="*/ 565 w 598"/>
                    <a:gd name="T13" fmla="*/ 31 h 572"/>
                    <a:gd name="T14" fmla="*/ 519 w 598"/>
                    <a:gd name="T15" fmla="*/ 17 h 572"/>
                    <a:gd name="T16" fmla="*/ 469 w 598"/>
                    <a:gd name="T17" fmla="*/ 31 h 572"/>
                    <a:gd name="T18" fmla="*/ 443 w 598"/>
                    <a:gd name="T19" fmla="*/ 53 h 572"/>
                    <a:gd name="T20" fmla="*/ 373 w 598"/>
                    <a:gd name="T21" fmla="*/ 31 h 572"/>
                    <a:gd name="T22" fmla="*/ 325 w 598"/>
                    <a:gd name="T23" fmla="*/ 31 h 572"/>
                    <a:gd name="T24" fmla="*/ 303 w 598"/>
                    <a:gd name="T25" fmla="*/ 21 h 572"/>
                    <a:gd name="T26" fmla="*/ 267 w 598"/>
                    <a:gd name="T27" fmla="*/ 9 h 572"/>
                    <a:gd name="T28" fmla="*/ 203 w 598"/>
                    <a:gd name="T29" fmla="*/ 73 h 572"/>
                    <a:gd name="T30" fmla="*/ 133 w 598"/>
                    <a:gd name="T31" fmla="*/ 31 h 572"/>
                    <a:gd name="T32" fmla="*/ 23 w 598"/>
                    <a:gd name="T33" fmla="*/ 49 h 572"/>
                    <a:gd name="T34" fmla="*/ 37 w 598"/>
                    <a:gd name="T35" fmla="*/ 127 h 572"/>
                    <a:gd name="T36" fmla="*/ 3 w 598"/>
                    <a:gd name="T37" fmla="*/ 233 h 572"/>
                    <a:gd name="T38" fmla="*/ 19 w 598"/>
                    <a:gd name="T39" fmla="*/ 409 h 572"/>
                    <a:gd name="T40" fmla="*/ 85 w 598"/>
                    <a:gd name="T41" fmla="*/ 511 h 57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598"/>
                    <a:gd name="T64" fmla="*/ 0 h 572"/>
                    <a:gd name="T65" fmla="*/ 598 w 598"/>
                    <a:gd name="T66" fmla="*/ 572 h 57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598" h="572">
                      <a:moveTo>
                        <a:pt x="85" y="511"/>
                      </a:moveTo>
                      <a:cubicBezTo>
                        <a:pt x="133" y="537"/>
                        <a:pt x="205" y="572"/>
                        <a:pt x="275" y="569"/>
                      </a:cubicBezTo>
                      <a:cubicBezTo>
                        <a:pt x="345" y="566"/>
                        <a:pt x="454" y="537"/>
                        <a:pt x="507" y="493"/>
                      </a:cubicBezTo>
                      <a:cubicBezTo>
                        <a:pt x="560" y="449"/>
                        <a:pt x="584" y="368"/>
                        <a:pt x="591" y="305"/>
                      </a:cubicBezTo>
                      <a:cubicBezTo>
                        <a:pt x="598" y="242"/>
                        <a:pt x="555" y="153"/>
                        <a:pt x="551" y="113"/>
                      </a:cubicBezTo>
                      <a:cubicBezTo>
                        <a:pt x="547" y="73"/>
                        <a:pt x="565" y="79"/>
                        <a:pt x="567" y="65"/>
                      </a:cubicBezTo>
                      <a:cubicBezTo>
                        <a:pt x="569" y="51"/>
                        <a:pt x="573" y="39"/>
                        <a:pt x="565" y="31"/>
                      </a:cubicBezTo>
                      <a:cubicBezTo>
                        <a:pt x="557" y="23"/>
                        <a:pt x="535" y="17"/>
                        <a:pt x="519" y="17"/>
                      </a:cubicBezTo>
                      <a:cubicBezTo>
                        <a:pt x="503" y="17"/>
                        <a:pt x="482" y="25"/>
                        <a:pt x="469" y="31"/>
                      </a:cubicBezTo>
                      <a:cubicBezTo>
                        <a:pt x="456" y="37"/>
                        <a:pt x="459" y="53"/>
                        <a:pt x="443" y="53"/>
                      </a:cubicBezTo>
                      <a:cubicBezTo>
                        <a:pt x="427" y="53"/>
                        <a:pt x="393" y="35"/>
                        <a:pt x="373" y="31"/>
                      </a:cubicBezTo>
                      <a:cubicBezTo>
                        <a:pt x="353" y="27"/>
                        <a:pt x="337" y="33"/>
                        <a:pt x="325" y="31"/>
                      </a:cubicBezTo>
                      <a:cubicBezTo>
                        <a:pt x="313" y="29"/>
                        <a:pt x="313" y="25"/>
                        <a:pt x="303" y="21"/>
                      </a:cubicBezTo>
                      <a:cubicBezTo>
                        <a:pt x="293" y="17"/>
                        <a:pt x="284" y="0"/>
                        <a:pt x="267" y="9"/>
                      </a:cubicBezTo>
                      <a:cubicBezTo>
                        <a:pt x="250" y="18"/>
                        <a:pt x="225" y="69"/>
                        <a:pt x="203" y="73"/>
                      </a:cubicBezTo>
                      <a:cubicBezTo>
                        <a:pt x="181" y="77"/>
                        <a:pt x="163" y="35"/>
                        <a:pt x="133" y="31"/>
                      </a:cubicBezTo>
                      <a:cubicBezTo>
                        <a:pt x="103" y="27"/>
                        <a:pt x="39" y="33"/>
                        <a:pt x="23" y="49"/>
                      </a:cubicBezTo>
                      <a:cubicBezTo>
                        <a:pt x="7" y="65"/>
                        <a:pt x="40" y="96"/>
                        <a:pt x="37" y="127"/>
                      </a:cubicBezTo>
                      <a:cubicBezTo>
                        <a:pt x="34" y="158"/>
                        <a:pt x="6" y="186"/>
                        <a:pt x="3" y="233"/>
                      </a:cubicBezTo>
                      <a:cubicBezTo>
                        <a:pt x="0" y="280"/>
                        <a:pt x="5" y="363"/>
                        <a:pt x="19" y="409"/>
                      </a:cubicBezTo>
                      <a:cubicBezTo>
                        <a:pt x="33" y="455"/>
                        <a:pt x="71" y="490"/>
                        <a:pt x="85" y="51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0" name="Freeform 566"/>
                <p:cNvSpPr>
                  <a:spLocks/>
                </p:cNvSpPr>
                <p:nvPr/>
              </p:nvSpPr>
              <p:spPr bwMode="auto">
                <a:xfrm>
                  <a:off x="1382" y="3143"/>
                  <a:ext cx="354" cy="515"/>
                </a:xfrm>
                <a:custGeom>
                  <a:avLst/>
                  <a:gdLst>
                    <a:gd name="T0" fmla="*/ 0 w 354"/>
                    <a:gd name="T1" fmla="*/ 3 h 515"/>
                    <a:gd name="T2" fmla="*/ 64 w 354"/>
                    <a:gd name="T3" fmla="*/ 11 h 515"/>
                    <a:gd name="T4" fmla="*/ 176 w 354"/>
                    <a:gd name="T5" fmla="*/ 71 h 515"/>
                    <a:gd name="T6" fmla="*/ 288 w 354"/>
                    <a:gd name="T7" fmla="*/ 163 h 515"/>
                    <a:gd name="T8" fmla="*/ 346 w 354"/>
                    <a:gd name="T9" fmla="*/ 313 h 515"/>
                    <a:gd name="T10" fmla="*/ 336 w 354"/>
                    <a:gd name="T11" fmla="*/ 403 h 515"/>
                    <a:gd name="T12" fmla="*/ 272 w 354"/>
                    <a:gd name="T13" fmla="*/ 515 h 5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54"/>
                    <a:gd name="T22" fmla="*/ 0 h 515"/>
                    <a:gd name="T23" fmla="*/ 354 w 354"/>
                    <a:gd name="T24" fmla="*/ 515 h 5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54" h="515">
                      <a:moveTo>
                        <a:pt x="0" y="3"/>
                      </a:moveTo>
                      <a:cubicBezTo>
                        <a:pt x="11" y="4"/>
                        <a:pt x="35" y="0"/>
                        <a:pt x="64" y="11"/>
                      </a:cubicBezTo>
                      <a:cubicBezTo>
                        <a:pt x="93" y="22"/>
                        <a:pt x="139" y="46"/>
                        <a:pt x="176" y="71"/>
                      </a:cubicBezTo>
                      <a:cubicBezTo>
                        <a:pt x="213" y="96"/>
                        <a:pt x="260" y="123"/>
                        <a:pt x="288" y="163"/>
                      </a:cubicBezTo>
                      <a:cubicBezTo>
                        <a:pt x="316" y="203"/>
                        <a:pt x="338" y="273"/>
                        <a:pt x="346" y="313"/>
                      </a:cubicBezTo>
                      <a:cubicBezTo>
                        <a:pt x="354" y="353"/>
                        <a:pt x="348" y="369"/>
                        <a:pt x="336" y="403"/>
                      </a:cubicBezTo>
                      <a:cubicBezTo>
                        <a:pt x="324" y="437"/>
                        <a:pt x="285" y="492"/>
                        <a:pt x="272" y="515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1" name="Freeform 567"/>
                <p:cNvSpPr>
                  <a:spLocks/>
                </p:cNvSpPr>
                <p:nvPr/>
              </p:nvSpPr>
              <p:spPr bwMode="auto">
                <a:xfrm>
                  <a:off x="1658" y="3120"/>
                  <a:ext cx="56" cy="162"/>
                </a:xfrm>
                <a:custGeom>
                  <a:avLst/>
                  <a:gdLst>
                    <a:gd name="T0" fmla="*/ 22 w 56"/>
                    <a:gd name="T1" fmla="*/ 0 h 162"/>
                    <a:gd name="T2" fmla="*/ 52 w 56"/>
                    <a:gd name="T3" fmla="*/ 78 h 162"/>
                    <a:gd name="T4" fmla="*/ 0 w 56"/>
                    <a:gd name="T5" fmla="*/ 162 h 162"/>
                    <a:gd name="T6" fmla="*/ 0 60000 65536"/>
                    <a:gd name="T7" fmla="*/ 0 60000 65536"/>
                    <a:gd name="T8" fmla="*/ 0 60000 65536"/>
                    <a:gd name="T9" fmla="*/ 0 w 56"/>
                    <a:gd name="T10" fmla="*/ 0 h 162"/>
                    <a:gd name="T11" fmla="*/ 56 w 56"/>
                    <a:gd name="T12" fmla="*/ 162 h 16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6" h="162">
                      <a:moveTo>
                        <a:pt x="22" y="0"/>
                      </a:moveTo>
                      <a:cubicBezTo>
                        <a:pt x="27" y="13"/>
                        <a:pt x="56" y="51"/>
                        <a:pt x="52" y="78"/>
                      </a:cubicBezTo>
                      <a:cubicBezTo>
                        <a:pt x="48" y="105"/>
                        <a:pt x="11" y="145"/>
                        <a:pt x="0" y="16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2" name="Freeform 568"/>
                <p:cNvSpPr>
                  <a:spLocks/>
                </p:cNvSpPr>
                <p:nvPr/>
              </p:nvSpPr>
              <p:spPr bwMode="auto">
                <a:xfrm>
                  <a:off x="1680" y="3176"/>
                  <a:ext cx="150" cy="170"/>
                </a:xfrm>
                <a:custGeom>
                  <a:avLst/>
                  <a:gdLst>
                    <a:gd name="T0" fmla="*/ 0 w 150"/>
                    <a:gd name="T1" fmla="*/ 88 h 170"/>
                    <a:gd name="T2" fmla="*/ 50 w 150"/>
                    <a:gd name="T3" fmla="*/ 30 h 170"/>
                    <a:gd name="T4" fmla="*/ 130 w 150"/>
                    <a:gd name="T5" fmla="*/ 10 h 170"/>
                    <a:gd name="T6" fmla="*/ 144 w 150"/>
                    <a:gd name="T7" fmla="*/ 88 h 170"/>
                    <a:gd name="T8" fmla="*/ 96 w 150"/>
                    <a:gd name="T9" fmla="*/ 136 h 170"/>
                    <a:gd name="T10" fmla="*/ 54 w 150"/>
                    <a:gd name="T11" fmla="*/ 146 h 170"/>
                    <a:gd name="T12" fmla="*/ 30 w 150"/>
                    <a:gd name="T13" fmla="*/ 170 h 17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0"/>
                    <a:gd name="T22" fmla="*/ 0 h 170"/>
                    <a:gd name="T23" fmla="*/ 150 w 150"/>
                    <a:gd name="T24" fmla="*/ 170 h 17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0" h="170">
                      <a:moveTo>
                        <a:pt x="0" y="88"/>
                      </a:moveTo>
                      <a:cubicBezTo>
                        <a:pt x="8" y="78"/>
                        <a:pt x="28" y="43"/>
                        <a:pt x="50" y="30"/>
                      </a:cubicBezTo>
                      <a:cubicBezTo>
                        <a:pt x="72" y="17"/>
                        <a:pt x="114" y="0"/>
                        <a:pt x="130" y="10"/>
                      </a:cubicBezTo>
                      <a:cubicBezTo>
                        <a:pt x="146" y="20"/>
                        <a:pt x="150" y="67"/>
                        <a:pt x="144" y="88"/>
                      </a:cubicBezTo>
                      <a:cubicBezTo>
                        <a:pt x="138" y="109"/>
                        <a:pt x="111" y="126"/>
                        <a:pt x="96" y="136"/>
                      </a:cubicBezTo>
                      <a:cubicBezTo>
                        <a:pt x="81" y="146"/>
                        <a:pt x="65" y="140"/>
                        <a:pt x="54" y="146"/>
                      </a:cubicBezTo>
                      <a:cubicBezTo>
                        <a:pt x="43" y="152"/>
                        <a:pt x="35" y="165"/>
                        <a:pt x="30" y="17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3" name="Freeform 569"/>
                <p:cNvSpPr>
                  <a:spLocks/>
                </p:cNvSpPr>
                <p:nvPr/>
              </p:nvSpPr>
              <p:spPr bwMode="auto">
                <a:xfrm>
                  <a:off x="1824" y="3216"/>
                  <a:ext cx="118" cy="190"/>
                </a:xfrm>
                <a:custGeom>
                  <a:avLst/>
                  <a:gdLst>
                    <a:gd name="T0" fmla="*/ 0 w 118"/>
                    <a:gd name="T1" fmla="*/ 0 h 190"/>
                    <a:gd name="T2" fmla="*/ 30 w 118"/>
                    <a:gd name="T3" fmla="*/ 42 h 190"/>
                    <a:gd name="T4" fmla="*/ 96 w 118"/>
                    <a:gd name="T5" fmla="*/ 96 h 190"/>
                    <a:gd name="T6" fmla="*/ 118 w 118"/>
                    <a:gd name="T7" fmla="*/ 190 h 19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8"/>
                    <a:gd name="T13" fmla="*/ 0 h 190"/>
                    <a:gd name="T14" fmla="*/ 118 w 118"/>
                    <a:gd name="T15" fmla="*/ 190 h 19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8" h="190">
                      <a:moveTo>
                        <a:pt x="0" y="0"/>
                      </a:moveTo>
                      <a:cubicBezTo>
                        <a:pt x="5" y="7"/>
                        <a:pt x="14" y="26"/>
                        <a:pt x="30" y="42"/>
                      </a:cubicBezTo>
                      <a:cubicBezTo>
                        <a:pt x="46" y="58"/>
                        <a:pt x="81" y="71"/>
                        <a:pt x="96" y="96"/>
                      </a:cubicBezTo>
                      <a:cubicBezTo>
                        <a:pt x="111" y="121"/>
                        <a:pt x="114" y="171"/>
                        <a:pt x="118" y="19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4" name="Freeform 570"/>
                <p:cNvSpPr>
                  <a:spLocks/>
                </p:cNvSpPr>
                <p:nvPr/>
              </p:nvSpPr>
              <p:spPr bwMode="auto">
                <a:xfrm>
                  <a:off x="1806" y="3138"/>
                  <a:ext cx="114" cy="73"/>
                </a:xfrm>
                <a:custGeom>
                  <a:avLst/>
                  <a:gdLst>
                    <a:gd name="T0" fmla="*/ 0 w 114"/>
                    <a:gd name="T1" fmla="*/ 0 h 73"/>
                    <a:gd name="T2" fmla="*/ 52 w 114"/>
                    <a:gd name="T3" fmla="*/ 68 h 73"/>
                    <a:gd name="T4" fmla="*/ 114 w 114"/>
                    <a:gd name="T5" fmla="*/ 30 h 73"/>
                    <a:gd name="T6" fmla="*/ 0 60000 65536"/>
                    <a:gd name="T7" fmla="*/ 0 60000 65536"/>
                    <a:gd name="T8" fmla="*/ 0 60000 65536"/>
                    <a:gd name="T9" fmla="*/ 0 w 114"/>
                    <a:gd name="T10" fmla="*/ 0 h 73"/>
                    <a:gd name="T11" fmla="*/ 114 w 114"/>
                    <a:gd name="T12" fmla="*/ 73 h 7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4" h="73">
                      <a:moveTo>
                        <a:pt x="0" y="0"/>
                      </a:moveTo>
                      <a:cubicBezTo>
                        <a:pt x="9" y="11"/>
                        <a:pt x="33" y="63"/>
                        <a:pt x="52" y="68"/>
                      </a:cubicBezTo>
                      <a:cubicBezTo>
                        <a:pt x="71" y="73"/>
                        <a:pt x="101" y="38"/>
                        <a:pt x="114" y="3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5" name="Freeform 571"/>
                <p:cNvSpPr>
                  <a:spLocks/>
                </p:cNvSpPr>
                <p:nvPr/>
              </p:nvSpPr>
              <p:spPr bwMode="auto">
                <a:xfrm>
                  <a:off x="1838" y="3382"/>
                  <a:ext cx="60" cy="168"/>
                </a:xfrm>
                <a:custGeom>
                  <a:avLst/>
                  <a:gdLst>
                    <a:gd name="T0" fmla="*/ 0 w 60"/>
                    <a:gd name="T1" fmla="*/ 0 h 168"/>
                    <a:gd name="T2" fmla="*/ 44 w 60"/>
                    <a:gd name="T3" fmla="*/ 60 h 168"/>
                    <a:gd name="T4" fmla="*/ 60 w 60"/>
                    <a:gd name="T5" fmla="*/ 168 h 168"/>
                    <a:gd name="T6" fmla="*/ 0 60000 65536"/>
                    <a:gd name="T7" fmla="*/ 0 60000 65536"/>
                    <a:gd name="T8" fmla="*/ 0 60000 65536"/>
                    <a:gd name="T9" fmla="*/ 0 w 60"/>
                    <a:gd name="T10" fmla="*/ 0 h 168"/>
                    <a:gd name="T11" fmla="*/ 60 w 60"/>
                    <a:gd name="T12" fmla="*/ 168 h 1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0" h="168">
                      <a:moveTo>
                        <a:pt x="0" y="0"/>
                      </a:moveTo>
                      <a:cubicBezTo>
                        <a:pt x="7" y="9"/>
                        <a:pt x="34" y="32"/>
                        <a:pt x="44" y="60"/>
                      </a:cubicBezTo>
                      <a:cubicBezTo>
                        <a:pt x="54" y="88"/>
                        <a:pt x="57" y="146"/>
                        <a:pt x="60" y="168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6" name="Freeform 572"/>
                <p:cNvSpPr>
                  <a:spLocks/>
                </p:cNvSpPr>
                <p:nvPr/>
              </p:nvSpPr>
              <p:spPr bwMode="auto">
                <a:xfrm>
                  <a:off x="1702" y="3354"/>
                  <a:ext cx="114" cy="276"/>
                </a:xfrm>
                <a:custGeom>
                  <a:avLst/>
                  <a:gdLst>
                    <a:gd name="T0" fmla="*/ 0 w 114"/>
                    <a:gd name="T1" fmla="*/ 0 h 276"/>
                    <a:gd name="T2" fmla="*/ 28 w 114"/>
                    <a:gd name="T3" fmla="*/ 40 h 276"/>
                    <a:gd name="T4" fmla="*/ 100 w 114"/>
                    <a:gd name="T5" fmla="*/ 80 h 276"/>
                    <a:gd name="T6" fmla="*/ 112 w 114"/>
                    <a:gd name="T7" fmla="*/ 168 h 276"/>
                    <a:gd name="T8" fmla="*/ 96 w 114"/>
                    <a:gd name="T9" fmla="*/ 276 h 2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4"/>
                    <a:gd name="T16" fmla="*/ 0 h 276"/>
                    <a:gd name="T17" fmla="*/ 114 w 114"/>
                    <a:gd name="T18" fmla="*/ 276 h 2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4" h="276">
                      <a:moveTo>
                        <a:pt x="0" y="0"/>
                      </a:moveTo>
                      <a:cubicBezTo>
                        <a:pt x="5" y="7"/>
                        <a:pt x="11" y="27"/>
                        <a:pt x="28" y="40"/>
                      </a:cubicBezTo>
                      <a:cubicBezTo>
                        <a:pt x="45" y="53"/>
                        <a:pt x="86" y="59"/>
                        <a:pt x="100" y="80"/>
                      </a:cubicBezTo>
                      <a:cubicBezTo>
                        <a:pt x="114" y="101"/>
                        <a:pt x="113" y="135"/>
                        <a:pt x="112" y="168"/>
                      </a:cubicBezTo>
                      <a:cubicBezTo>
                        <a:pt x="111" y="201"/>
                        <a:pt x="99" y="254"/>
                        <a:pt x="96" y="276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7" name="Freeform 573"/>
                <p:cNvSpPr>
                  <a:spLocks/>
                </p:cNvSpPr>
                <p:nvPr/>
              </p:nvSpPr>
              <p:spPr bwMode="auto">
                <a:xfrm>
                  <a:off x="1584" y="3552"/>
                  <a:ext cx="96" cy="48"/>
                </a:xfrm>
                <a:custGeom>
                  <a:avLst/>
                  <a:gdLst>
                    <a:gd name="T0" fmla="*/ 96 w 96"/>
                    <a:gd name="T1" fmla="*/ 0 h 48"/>
                    <a:gd name="T2" fmla="*/ 46 w 96"/>
                    <a:gd name="T3" fmla="*/ 38 h 48"/>
                    <a:gd name="T4" fmla="*/ 0 w 96"/>
                    <a:gd name="T5" fmla="*/ 48 h 48"/>
                    <a:gd name="T6" fmla="*/ 0 60000 65536"/>
                    <a:gd name="T7" fmla="*/ 0 60000 65536"/>
                    <a:gd name="T8" fmla="*/ 0 60000 65536"/>
                    <a:gd name="T9" fmla="*/ 0 w 96"/>
                    <a:gd name="T10" fmla="*/ 0 h 48"/>
                    <a:gd name="T11" fmla="*/ 96 w 96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6" h="48">
                      <a:moveTo>
                        <a:pt x="96" y="0"/>
                      </a:moveTo>
                      <a:cubicBezTo>
                        <a:pt x="88" y="6"/>
                        <a:pt x="62" y="30"/>
                        <a:pt x="46" y="38"/>
                      </a:cubicBezTo>
                      <a:cubicBezTo>
                        <a:pt x="30" y="46"/>
                        <a:pt x="10" y="46"/>
                        <a:pt x="0" y="48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8" name="Freeform 574"/>
                <p:cNvSpPr>
                  <a:spLocks/>
                </p:cNvSpPr>
                <p:nvPr/>
              </p:nvSpPr>
              <p:spPr bwMode="auto">
                <a:xfrm>
                  <a:off x="1390" y="3206"/>
                  <a:ext cx="98" cy="394"/>
                </a:xfrm>
                <a:custGeom>
                  <a:avLst/>
                  <a:gdLst>
                    <a:gd name="T0" fmla="*/ 0 w 98"/>
                    <a:gd name="T1" fmla="*/ 0 h 394"/>
                    <a:gd name="T2" fmla="*/ 56 w 98"/>
                    <a:gd name="T3" fmla="*/ 48 h 394"/>
                    <a:gd name="T4" fmla="*/ 84 w 98"/>
                    <a:gd name="T5" fmla="*/ 108 h 394"/>
                    <a:gd name="T6" fmla="*/ 72 w 98"/>
                    <a:gd name="T7" fmla="*/ 196 h 394"/>
                    <a:gd name="T8" fmla="*/ 40 w 98"/>
                    <a:gd name="T9" fmla="*/ 272 h 394"/>
                    <a:gd name="T10" fmla="*/ 98 w 98"/>
                    <a:gd name="T11" fmla="*/ 394 h 39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394"/>
                    <a:gd name="T20" fmla="*/ 98 w 98"/>
                    <a:gd name="T21" fmla="*/ 394 h 39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394">
                      <a:moveTo>
                        <a:pt x="0" y="0"/>
                      </a:moveTo>
                      <a:cubicBezTo>
                        <a:pt x="9" y="8"/>
                        <a:pt x="42" y="30"/>
                        <a:pt x="56" y="48"/>
                      </a:cubicBezTo>
                      <a:cubicBezTo>
                        <a:pt x="70" y="66"/>
                        <a:pt x="81" y="83"/>
                        <a:pt x="84" y="108"/>
                      </a:cubicBezTo>
                      <a:cubicBezTo>
                        <a:pt x="87" y="133"/>
                        <a:pt x="79" y="169"/>
                        <a:pt x="72" y="196"/>
                      </a:cubicBezTo>
                      <a:cubicBezTo>
                        <a:pt x="65" y="223"/>
                        <a:pt x="36" y="239"/>
                        <a:pt x="40" y="272"/>
                      </a:cubicBezTo>
                      <a:cubicBezTo>
                        <a:pt x="44" y="305"/>
                        <a:pt x="86" y="369"/>
                        <a:pt x="98" y="394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" name="Freeform 575"/>
                <p:cNvSpPr>
                  <a:spLocks/>
                </p:cNvSpPr>
                <p:nvPr/>
              </p:nvSpPr>
              <p:spPr bwMode="auto">
                <a:xfrm>
                  <a:off x="1424" y="3216"/>
                  <a:ext cx="208" cy="448"/>
                </a:xfrm>
                <a:custGeom>
                  <a:avLst/>
                  <a:gdLst>
                    <a:gd name="T0" fmla="*/ 112 w 208"/>
                    <a:gd name="T1" fmla="*/ 0 h 448"/>
                    <a:gd name="T2" fmla="*/ 112 w 208"/>
                    <a:gd name="T3" fmla="*/ 96 h 448"/>
                    <a:gd name="T4" fmla="*/ 18 w 208"/>
                    <a:gd name="T5" fmla="*/ 210 h 448"/>
                    <a:gd name="T6" fmla="*/ 16 w 208"/>
                    <a:gd name="T7" fmla="*/ 336 h 448"/>
                    <a:gd name="T8" fmla="*/ 112 w 208"/>
                    <a:gd name="T9" fmla="*/ 432 h 448"/>
                    <a:gd name="T10" fmla="*/ 208 w 208"/>
                    <a:gd name="T11" fmla="*/ 432 h 44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08"/>
                    <a:gd name="T19" fmla="*/ 0 h 448"/>
                    <a:gd name="T20" fmla="*/ 208 w 208"/>
                    <a:gd name="T21" fmla="*/ 448 h 44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08" h="448">
                      <a:moveTo>
                        <a:pt x="112" y="0"/>
                      </a:moveTo>
                      <a:cubicBezTo>
                        <a:pt x="120" y="32"/>
                        <a:pt x="128" y="61"/>
                        <a:pt x="112" y="96"/>
                      </a:cubicBezTo>
                      <a:cubicBezTo>
                        <a:pt x="96" y="131"/>
                        <a:pt x="34" y="170"/>
                        <a:pt x="18" y="210"/>
                      </a:cubicBezTo>
                      <a:cubicBezTo>
                        <a:pt x="2" y="250"/>
                        <a:pt x="0" y="299"/>
                        <a:pt x="16" y="336"/>
                      </a:cubicBezTo>
                      <a:cubicBezTo>
                        <a:pt x="32" y="373"/>
                        <a:pt x="80" y="416"/>
                        <a:pt x="112" y="432"/>
                      </a:cubicBezTo>
                      <a:cubicBezTo>
                        <a:pt x="144" y="448"/>
                        <a:pt x="176" y="440"/>
                        <a:pt x="208" y="43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0" name="Freeform 576"/>
                <p:cNvSpPr>
                  <a:spLocks/>
                </p:cNvSpPr>
                <p:nvPr/>
              </p:nvSpPr>
              <p:spPr bwMode="auto">
                <a:xfrm>
                  <a:off x="1362" y="3290"/>
                  <a:ext cx="113" cy="132"/>
                </a:xfrm>
                <a:custGeom>
                  <a:avLst/>
                  <a:gdLst>
                    <a:gd name="T0" fmla="*/ 0 w 113"/>
                    <a:gd name="T1" fmla="*/ 0 h 132"/>
                    <a:gd name="T2" fmla="*/ 100 w 113"/>
                    <a:gd name="T3" fmla="*/ 76 h 132"/>
                    <a:gd name="T4" fmla="*/ 80 w 113"/>
                    <a:gd name="T5" fmla="*/ 132 h 132"/>
                    <a:gd name="T6" fmla="*/ 0 60000 65536"/>
                    <a:gd name="T7" fmla="*/ 0 60000 65536"/>
                    <a:gd name="T8" fmla="*/ 0 60000 65536"/>
                    <a:gd name="T9" fmla="*/ 0 w 113"/>
                    <a:gd name="T10" fmla="*/ 0 h 132"/>
                    <a:gd name="T11" fmla="*/ 113 w 113"/>
                    <a:gd name="T12" fmla="*/ 132 h 1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3" h="132">
                      <a:moveTo>
                        <a:pt x="0" y="0"/>
                      </a:moveTo>
                      <a:cubicBezTo>
                        <a:pt x="17" y="13"/>
                        <a:pt x="87" y="54"/>
                        <a:pt x="100" y="76"/>
                      </a:cubicBezTo>
                      <a:cubicBezTo>
                        <a:pt x="113" y="98"/>
                        <a:pt x="84" y="120"/>
                        <a:pt x="80" y="13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1" name="Freeform 577"/>
                <p:cNvSpPr>
                  <a:spLocks/>
                </p:cNvSpPr>
                <p:nvPr/>
              </p:nvSpPr>
              <p:spPr bwMode="auto">
                <a:xfrm>
                  <a:off x="1488" y="3306"/>
                  <a:ext cx="114" cy="294"/>
                </a:xfrm>
                <a:custGeom>
                  <a:avLst/>
                  <a:gdLst>
                    <a:gd name="T0" fmla="*/ 114 w 114"/>
                    <a:gd name="T1" fmla="*/ 0 h 294"/>
                    <a:gd name="T2" fmla="*/ 48 w 114"/>
                    <a:gd name="T3" fmla="*/ 102 h 294"/>
                    <a:gd name="T4" fmla="*/ 14 w 114"/>
                    <a:gd name="T5" fmla="*/ 176 h 294"/>
                    <a:gd name="T6" fmla="*/ 0 w 114"/>
                    <a:gd name="T7" fmla="*/ 294 h 29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4"/>
                    <a:gd name="T13" fmla="*/ 0 h 294"/>
                    <a:gd name="T14" fmla="*/ 114 w 114"/>
                    <a:gd name="T15" fmla="*/ 294 h 29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4" h="294">
                      <a:moveTo>
                        <a:pt x="114" y="0"/>
                      </a:moveTo>
                      <a:cubicBezTo>
                        <a:pt x="102" y="17"/>
                        <a:pt x="65" y="73"/>
                        <a:pt x="48" y="102"/>
                      </a:cubicBezTo>
                      <a:cubicBezTo>
                        <a:pt x="31" y="131"/>
                        <a:pt x="22" y="144"/>
                        <a:pt x="14" y="176"/>
                      </a:cubicBezTo>
                      <a:cubicBezTo>
                        <a:pt x="6" y="208"/>
                        <a:pt x="3" y="270"/>
                        <a:pt x="0" y="294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2" name="Freeform 578"/>
                <p:cNvSpPr>
                  <a:spLocks/>
                </p:cNvSpPr>
                <p:nvPr/>
              </p:nvSpPr>
              <p:spPr bwMode="auto">
                <a:xfrm>
                  <a:off x="1542" y="3378"/>
                  <a:ext cx="92" cy="12"/>
                </a:xfrm>
                <a:custGeom>
                  <a:avLst/>
                  <a:gdLst>
                    <a:gd name="T0" fmla="*/ 0 w 92"/>
                    <a:gd name="T1" fmla="*/ 12 h 12"/>
                    <a:gd name="T2" fmla="*/ 56 w 92"/>
                    <a:gd name="T3" fmla="*/ 0 h 12"/>
                    <a:gd name="T4" fmla="*/ 92 w 92"/>
                    <a:gd name="T5" fmla="*/ 12 h 12"/>
                    <a:gd name="T6" fmla="*/ 0 60000 65536"/>
                    <a:gd name="T7" fmla="*/ 0 60000 65536"/>
                    <a:gd name="T8" fmla="*/ 0 60000 65536"/>
                    <a:gd name="T9" fmla="*/ 0 w 92"/>
                    <a:gd name="T10" fmla="*/ 0 h 12"/>
                    <a:gd name="T11" fmla="*/ 92 w 92"/>
                    <a:gd name="T12" fmla="*/ 12 h 1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2" h="12">
                      <a:moveTo>
                        <a:pt x="0" y="12"/>
                      </a:moveTo>
                      <a:cubicBezTo>
                        <a:pt x="9" y="11"/>
                        <a:pt x="41" y="0"/>
                        <a:pt x="56" y="0"/>
                      </a:cubicBezTo>
                      <a:cubicBezTo>
                        <a:pt x="71" y="0"/>
                        <a:pt x="85" y="10"/>
                        <a:pt x="92" y="1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3" name="Freeform 579"/>
                <p:cNvSpPr>
                  <a:spLocks/>
                </p:cNvSpPr>
                <p:nvPr/>
              </p:nvSpPr>
              <p:spPr bwMode="auto">
                <a:xfrm>
                  <a:off x="1504" y="3430"/>
                  <a:ext cx="224" cy="234"/>
                </a:xfrm>
                <a:custGeom>
                  <a:avLst/>
                  <a:gdLst>
                    <a:gd name="T0" fmla="*/ 114 w 224"/>
                    <a:gd name="T1" fmla="*/ 0 h 234"/>
                    <a:gd name="T2" fmla="*/ 32 w 224"/>
                    <a:gd name="T3" fmla="*/ 74 h 234"/>
                    <a:gd name="T4" fmla="*/ 32 w 224"/>
                    <a:gd name="T5" fmla="*/ 122 h 234"/>
                    <a:gd name="T6" fmla="*/ 32 w 224"/>
                    <a:gd name="T7" fmla="*/ 218 h 234"/>
                    <a:gd name="T8" fmla="*/ 224 w 224"/>
                    <a:gd name="T9" fmla="*/ 218 h 2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4"/>
                    <a:gd name="T16" fmla="*/ 0 h 234"/>
                    <a:gd name="T17" fmla="*/ 224 w 224"/>
                    <a:gd name="T18" fmla="*/ 234 h 23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4" h="234">
                      <a:moveTo>
                        <a:pt x="114" y="0"/>
                      </a:moveTo>
                      <a:cubicBezTo>
                        <a:pt x="100" y="13"/>
                        <a:pt x="46" y="54"/>
                        <a:pt x="32" y="74"/>
                      </a:cubicBezTo>
                      <a:cubicBezTo>
                        <a:pt x="18" y="94"/>
                        <a:pt x="32" y="98"/>
                        <a:pt x="32" y="122"/>
                      </a:cubicBezTo>
                      <a:cubicBezTo>
                        <a:pt x="32" y="146"/>
                        <a:pt x="0" y="202"/>
                        <a:pt x="32" y="218"/>
                      </a:cubicBezTo>
                      <a:cubicBezTo>
                        <a:pt x="64" y="234"/>
                        <a:pt x="144" y="226"/>
                        <a:pt x="224" y="218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4" name="Freeform 580"/>
                <p:cNvSpPr>
                  <a:spLocks/>
                </p:cNvSpPr>
                <p:nvPr/>
              </p:nvSpPr>
              <p:spPr bwMode="auto">
                <a:xfrm>
                  <a:off x="1581" y="3453"/>
                  <a:ext cx="100" cy="102"/>
                </a:xfrm>
                <a:custGeom>
                  <a:avLst/>
                  <a:gdLst>
                    <a:gd name="T0" fmla="*/ 99 w 100"/>
                    <a:gd name="T1" fmla="*/ 3 h 102"/>
                    <a:gd name="T2" fmla="*/ 41 w 100"/>
                    <a:gd name="T3" fmla="*/ 61 h 102"/>
                    <a:gd name="T4" fmla="*/ 3 w 100"/>
                    <a:gd name="T5" fmla="*/ 99 h 102"/>
                    <a:gd name="T6" fmla="*/ 61 w 100"/>
                    <a:gd name="T7" fmla="*/ 81 h 102"/>
                    <a:gd name="T8" fmla="*/ 99 w 100"/>
                    <a:gd name="T9" fmla="*/ 3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0"/>
                    <a:gd name="T16" fmla="*/ 0 h 102"/>
                    <a:gd name="T17" fmla="*/ 100 w 100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0" h="102">
                      <a:moveTo>
                        <a:pt x="99" y="3"/>
                      </a:moveTo>
                      <a:cubicBezTo>
                        <a:pt x="96" y="0"/>
                        <a:pt x="57" y="45"/>
                        <a:pt x="41" y="61"/>
                      </a:cubicBezTo>
                      <a:cubicBezTo>
                        <a:pt x="25" y="77"/>
                        <a:pt x="0" y="96"/>
                        <a:pt x="3" y="99"/>
                      </a:cubicBezTo>
                      <a:cubicBezTo>
                        <a:pt x="6" y="102"/>
                        <a:pt x="45" y="97"/>
                        <a:pt x="61" y="81"/>
                      </a:cubicBezTo>
                      <a:cubicBezTo>
                        <a:pt x="77" y="65"/>
                        <a:pt x="100" y="9"/>
                        <a:pt x="99" y="3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5" name="Freeform 581"/>
                <p:cNvSpPr>
                  <a:spLocks/>
                </p:cNvSpPr>
                <p:nvPr/>
              </p:nvSpPr>
              <p:spPr bwMode="auto">
                <a:xfrm>
                  <a:off x="1665" y="3113"/>
                  <a:ext cx="186" cy="180"/>
                </a:xfrm>
                <a:custGeom>
                  <a:avLst/>
                  <a:gdLst>
                    <a:gd name="T0" fmla="*/ 137 w 186"/>
                    <a:gd name="T1" fmla="*/ 29 h 180"/>
                    <a:gd name="T2" fmla="*/ 73 w 186"/>
                    <a:gd name="T3" fmla="*/ 9 h 180"/>
                    <a:gd name="T4" fmla="*/ 5 w 186"/>
                    <a:gd name="T5" fmla="*/ 5 h 180"/>
                    <a:gd name="T6" fmla="*/ 41 w 186"/>
                    <a:gd name="T7" fmla="*/ 37 h 180"/>
                    <a:gd name="T8" fmla="*/ 45 w 186"/>
                    <a:gd name="T9" fmla="*/ 65 h 180"/>
                    <a:gd name="T10" fmla="*/ 53 w 186"/>
                    <a:gd name="T11" fmla="*/ 101 h 180"/>
                    <a:gd name="T12" fmla="*/ 76 w 186"/>
                    <a:gd name="T13" fmla="*/ 88 h 180"/>
                    <a:gd name="T14" fmla="*/ 137 w 186"/>
                    <a:gd name="T15" fmla="*/ 81 h 180"/>
                    <a:gd name="T16" fmla="*/ 153 w 186"/>
                    <a:gd name="T17" fmla="*/ 101 h 180"/>
                    <a:gd name="T18" fmla="*/ 153 w 186"/>
                    <a:gd name="T19" fmla="*/ 173 h 180"/>
                    <a:gd name="T20" fmla="*/ 161 w 186"/>
                    <a:gd name="T21" fmla="*/ 141 h 180"/>
                    <a:gd name="T22" fmla="*/ 181 w 186"/>
                    <a:gd name="T23" fmla="*/ 141 h 180"/>
                    <a:gd name="T24" fmla="*/ 169 w 186"/>
                    <a:gd name="T25" fmla="*/ 105 h 180"/>
                    <a:gd name="T26" fmla="*/ 181 w 186"/>
                    <a:gd name="T27" fmla="*/ 89 h 180"/>
                    <a:gd name="T28" fmla="*/ 137 w 186"/>
                    <a:gd name="T29" fmla="*/ 29 h 1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86"/>
                    <a:gd name="T46" fmla="*/ 0 h 180"/>
                    <a:gd name="T47" fmla="*/ 186 w 186"/>
                    <a:gd name="T48" fmla="*/ 180 h 180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86" h="180">
                      <a:moveTo>
                        <a:pt x="137" y="29"/>
                      </a:moveTo>
                      <a:cubicBezTo>
                        <a:pt x="119" y="16"/>
                        <a:pt x="95" y="13"/>
                        <a:pt x="73" y="9"/>
                      </a:cubicBezTo>
                      <a:cubicBezTo>
                        <a:pt x="51" y="5"/>
                        <a:pt x="10" y="0"/>
                        <a:pt x="5" y="5"/>
                      </a:cubicBezTo>
                      <a:cubicBezTo>
                        <a:pt x="0" y="10"/>
                        <a:pt x="34" y="27"/>
                        <a:pt x="41" y="37"/>
                      </a:cubicBezTo>
                      <a:cubicBezTo>
                        <a:pt x="48" y="47"/>
                        <a:pt x="43" y="54"/>
                        <a:pt x="45" y="65"/>
                      </a:cubicBezTo>
                      <a:cubicBezTo>
                        <a:pt x="47" y="76"/>
                        <a:pt x="48" y="97"/>
                        <a:pt x="53" y="101"/>
                      </a:cubicBezTo>
                      <a:cubicBezTo>
                        <a:pt x="58" y="105"/>
                        <a:pt x="62" y="91"/>
                        <a:pt x="76" y="88"/>
                      </a:cubicBezTo>
                      <a:cubicBezTo>
                        <a:pt x="90" y="85"/>
                        <a:pt x="124" y="79"/>
                        <a:pt x="137" y="81"/>
                      </a:cubicBezTo>
                      <a:cubicBezTo>
                        <a:pt x="150" y="83"/>
                        <a:pt x="150" y="86"/>
                        <a:pt x="153" y="101"/>
                      </a:cubicBezTo>
                      <a:cubicBezTo>
                        <a:pt x="156" y="116"/>
                        <a:pt x="152" y="166"/>
                        <a:pt x="153" y="173"/>
                      </a:cubicBezTo>
                      <a:cubicBezTo>
                        <a:pt x="154" y="180"/>
                        <a:pt x="156" y="146"/>
                        <a:pt x="161" y="141"/>
                      </a:cubicBezTo>
                      <a:cubicBezTo>
                        <a:pt x="166" y="136"/>
                        <a:pt x="180" y="147"/>
                        <a:pt x="181" y="141"/>
                      </a:cubicBezTo>
                      <a:cubicBezTo>
                        <a:pt x="182" y="135"/>
                        <a:pt x="169" y="114"/>
                        <a:pt x="169" y="105"/>
                      </a:cubicBezTo>
                      <a:cubicBezTo>
                        <a:pt x="169" y="96"/>
                        <a:pt x="186" y="102"/>
                        <a:pt x="181" y="89"/>
                      </a:cubicBezTo>
                      <a:cubicBezTo>
                        <a:pt x="176" y="76"/>
                        <a:pt x="155" y="42"/>
                        <a:pt x="137" y="29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00F200"/>
                    </a:gs>
                    <a:gs pos="100000">
                      <a:srgbClr val="99FF9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98" name="Freeform 582"/>
              <p:cNvSpPr>
                <a:spLocks/>
              </p:cNvSpPr>
              <p:nvPr/>
            </p:nvSpPr>
            <p:spPr bwMode="auto">
              <a:xfrm flipH="1">
                <a:off x="3320" y="3039"/>
                <a:ext cx="261" cy="79"/>
              </a:xfrm>
              <a:custGeom>
                <a:avLst/>
                <a:gdLst>
                  <a:gd name="T0" fmla="*/ 0 w 406"/>
                  <a:gd name="T1" fmla="*/ 0 h 135"/>
                  <a:gd name="T2" fmla="*/ 44 w 406"/>
                  <a:gd name="T3" fmla="*/ 64 h 135"/>
                  <a:gd name="T4" fmla="*/ 168 w 406"/>
                  <a:gd name="T5" fmla="*/ 124 h 135"/>
                  <a:gd name="T6" fmla="*/ 316 w 406"/>
                  <a:gd name="T7" fmla="*/ 128 h 135"/>
                  <a:gd name="T8" fmla="*/ 402 w 406"/>
                  <a:gd name="T9" fmla="*/ 90 h 135"/>
                  <a:gd name="T10" fmla="*/ 292 w 406"/>
                  <a:gd name="T11" fmla="*/ 112 h 135"/>
                  <a:gd name="T12" fmla="*/ 232 w 406"/>
                  <a:gd name="T13" fmla="*/ 116 h 135"/>
                  <a:gd name="T14" fmla="*/ 120 w 406"/>
                  <a:gd name="T15" fmla="*/ 88 h 135"/>
                  <a:gd name="T16" fmla="*/ 68 w 406"/>
                  <a:gd name="T17" fmla="*/ 72 h 135"/>
                  <a:gd name="T18" fmla="*/ 4 w 406"/>
                  <a:gd name="T19" fmla="*/ 0 h 13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06"/>
                  <a:gd name="T31" fmla="*/ 0 h 135"/>
                  <a:gd name="T32" fmla="*/ 406 w 406"/>
                  <a:gd name="T33" fmla="*/ 135 h 13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06" h="135">
                    <a:moveTo>
                      <a:pt x="0" y="0"/>
                    </a:moveTo>
                    <a:cubicBezTo>
                      <a:pt x="7" y="11"/>
                      <a:pt x="16" y="43"/>
                      <a:pt x="44" y="64"/>
                    </a:cubicBezTo>
                    <a:cubicBezTo>
                      <a:pt x="72" y="85"/>
                      <a:pt x="123" y="113"/>
                      <a:pt x="168" y="124"/>
                    </a:cubicBezTo>
                    <a:cubicBezTo>
                      <a:pt x="213" y="135"/>
                      <a:pt x="277" y="134"/>
                      <a:pt x="316" y="128"/>
                    </a:cubicBezTo>
                    <a:cubicBezTo>
                      <a:pt x="355" y="122"/>
                      <a:pt x="406" y="93"/>
                      <a:pt x="402" y="90"/>
                    </a:cubicBezTo>
                    <a:cubicBezTo>
                      <a:pt x="398" y="87"/>
                      <a:pt x="320" y="108"/>
                      <a:pt x="292" y="112"/>
                    </a:cubicBezTo>
                    <a:cubicBezTo>
                      <a:pt x="264" y="116"/>
                      <a:pt x="261" y="120"/>
                      <a:pt x="232" y="116"/>
                    </a:cubicBezTo>
                    <a:cubicBezTo>
                      <a:pt x="203" y="112"/>
                      <a:pt x="147" y="95"/>
                      <a:pt x="120" y="88"/>
                    </a:cubicBezTo>
                    <a:cubicBezTo>
                      <a:pt x="93" y="81"/>
                      <a:pt x="87" y="87"/>
                      <a:pt x="68" y="72"/>
                    </a:cubicBezTo>
                    <a:cubicBezTo>
                      <a:pt x="49" y="57"/>
                      <a:pt x="17" y="15"/>
                      <a:pt x="4" y="0"/>
                    </a:cubicBezTo>
                  </a:path>
                </a:pathLst>
              </a:custGeom>
              <a:gradFill rotWithShape="1">
                <a:gsLst>
                  <a:gs pos="0">
                    <a:srgbClr val="00F200"/>
                  </a:gs>
                  <a:gs pos="100000">
                    <a:srgbClr val="99FF99"/>
                  </a:gs>
                </a:gsLst>
                <a:path path="rect">
                  <a:fillToRect l="50000" t="50000" r="50000" b="50000"/>
                </a:path>
              </a:gradFill>
              <a:ln w="3175">
                <a:solidFill>
                  <a:srgbClr val="003A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1" name="Group 583"/>
            <p:cNvGrpSpPr>
              <a:grpSpLocks/>
            </p:cNvGrpSpPr>
            <p:nvPr/>
          </p:nvGrpSpPr>
          <p:grpSpPr bwMode="auto">
            <a:xfrm flipH="1">
              <a:off x="2736" y="2640"/>
              <a:ext cx="528" cy="480"/>
              <a:chOff x="2640" y="3024"/>
              <a:chExt cx="598" cy="575"/>
            </a:xfrm>
          </p:grpSpPr>
          <p:grpSp>
            <p:nvGrpSpPr>
              <p:cNvPr id="190" name="Group 584"/>
              <p:cNvGrpSpPr>
                <a:grpSpLocks/>
              </p:cNvGrpSpPr>
              <p:nvPr/>
            </p:nvGrpSpPr>
            <p:grpSpPr bwMode="auto">
              <a:xfrm>
                <a:off x="2640" y="3024"/>
                <a:ext cx="598" cy="575"/>
                <a:chOff x="1355" y="3089"/>
                <a:chExt cx="598" cy="575"/>
              </a:xfrm>
            </p:grpSpPr>
            <p:sp>
              <p:nvSpPr>
                <p:cNvPr id="280" name="Freeform 585"/>
                <p:cNvSpPr>
                  <a:spLocks/>
                </p:cNvSpPr>
                <p:nvPr/>
              </p:nvSpPr>
              <p:spPr bwMode="auto">
                <a:xfrm>
                  <a:off x="1355" y="3089"/>
                  <a:ext cx="598" cy="572"/>
                </a:xfrm>
                <a:custGeom>
                  <a:avLst/>
                  <a:gdLst>
                    <a:gd name="T0" fmla="*/ 85 w 598"/>
                    <a:gd name="T1" fmla="*/ 511 h 572"/>
                    <a:gd name="T2" fmla="*/ 275 w 598"/>
                    <a:gd name="T3" fmla="*/ 569 h 572"/>
                    <a:gd name="T4" fmla="*/ 507 w 598"/>
                    <a:gd name="T5" fmla="*/ 493 h 572"/>
                    <a:gd name="T6" fmla="*/ 591 w 598"/>
                    <a:gd name="T7" fmla="*/ 305 h 572"/>
                    <a:gd name="T8" fmla="*/ 551 w 598"/>
                    <a:gd name="T9" fmla="*/ 113 h 572"/>
                    <a:gd name="T10" fmla="*/ 567 w 598"/>
                    <a:gd name="T11" fmla="*/ 65 h 572"/>
                    <a:gd name="T12" fmla="*/ 565 w 598"/>
                    <a:gd name="T13" fmla="*/ 31 h 572"/>
                    <a:gd name="T14" fmla="*/ 519 w 598"/>
                    <a:gd name="T15" fmla="*/ 17 h 572"/>
                    <a:gd name="T16" fmla="*/ 469 w 598"/>
                    <a:gd name="T17" fmla="*/ 31 h 572"/>
                    <a:gd name="T18" fmla="*/ 443 w 598"/>
                    <a:gd name="T19" fmla="*/ 53 h 572"/>
                    <a:gd name="T20" fmla="*/ 373 w 598"/>
                    <a:gd name="T21" fmla="*/ 31 h 572"/>
                    <a:gd name="T22" fmla="*/ 325 w 598"/>
                    <a:gd name="T23" fmla="*/ 31 h 572"/>
                    <a:gd name="T24" fmla="*/ 303 w 598"/>
                    <a:gd name="T25" fmla="*/ 21 h 572"/>
                    <a:gd name="T26" fmla="*/ 267 w 598"/>
                    <a:gd name="T27" fmla="*/ 9 h 572"/>
                    <a:gd name="T28" fmla="*/ 203 w 598"/>
                    <a:gd name="T29" fmla="*/ 73 h 572"/>
                    <a:gd name="T30" fmla="*/ 133 w 598"/>
                    <a:gd name="T31" fmla="*/ 31 h 572"/>
                    <a:gd name="T32" fmla="*/ 23 w 598"/>
                    <a:gd name="T33" fmla="*/ 49 h 572"/>
                    <a:gd name="T34" fmla="*/ 37 w 598"/>
                    <a:gd name="T35" fmla="*/ 127 h 572"/>
                    <a:gd name="T36" fmla="*/ 3 w 598"/>
                    <a:gd name="T37" fmla="*/ 233 h 572"/>
                    <a:gd name="T38" fmla="*/ 19 w 598"/>
                    <a:gd name="T39" fmla="*/ 409 h 572"/>
                    <a:gd name="T40" fmla="*/ 85 w 598"/>
                    <a:gd name="T41" fmla="*/ 511 h 57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598"/>
                    <a:gd name="T64" fmla="*/ 0 h 572"/>
                    <a:gd name="T65" fmla="*/ 598 w 598"/>
                    <a:gd name="T66" fmla="*/ 572 h 57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598" h="572">
                      <a:moveTo>
                        <a:pt x="85" y="511"/>
                      </a:moveTo>
                      <a:cubicBezTo>
                        <a:pt x="133" y="537"/>
                        <a:pt x="205" y="572"/>
                        <a:pt x="275" y="569"/>
                      </a:cubicBezTo>
                      <a:cubicBezTo>
                        <a:pt x="345" y="566"/>
                        <a:pt x="454" y="537"/>
                        <a:pt x="507" y="493"/>
                      </a:cubicBezTo>
                      <a:cubicBezTo>
                        <a:pt x="560" y="449"/>
                        <a:pt x="584" y="368"/>
                        <a:pt x="591" y="305"/>
                      </a:cubicBezTo>
                      <a:cubicBezTo>
                        <a:pt x="598" y="242"/>
                        <a:pt x="555" y="153"/>
                        <a:pt x="551" y="113"/>
                      </a:cubicBezTo>
                      <a:cubicBezTo>
                        <a:pt x="547" y="73"/>
                        <a:pt x="565" y="79"/>
                        <a:pt x="567" y="65"/>
                      </a:cubicBezTo>
                      <a:cubicBezTo>
                        <a:pt x="569" y="51"/>
                        <a:pt x="573" y="39"/>
                        <a:pt x="565" y="31"/>
                      </a:cubicBezTo>
                      <a:cubicBezTo>
                        <a:pt x="557" y="23"/>
                        <a:pt x="535" y="17"/>
                        <a:pt x="519" y="17"/>
                      </a:cubicBezTo>
                      <a:cubicBezTo>
                        <a:pt x="503" y="17"/>
                        <a:pt x="482" y="25"/>
                        <a:pt x="469" y="31"/>
                      </a:cubicBezTo>
                      <a:cubicBezTo>
                        <a:pt x="456" y="37"/>
                        <a:pt x="459" y="53"/>
                        <a:pt x="443" y="53"/>
                      </a:cubicBezTo>
                      <a:cubicBezTo>
                        <a:pt x="427" y="53"/>
                        <a:pt x="393" y="35"/>
                        <a:pt x="373" y="31"/>
                      </a:cubicBezTo>
                      <a:cubicBezTo>
                        <a:pt x="353" y="27"/>
                        <a:pt x="337" y="33"/>
                        <a:pt x="325" y="31"/>
                      </a:cubicBezTo>
                      <a:cubicBezTo>
                        <a:pt x="313" y="29"/>
                        <a:pt x="313" y="25"/>
                        <a:pt x="303" y="21"/>
                      </a:cubicBezTo>
                      <a:cubicBezTo>
                        <a:pt x="293" y="17"/>
                        <a:pt x="284" y="0"/>
                        <a:pt x="267" y="9"/>
                      </a:cubicBezTo>
                      <a:cubicBezTo>
                        <a:pt x="250" y="18"/>
                        <a:pt x="225" y="69"/>
                        <a:pt x="203" y="73"/>
                      </a:cubicBezTo>
                      <a:cubicBezTo>
                        <a:pt x="181" y="77"/>
                        <a:pt x="163" y="35"/>
                        <a:pt x="133" y="31"/>
                      </a:cubicBezTo>
                      <a:cubicBezTo>
                        <a:pt x="103" y="27"/>
                        <a:pt x="39" y="33"/>
                        <a:pt x="23" y="49"/>
                      </a:cubicBezTo>
                      <a:cubicBezTo>
                        <a:pt x="7" y="65"/>
                        <a:pt x="40" y="96"/>
                        <a:pt x="37" y="127"/>
                      </a:cubicBezTo>
                      <a:cubicBezTo>
                        <a:pt x="34" y="158"/>
                        <a:pt x="6" y="186"/>
                        <a:pt x="3" y="233"/>
                      </a:cubicBezTo>
                      <a:cubicBezTo>
                        <a:pt x="0" y="280"/>
                        <a:pt x="5" y="363"/>
                        <a:pt x="19" y="409"/>
                      </a:cubicBezTo>
                      <a:cubicBezTo>
                        <a:pt x="33" y="455"/>
                        <a:pt x="71" y="490"/>
                        <a:pt x="85" y="51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40C040"/>
                    </a:gs>
                    <a:gs pos="100000">
                      <a:srgbClr val="006600"/>
                    </a:gs>
                  </a:gsLst>
                  <a:lin ang="5400000" scaled="1"/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1" name="Freeform 586"/>
                <p:cNvSpPr>
                  <a:spLocks/>
                </p:cNvSpPr>
                <p:nvPr/>
              </p:nvSpPr>
              <p:spPr bwMode="auto">
                <a:xfrm>
                  <a:off x="1382" y="3143"/>
                  <a:ext cx="354" cy="515"/>
                </a:xfrm>
                <a:custGeom>
                  <a:avLst/>
                  <a:gdLst>
                    <a:gd name="T0" fmla="*/ 0 w 354"/>
                    <a:gd name="T1" fmla="*/ 3 h 515"/>
                    <a:gd name="T2" fmla="*/ 64 w 354"/>
                    <a:gd name="T3" fmla="*/ 11 h 515"/>
                    <a:gd name="T4" fmla="*/ 176 w 354"/>
                    <a:gd name="T5" fmla="*/ 71 h 515"/>
                    <a:gd name="T6" fmla="*/ 288 w 354"/>
                    <a:gd name="T7" fmla="*/ 163 h 515"/>
                    <a:gd name="T8" fmla="*/ 346 w 354"/>
                    <a:gd name="T9" fmla="*/ 313 h 515"/>
                    <a:gd name="T10" fmla="*/ 336 w 354"/>
                    <a:gd name="T11" fmla="*/ 403 h 515"/>
                    <a:gd name="T12" fmla="*/ 272 w 354"/>
                    <a:gd name="T13" fmla="*/ 515 h 5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54"/>
                    <a:gd name="T22" fmla="*/ 0 h 515"/>
                    <a:gd name="T23" fmla="*/ 354 w 354"/>
                    <a:gd name="T24" fmla="*/ 515 h 5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54" h="515">
                      <a:moveTo>
                        <a:pt x="0" y="3"/>
                      </a:moveTo>
                      <a:cubicBezTo>
                        <a:pt x="11" y="4"/>
                        <a:pt x="35" y="0"/>
                        <a:pt x="64" y="11"/>
                      </a:cubicBezTo>
                      <a:cubicBezTo>
                        <a:pt x="93" y="22"/>
                        <a:pt x="139" y="46"/>
                        <a:pt x="176" y="71"/>
                      </a:cubicBezTo>
                      <a:cubicBezTo>
                        <a:pt x="213" y="96"/>
                        <a:pt x="260" y="123"/>
                        <a:pt x="288" y="163"/>
                      </a:cubicBezTo>
                      <a:cubicBezTo>
                        <a:pt x="316" y="203"/>
                        <a:pt x="338" y="273"/>
                        <a:pt x="346" y="313"/>
                      </a:cubicBezTo>
                      <a:cubicBezTo>
                        <a:pt x="354" y="353"/>
                        <a:pt x="348" y="369"/>
                        <a:pt x="336" y="403"/>
                      </a:cubicBezTo>
                      <a:cubicBezTo>
                        <a:pt x="324" y="437"/>
                        <a:pt x="285" y="492"/>
                        <a:pt x="272" y="515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2" name="Freeform 587"/>
                <p:cNvSpPr>
                  <a:spLocks/>
                </p:cNvSpPr>
                <p:nvPr/>
              </p:nvSpPr>
              <p:spPr bwMode="auto">
                <a:xfrm>
                  <a:off x="1658" y="3120"/>
                  <a:ext cx="56" cy="162"/>
                </a:xfrm>
                <a:custGeom>
                  <a:avLst/>
                  <a:gdLst>
                    <a:gd name="T0" fmla="*/ 22 w 56"/>
                    <a:gd name="T1" fmla="*/ 0 h 162"/>
                    <a:gd name="T2" fmla="*/ 52 w 56"/>
                    <a:gd name="T3" fmla="*/ 78 h 162"/>
                    <a:gd name="T4" fmla="*/ 0 w 56"/>
                    <a:gd name="T5" fmla="*/ 162 h 162"/>
                    <a:gd name="T6" fmla="*/ 0 60000 65536"/>
                    <a:gd name="T7" fmla="*/ 0 60000 65536"/>
                    <a:gd name="T8" fmla="*/ 0 60000 65536"/>
                    <a:gd name="T9" fmla="*/ 0 w 56"/>
                    <a:gd name="T10" fmla="*/ 0 h 162"/>
                    <a:gd name="T11" fmla="*/ 56 w 56"/>
                    <a:gd name="T12" fmla="*/ 162 h 16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6" h="162">
                      <a:moveTo>
                        <a:pt x="22" y="0"/>
                      </a:moveTo>
                      <a:cubicBezTo>
                        <a:pt x="27" y="13"/>
                        <a:pt x="56" y="51"/>
                        <a:pt x="52" y="78"/>
                      </a:cubicBezTo>
                      <a:cubicBezTo>
                        <a:pt x="48" y="105"/>
                        <a:pt x="11" y="145"/>
                        <a:pt x="0" y="16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3" name="Freeform 588"/>
                <p:cNvSpPr>
                  <a:spLocks/>
                </p:cNvSpPr>
                <p:nvPr/>
              </p:nvSpPr>
              <p:spPr bwMode="auto">
                <a:xfrm>
                  <a:off x="1680" y="3176"/>
                  <a:ext cx="150" cy="170"/>
                </a:xfrm>
                <a:custGeom>
                  <a:avLst/>
                  <a:gdLst>
                    <a:gd name="T0" fmla="*/ 0 w 150"/>
                    <a:gd name="T1" fmla="*/ 88 h 170"/>
                    <a:gd name="T2" fmla="*/ 50 w 150"/>
                    <a:gd name="T3" fmla="*/ 30 h 170"/>
                    <a:gd name="T4" fmla="*/ 130 w 150"/>
                    <a:gd name="T5" fmla="*/ 10 h 170"/>
                    <a:gd name="T6" fmla="*/ 144 w 150"/>
                    <a:gd name="T7" fmla="*/ 88 h 170"/>
                    <a:gd name="T8" fmla="*/ 96 w 150"/>
                    <a:gd name="T9" fmla="*/ 136 h 170"/>
                    <a:gd name="T10" fmla="*/ 54 w 150"/>
                    <a:gd name="T11" fmla="*/ 146 h 170"/>
                    <a:gd name="T12" fmla="*/ 30 w 150"/>
                    <a:gd name="T13" fmla="*/ 170 h 17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0"/>
                    <a:gd name="T22" fmla="*/ 0 h 170"/>
                    <a:gd name="T23" fmla="*/ 150 w 150"/>
                    <a:gd name="T24" fmla="*/ 170 h 17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0" h="170">
                      <a:moveTo>
                        <a:pt x="0" y="88"/>
                      </a:moveTo>
                      <a:cubicBezTo>
                        <a:pt x="8" y="78"/>
                        <a:pt x="28" y="43"/>
                        <a:pt x="50" y="30"/>
                      </a:cubicBezTo>
                      <a:cubicBezTo>
                        <a:pt x="72" y="17"/>
                        <a:pt x="114" y="0"/>
                        <a:pt x="130" y="10"/>
                      </a:cubicBezTo>
                      <a:cubicBezTo>
                        <a:pt x="146" y="20"/>
                        <a:pt x="150" y="67"/>
                        <a:pt x="144" y="88"/>
                      </a:cubicBezTo>
                      <a:cubicBezTo>
                        <a:pt x="138" y="109"/>
                        <a:pt x="111" y="126"/>
                        <a:pt x="96" y="136"/>
                      </a:cubicBezTo>
                      <a:cubicBezTo>
                        <a:pt x="81" y="146"/>
                        <a:pt x="65" y="140"/>
                        <a:pt x="54" y="146"/>
                      </a:cubicBezTo>
                      <a:cubicBezTo>
                        <a:pt x="43" y="152"/>
                        <a:pt x="35" y="165"/>
                        <a:pt x="30" y="17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4" name="Freeform 589"/>
                <p:cNvSpPr>
                  <a:spLocks/>
                </p:cNvSpPr>
                <p:nvPr/>
              </p:nvSpPr>
              <p:spPr bwMode="auto">
                <a:xfrm>
                  <a:off x="1824" y="3216"/>
                  <a:ext cx="118" cy="190"/>
                </a:xfrm>
                <a:custGeom>
                  <a:avLst/>
                  <a:gdLst>
                    <a:gd name="T0" fmla="*/ 0 w 118"/>
                    <a:gd name="T1" fmla="*/ 0 h 190"/>
                    <a:gd name="T2" fmla="*/ 30 w 118"/>
                    <a:gd name="T3" fmla="*/ 42 h 190"/>
                    <a:gd name="T4" fmla="*/ 96 w 118"/>
                    <a:gd name="T5" fmla="*/ 96 h 190"/>
                    <a:gd name="T6" fmla="*/ 118 w 118"/>
                    <a:gd name="T7" fmla="*/ 190 h 19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8"/>
                    <a:gd name="T13" fmla="*/ 0 h 190"/>
                    <a:gd name="T14" fmla="*/ 118 w 118"/>
                    <a:gd name="T15" fmla="*/ 190 h 19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8" h="190">
                      <a:moveTo>
                        <a:pt x="0" y="0"/>
                      </a:moveTo>
                      <a:cubicBezTo>
                        <a:pt x="5" y="7"/>
                        <a:pt x="14" y="26"/>
                        <a:pt x="30" y="42"/>
                      </a:cubicBezTo>
                      <a:cubicBezTo>
                        <a:pt x="46" y="58"/>
                        <a:pt x="81" y="71"/>
                        <a:pt x="96" y="96"/>
                      </a:cubicBezTo>
                      <a:cubicBezTo>
                        <a:pt x="111" y="121"/>
                        <a:pt x="114" y="171"/>
                        <a:pt x="118" y="19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5" name="Freeform 590"/>
                <p:cNvSpPr>
                  <a:spLocks/>
                </p:cNvSpPr>
                <p:nvPr/>
              </p:nvSpPr>
              <p:spPr bwMode="auto">
                <a:xfrm>
                  <a:off x="1806" y="3138"/>
                  <a:ext cx="114" cy="73"/>
                </a:xfrm>
                <a:custGeom>
                  <a:avLst/>
                  <a:gdLst>
                    <a:gd name="T0" fmla="*/ 0 w 114"/>
                    <a:gd name="T1" fmla="*/ 0 h 73"/>
                    <a:gd name="T2" fmla="*/ 52 w 114"/>
                    <a:gd name="T3" fmla="*/ 68 h 73"/>
                    <a:gd name="T4" fmla="*/ 114 w 114"/>
                    <a:gd name="T5" fmla="*/ 30 h 73"/>
                    <a:gd name="T6" fmla="*/ 0 60000 65536"/>
                    <a:gd name="T7" fmla="*/ 0 60000 65536"/>
                    <a:gd name="T8" fmla="*/ 0 60000 65536"/>
                    <a:gd name="T9" fmla="*/ 0 w 114"/>
                    <a:gd name="T10" fmla="*/ 0 h 73"/>
                    <a:gd name="T11" fmla="*/ 114 w 114"/>
                    <a:gd name="T12" fmla="*/ 73 h 7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4" h="73">
                      <a:moveTo>
                        <a:pt x="0" y="0"/>
                      </a:moveTo>
                      <a:cubicBezTo>
                        <a:pt x="9" y="11"/>
                        <a:pt x="33" y="63"/>
                        <a:pt x="52" y="68"/>
                      </a:cubicBezTo>
                      <a:cubicBezTo>
                        <a:pt x="71" y="73"/>
                        <a:pt x="101" y="38"/>
                        <a:pt x="114" y="3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6" name="Freeform 591"/>
                <p:cNvSpPr>
                  <a:spLocks/>
                </p:cNvSpPr>
                <p:nvPr/>
              </p:nvSpPr>
              <p:spPr bwMode="auto">
                <a:xfrm>
                  <a:off x="1838" y="3382"/>
                  <a:ext cx="60" cy="168"/>
                </a:xfrm>
                <a:custGeom>
                  <a:avLst/>
                  <a:gdLst>
                    <a:gd name="T0" fmla="*/ 0 w 60"/>
                    <a:gd name="T1" fmla="*/ 0 h 168"/>
                    <a:gd name="T2" fmla="*/ 44 w 60"/>
                    <a:gd name="T3" fmla="*/ 60 h 168"/>
                    <a:gd name="T4" fmla="*/ 60 w 60"/>
                    <a:gd name="T5" fmla="*/ 168 h 168"/>
                    <a:gd name="T6" fmla="*/ 0 60000 65536"/>
                    <a:gd name="T7" fmla="*/ 0 60000 65536"/>
                    <a:gd name="T8" fmla="*/ 0 60000 65536"/>
                    <a:gd name="T9" fmla="*/ 0 w 60"/>
                    <a:gd name="T10" fmla="*/ 0 h 168"/>
                    <a:gd name="T11" fmla="*/ 60 w 60"/>
                    <a:gd name="T12" fmla="*/ 168 h 1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0" h="168">
                      <a:moveTo>
                        <a:pt x="0" y="0"/>
                      </a:moveTo>
                      <a:cubicBezTo>
                        <a:pt x="7" y="9"/>
                        <a:pt x="34" y="32"/>
                        <a:pt x="44" y="60"/>
                      </a:cubicBezTo>
                      <a:cubicBezTo>
                        <a:pt x="54" y="88"/>
                        <a:pt x="57" y="146"/>
                        <a:pt x="60" y="16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7" name="Freeform 592"/>
                <p:cNvSpPr>
                  <a:spLocks/>
                </p:cNvSpPr>
                <p:nvPr/>
              </p:nvSpPr>
              <p:spPr bwMode="auto">
                <a:xfrm>
                  <a:off x="1702" y="3354"/>
                  <a:ext cx="114" cy="276"/>
                </a:xfrm>
                <a:custGeom>
                  <a:avLst/>
                  <a:gdLst>
                    <a:gd name="T0" fmla="*/ 0 w 114"/>
                    <a:gd name="T1" fmla="*/ 0 h 276"/>
                    <a:gd name="T2" fmla="*/ 28 w 114"/>
                    <a:gd name="T3" fmla="*/ 40 h 276"/>
                    <a:gd name="T4" fmla="*/ 100 w 114"/>
                    <a:gd name="T5" fmla="*/ 80 h 276"/>
                    <a:gd name="T6" fmla="*/ 112 w 114"/>
                    <a:gd name="T7" fmla="*/ 168 h 276"/>
                    <a:gd name="T8" fmla="*/ 96 w 114"/>
                    <a:gd name="T9" fmla="*/ 276 h 2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4"/>
                    <a:gd name="T16" fmla="*/ 0 h 276"/>
                    <a:gd name="T17" fmla="*/ 114 w 114"/>
                    <a:gd name="T18" fmla="*/ 276 h 2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4" h="276">
                      <a:moveTo>
                        <a:pt x="0" y="0"/>
                      </a:moveTo>
                      <a:cubicBezTo>
                        <a:pt x="5" y="7"/>
                        <a:pt x="11" y="27"/>
                        <a:pt x="28" y="40"/>
                      </a:cubicBezTo>
                      <a:cubicBezTo>
                        <a:pt x="45" y="53"/>
                        <a:pt x="86" y="59"/>
                        <a:pt x="100" y="80"/>
                      </a:cubicBezTo>
                      <a:cubicBezTo>
                        <a:pt x="114" y="101"/>
                        <a:pt x="113" y="135"/>
                        <a:pt x="112" y="168"/>
                      </a:cubicBezTo>
                      <a:cubicBezTo>
                        <a:pt x="111" y="201"/>
                        <a:pt x="99" y="254"/>
                        <a:pt x="96" y="276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8" name="Freeform 593"/>
                <p:cNvSpPr>
                  <a:spLocks/>
                </p:cNvSpPr>
                <p:nvPr/>
              </p:nvSpPr>
              <p:spPr bwMode="auto">
                <a:xfrm>
                  <a:off x="1584" y="3552"/>
                  <a:ext cx="96" cy="48"/>
                </a:xfrm>
                <a:custGeom>
                  <a:avLst/>
                  <a:gdLst>
                    <a:gd name="T0" fmla="*/ 96 w 96"/>
                    <a:gd name="T1" fmla="*/ 0 h 48"/>
                    <a:gd name="T2" fmla="*/ 46 w 96"/>
                    <a:gd name="T3" fmla="*/ 38 h 48"/>
                    <a:gd name="T4" fmla="*/ 0 w 96"/>
                    <a:gd name="T5" fmla="*/ 48 h 48"/>
                    <a:gd name="T6" fmla="*/ 0 60000 65536"/>
                    <a:gd name="T7" fmla="*/ 0 60000 65536"/>
                    <a:gd name="T8" fmla="*/ 0 60000 65536"/>
                    <a:gd name="T9" fmla="*/ 0 w 96"/>
                    <a:gd name="T10" fmla="*/ 0 h 48"/>
                    <a:gd name="T11" fmla="*/ 96 w 96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6" h="48">
                      <a:moveTo>
                        <a:pt x="96" y="0"/>
                      </a:moveTo>
                      <a:cubicBezTo>
                        <a:pt x="88" y="6"/>
                        <a:pt x="62" y="30"/>
                        <a:pt x="46" y="38"/>
                      </a:cubicBezTo>
                      <a:cubicBezTo>
                        <a:pt x="30" y="46"/>
                        <a:pt x="10" y="46"/>
                        <a:pt x="0" y="4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9" name="Freeform 594"/>
                <p:cNvSpPr>
                  <a:spLocks/>
                </p:cNvSpPr>
                <p:nvPr/>
              </p:nvSpPr>
              <p:spPr bwMode="auto">
                <a:xfrm>
                  <a:off x="1390" y="3206"/>
                  <a:ext cx="98" cy="394"/>
                </a:xfrm>
                <a:custGeom>
                  <a:avLst/>
                  <a:gdLst>
                    <a:gd name="T0" fmla="*/ 0 w 98"/>
                    <a:gd name="T1" fmla="*/ 0 h 394"/>
                    <a:gd name="T2" fmla="*/ 56 w 98"/>
                    <a:gd name="T3" fmla="*/ 48 h 394"/>
                    <a:gd name="T4" fmla="*/ 84 w 98"/>
                    <a:gd name="T5" fmla="*/ 108 h 394"/>
                    <a:gd name="T6" fmla="*/ 72 w 98"/>
                    <a:gd name="T7" fmla="*/ 196 h 394"/>
                    <a:gd name="T8" fmla="*/ 40 w 98"/>
                    <a:gd name="T9" fmla="*/ 272 h 394"/>
                    <a:gd name="T10" fmla="*/ 98 w 98"/>
                    <a:gd name="T11" fmla="*/ 394 h 39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394"/>
                    <a:gd name="T20" fmla="*/ 98 w 98"/>
                    <a:gd name="T21" fmla="*/ 394 h 39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394">
                      <a:moveTo>
                        <a:pt x="0" y="0"/>
                      </a:moveTo>
                      <a:cubicBezTo>
                        <a:pt x="9" y="8"/>
                        <a:pt x="42" y="30"/>
                        <a:pt x="56" y="48"/>
                      </a:cubicBezTo>
                      <a:cubicBezTo>
                        <a:pt x="70" y="66"/>
                        <a:pt x="81" y="83"/>
                        <a:pt x="84" y="108"/>
                      </a:cubicBezTo>
                      <a:cubicBezTo>
                        <a:pt x="87" y="133"/>
                        <a:pt x="79" y="169"/>
                        <a:pt x="72" y="196"/>
                      </a:cubicBezTo>
                      <a:cubicBezTo>
                        <a:pt x="65" y="223"/>
                        <a:pt x="36" y="239"/>
                        <a:pt x="40" y="272"/>
                      </a:cubicBezTo>
                      <a:cubicBezTo>
                        <a:pt x="44" y="305"/>
                        <a:pt x="86" y="369"/>
                        <a:pt x="98" y="394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0" name="Freeform 595"/>
                <p:cNvSpPr>
                  <a:spLocks/>
                </p:cNvSpPr>
                <p:nvPr/>
              </p:nvSpPr>
              <p:spPr bwMode="auto">
                <a:xfrm>
                  <a:off x="1424" y="3216"/>
                  <a:ext cx="208" cy="448"/>
                </a:xfrm>
                <a:custGeom>
                  <a:avLst/>
                  <a:gdLst>
                    <a:gd name="T0" fmla="*/ 112 w 208"/>
                    <a:gd name="T1" fmla="*/ 0 h 448"/>
                    <a:gd name="T2" fmla="*/ 112 w 208"/>
                    <a:gd name="T3" fmla="*/ 96 h 448"/>
                    <a:gd name="T4" fmla="*/ 18 w 208"/>
                    <a:gd name="T5" fmla="*/ 210 h 448"/>
                    <a:gd name="T6" fmla="*/ 16 w 208"/>
                    <a:gd name="T7" fmla="*/ 336 h 448"/>
                    <a:gd name="T8" fmla="*/ 112 w 208"/>
                    <a:gd name="T9" fmla="*/ 432 h 448"/>
                    <a:gd name="T10" fmla="*/ 208 w 208"/>
                    <a:gd name="T11" fmla="*/ 432 h 44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08"/>
                    <a:gd name="T19" fmla="*/ 0 h 448"/>
                    <a:gd name="T20" fmla="*/ 208 w 208"/>
                    <a:gd name="T21" fmla="*/ 448 h 44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08" h="448">
                      <a:moveTo>
                        <a:pt x="112" y="0"/>
                      </a:moveTo>
                      <a:cubicBezTo>
                        <a:pt x="120" y="32"/>
                        <a:pt x="128" y="61"/>
                        <a:pt x="112" y="96"/>
                      </a:cubicBezTo>
                      <a:cubicBezTo>
                        <a:pt x="96" y="131"/>
                        <a:pt x="34" y="170"/>
                        <a:pt x="18" y="210"/>
                      </a:cubicBezTo>
                      <a:cubicBezTo>
                        <a:pt x="2" y="250"/>
                        <a:pt x="0" y="299"/>
                        <a:pt x="16" y="336"/>
                      </a:cubicBezTo>
                      <a:cubicBezTo>
                        <a:pt x="32" y="373"/>
                        <a:pt x="80" y="416"/>
                        <a:pt x="112" y="432"/>
                      </a:cubicBezTo>
                      <a:cubicBezTo>
                        <a:pt x="144" y="448"/>
                        <a:pt x="176" y="440"/>
                        <a:pt x="208" y="43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1" name="Freeform 596"/>
                <p:cNvSpPr>
                  <a:spLocks/>
                </p:cNvSpPr>
                <p:nvPr/>
              </p:nvSpPr>
              <p:spPr bwMode="auto">
                <a:xfrm>
                  <a:off x="1362" y="3290"/>
                  <a:ext cx="113" cy="132"/>
                </a:xfrm>
                <a:custGeom>
                  <a:avLst/>
                  <a:gdLst>
                    <a:gd name="T0" fmla="*/ 0 w 113"/>
                    <a:gd name="T1" fmla="*/ 0 h 132"/>
                    <a:gd name="T2" fmla="*/ 100 w 113"/>
                    <a:gd name="T3" fmla="*/ 76 h 132"/>
                    <a:gd name="T4" fmla="*/ 80 w 113"/>
                    <a:gd name="T5" fmla="*/ 132 h 132"/>
                    <a:gd name="T6" fmla="*/ 0 60000 65536"/>
                    <a:gd name="T7" fmla="*/ 0 60000 65536"/>
                    <a:gd name="T8" fmla="*/ 0 60000 65536"/>
                    <a:gd name="T9" fmla="*/ 0 w 113"/>
                    <a:gd name="T10" fmla="*/ 0 h 132"/>
                    <a:gd name="T11" fmla="*/ 113 w 113"/>
                    <a:gd name="T12" fmla="*/ 132 h 1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3" h="132">
                      <a:moveTo>
                        <a:pt x="0" y="0"/>
                      </a:moveTo>
                      <a:cubicBezTo>
                        <a:pt x="17" y="13"/>
                        <a:pt x="87" y="54"/>
                        <a:pt x="100" y="76"/>
                      </a:cubicBezTo>
                      <a:cubicBezTo>
                        <a:pt x="113" y="98"/>
                        <a:pt x="84" y="120"/>
                        <a:pt x="80" y="13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2" name="Freeform 597"/>
                <p:cNvSpPr>
                  <a:spLocks/>
                </p:cNvSpPr>
                <p:nvPr/>
              </p:nvSpPr>
              <p:spPr bwMode="auto">
                <a:xfrm>
                  <a:off x="1488" y="3306"/>
                  <a:ext cx="114" cy="294"/>
                </a:xfrm>
                <a:custGeom>
                  <a:avLst/>
                  <a:gdLst>
                    <a:gd name="T0" fmla="*/ 114 w 114"/>
                    <a:gd name="T1" fmla="*/ 0 h 294"/>
                    <a:gd name="T2" fmla="*/ 48 w 114"/>
                    <a:gd name="T3" fmla="*/ 102 h 294"/>
                    <a:gd name="T4" fmla="*/ 14 w 114"/>
                    <a:gd name="T5" fmla="*/ 176 h 294"/>
                    <a:gd name="T6" fmla="*/ 0 w 114"/>
                    <a:gd name="T7" fmla="*/ 294 h 29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4"/>
                    <a:gd name="T13" fmla="*/ 0 h 294"/>
                    <a:gd name="T14" fmla="*/ 114 w 114"/>
                    <a:gd name="T15" fmla="*/ 294 h 29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4" h="294">
                      <a:moveTo>
                        <a:pt x="114" y="0"/>
                      </a:moveTo>
                      <a:cubicBezTo>
                        <a:pt x="102" y="17"/>
                        <a:pt x="65" y="73"/>
                        <a:pt x="48" y="102"/>
                      </a:cubicBezTo>
                      <a:cubicBezTo>
                        <a:pt x="31" y="131"/>
                        <a:pt x="22" y="144"/>
                        <a:pt x="14" y="176"/>
                      </a:cubicBezTo>
                      <a:cubicBezTo>
                        <a:pt x="6" y="208"/>
                        <a:pt x="3" y="270"/>
                        <a:pt x="0" y="294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3" name="Freeform 598"/>
                <p:cNvSpPr>
                  <a:spLocks/>
                </p:cNvSpPr>
                <p:nvPr/>
              </p:nvSpPr>
              <p:spPr bwMode="auto">
                <a:xfrm>
                  <a:off x="1542" y="3378"/>
                  <a:ext cx="92" cy="12"/>
                </a:xfrm>
                <a:custGeom>
                  <a:avLst/>
                  <a:gdLst>
                    <a:gd name="T0" fmla="*/ 0 w 92"/>
                    <a:gd name="T1" fmla="*/ 12 h 12"/>
                    <a:gd name="T2" fmla="*/ 56 w 92"/>
                    <a:gd name="T3" fmla="*/ 0 h 12"/>
                    <a:gd name="T4" fmla="*/ 92 w 92"/>
                    <a:gd name="T5" fmla="*/ 12 h 12"/>
                    <a:gd name="T6" fmla="*/ 0 60000 65536"/>
                    <a:gd name="T7" fmla="*/ 0 60000 65536"/>
                    <a:gd name="T8" fmla="*/ 0 60000 65536"/>
                    <a:gd name="T9" fmla="*/ 0 w 92"/>
                    <a:gd name="T10" fmla="*/ 0 h 12"/>
                    <a:gd name="T11" fmla="*/ 92 w 92"/>
                    <a:gd name="T12" fmla="*/ 12 h 1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2" h="12">
                      <a:moveTo>
                        <a:pt x="0" y="12"/>
                      </a:moveTo>
                      <a:cubicBezTo>
                        <a:pt x="9" y="11"/>
                        <a:pt x="41" y="0"/>
                        <a:pt x="56" y="0"/>
                      </a:cubicBezTo>
                      <a:cubicBezTo>
                        <a:pt x="71" y="0"/>
                        <a:pt x="85" y="10"/>
                        <a:pt x="92" y="1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4" name="Freeform 599"/>
                <p:cNvSpPr>
                  <a:spLocks/>
                </p:cNvSpPr>
                <p:nvPr/>
              </p:nvSpPr>
              <p:spPr bwMode="auto">
                <a:xfrm>
                  <a:off x="1504" y="3430"/>
                  <a:ext cx="224" cy="234"/>
                </a:xfrm>
                <a:custGeom>
                  <a:avLst/>
                  <a:gdLst>
                    <a:gd name="T0" fmla="*/ 114 w 224"/>
                    <a:gd name="T1" fmla="*/ 0 h 234"/>
                    <a:gd name="T2" fmla="*/ 32 w 224"/>
                    <a:gd name="T3" fmla="*/ 74 h 234"/>
                    <a:gd name="T4" fmla="*/ 32 w 224"/>
                    <a:gd name="T5" fmla="*/ 122 h 234"/>
                    <a:gd name="T6" fmla="*/ 32 w 224"/>
                    <a:gd name="T7" fmla="*/ 218 h 234"/>
                    <a:gd name="T8" fmla="*/ 224 w 224"/>
                    <a:gd name="T9" fmla="*/ 218 h 2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4"/>
                    <a:gd name="T16" fmla="*/ 0 h 234"/>
                    <a:gd name="T17" fmla="*/ 224 w 224"/>
                    <a:gd name="T18" fmla="*/ 234 h 23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4" h="234">
                      <a:moveTo>
                        <a:pt x="114" y="0"/>
                      </a:moveTo>
                      <a:cubicBezTo>
                        <a:pt x="100" y="13"/>
                        <a:pt x="46" y="54"/>
                        <a:pt x="32" y="74"/>
                      </a:cubicBezTo>
                      <a:cubicBezTo>
                        <a:pt x="18" y="94"/>
                        <a:pt x="32" y="98"/>
                        <a:pt x="32" y="122"/>
                      </a:cubicBezTo>
                      <a:cubicBezTo>
                        <a:pt x="32" y="146"/>
                        <a:pt x="0" y="202"/>
                        <a:pt x="32" y="218"/>
                      </a:cubicBezTo>
                      <a:cubicBezTo>
                        <a:pt x="64" y="234"/>
                        <a:pt x="144" y="226"/>
                        <a:pt x="224" y="21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5" name="Freeform 600"/>
                <p:cNvSpPr>
                  <a:spLocks/>
                </p:cNvSpPr>
                <p:nvPr/>
              </p:nvSpPr>
              <p:spPr bwMode="auto">
                <a:xfrm>
                  <a:off x="1581" y="3453"/>
                  <a:ext cx="100" cy="102"/>
                </a:xfrm>
                <a:custGeom>
                  <a:avLst/>
                  <a:gdLst>
                    <a:gd name="T0" fmla="*/ 99 w 100"/>
                    <a:gd name="T1" fmla="*/ 3 h 102"/>
                    <a:gd name="T2" fmla="*/ 41 w 100"/>
                    <a:gd name="T3" fmla="*/ 61 h 102"/>
                    <a:gd name="T4" fmla="*/ 3 w 100"/>
                    <a:gd name="T5" fmla="*/ 99 h 102"/>
                    <a:gd name="T6" fmla="*/ 61 w 100"/>
                    <a:gd name="T7" fmla="*/ 81 h 102"/>
                    <a:gd name="T8" fmla="*/ 99 w 100"/>
                    <a:gd name="T9" fmla="*/ 3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0"/>
                    <a:gd name="T16" fmla="*/ 0 h 102"/>
                    <a:gd name="T17" fmla="*/ 100 w 100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0" h="102">
                      <a:moveTo>
                        <a:pt x="99" y="3"/>
                      </a:moveTo>
                      <a:cubicBezTo>
                        <a:pt x="96" y="0"/>
                        <a:pt x="57" y="45"/>
                        <a:pt x="41" y="61"/>
                      </a:cubicBezTo>
                      <a:cubicBezTo>
                        <a:pt x="25" y="77"/>
                        <a:pt x="0" y="96"/>
                        <a:pt x="3" y="99"/>
                      </a:cubicBezTo>
                      <a:cubicBezTo>
                        <a:pt x="6" y="102"/>
                        <a:pt x="45" y="97"/>
                        <a:pt x="61" y="81"/>
                      </a:cubicBezTo>
                      <a:cubicBezTo>
                        <a:pt x="77" y="65"/>
                        <a:pt x="100" y="9"/>
                        <a:pt x="99" y="3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6" name="Freeform 601"/>
                <p:cNvSpPr>
                  <a:spLocks/>
                </p:cNvSpPr>
                <p:nvPr/>
              </p:nvSpPr>
              <p:spPr bwMode="auto">
                <a:xfrm>
                  <a:off x="1665" y="3113"/>
                  <a:ext cx="186" cy="180"/>
                </a:xfrm>
                <a:custGeom>
                  <a:avLst/>
                  <a:gdLst>
                    <a:gd name="T0" fmla="*/ 137 w 186"/>
                    <a:gd name="T1" fmla="*/ 29 h 180"/>
                    <a:gd name="T2" fmla="*/ 73 w 186"/>
                    <a:gd name="T3" fmla="*/ 9 h 180"/>
                    <a:gd name="T4" fmla="*/ 5 w 186"/>
                    <a:gd name="T5" fmla="*/ 5 h 180"/>
                    <a:gd name="T6" fmla="*/ 41 w 186"/>
                    <a:gd name="T7" fmla="*/ 37 h 180"/>
                    <a:gd name="T8" fmla="*/ 45 w 186"/>
                    <a:gd name="T9" fmla="*/ 65 h 180"/>
                    <a:gd name="T10" fmla="*/ 53 w 186"/>
                    <a:gd name="T11" fmla="*/ 101 h 180"/>
                    <a:gd name="T12" fmla="*/ 76 w 186"/>
                    <a:gd name="T13" fmla="*/ 88 h 180"/>
                    <a:gd name="T14" fmla="*/ 137 w 186"/>
                    <a:gd name="T15" fmla="*/ 81 h 180"/>
                    <a:gd name="T16" fmla="*/ 153 w 186"/>
                    <a:gd name="T17" fmla="*/ 101 h 180"/>
                    <a:gd name="T18" fmla="*/ 153 w 186"/>
                    <a:gd name="T19" fmla="*/ 173 h 180"/>
                    <a:gd name="T20" fmla="*/ 161 w 186"/>
                    <a:gd name="T21" fmla="*/ 141 h 180"/>
                    <a:gd name="T22" fmla="*/ 181 w 186"/>
                    <a:gd name="T23" fmla="*/ 141 h 180"/>
                    <a:gd name="T24" fmla="*/ 169 w 186"/>
                    <a:gd name="T25" fmla="*/ 105 h 180"/>
                    <a:gd name="T26" fmla="*/ 181 w 186"/>
                    <a:gd name="T27" fmla="*/ 89 h 180"/>
                    <a:gd name="T28" fmla="*/ 137 w 186"/>
                    <a:gd name="T29" fmla="*/ 29 h 1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86"/>
                    <a:gd name="T46" fmla="*/ 0 h 180"/>
                    <a:gd name="T47" fmla="*/ 186 w 186"/>
                    <a:gd name="T48" fmla="*/ 180 h 180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86" h="180">
                      <a:moveTo>
                        <a:pt x="137" y="29"/>
                      </a:moveTo>
                      <a:cubicBezTo>
                        <a:pt x="119" y="16"/>
                        <a:pt x="95" y="13"/>
                        <a:pt x="73" y="9"/>
                      </a:cubicBezTo>
                      <a:cubicBezTo>
                        <a:pt x="51" y="5"/>
                        <a:pt x="10" y="0"/>
                        <a:pt x="5" y="5"/>
                      </a:cubicBezTo>
                      <a:cubicBezTo>
                        <a:pt x="0" y="10"/>
                        <a:pt x="34" y="27"/>
                        <a:pt x="41" y="37"/>
                      </a:cubicBezTo>
                      <a:cubicBezTo>
                        <a:pt x="48" y="47"/>
                        <a:pt x="43" y="54"/>
                        <a:pt x="45" y="65"/>
                      </a:cubicBezTo>
                      <a:cubicBezTo>
                        <a:pt x="47" y="76"/>
                        <a:pt x="48" y="97"/>
                        <a:pt x="53" y="101"/>
                      </a:cubicBezTo>
                      <a:cubicBezTo>
                        <a:pt x="58" y="105"/>
                        <a:pt x="62" y="91"/>
                        <a:pt x="76" y="88"/>
                      </a:cubicBezTo>
                      <a:cubicBezTo>
                        <a:pt x="90" y="85"/>
                        <a:pt x="124" y="79"/>
                        <a:pt x="137" y="81"/>
                      </a:cubicBezTo>
                      <a:cubicBezTo>
                        <a:pt x="150" y="83"/>
                        <a:pt x="150" y="86"/>
                        <a:pt x="153" y="101"/>
                      </a:cubicBezTo>
                      <a:cubicBezTo>
                        <a:pt x="156" y="116"/>
                        <a:pt x="152" y="166"/>
                        <a:pt x="153" y="173"/>
                      </a:cubicBezTo>
                      <a:cubicBezTo>
                        <a:pt x="154" y="180"/>
                        <a:pt x="156" y="146"/>
                        <a:pt x="161" y="141"/>
                      </a:cubicBezTo>
                      <a:cubicBezTo>
                        <a:pt x="166" y="136"/>
                        <a:pt x="180" y="147"/>
                        <a:pt x="181" y="141"/>
                      </a:cubicBezTo>
                      <a:cubicBezTo>
                        <a:pt x="182" y="135"/>
                        <a:pt x="169" y="114"/>
                        <a:pt x="169" y="105"/>
                      </a:cubicBezTo>
                      <a:cubicBezTo>
                        <a:pt x="169" y="96"/>
                        <a:pt x="186" y="102"/>
                        <a:pt x="181" y="89"/>
                      </a:cubicBezTo>
                      <a:cubicBezTo>
                        <a:pt x="176" y="76"/>
                        <a:pt x="155" y="42"/>
                        <a:pt x="137" y="29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79" name="Freeform 602"/>
              <p:cNvSpPr>
                <a:spLocks/>
              </p:cNvSpPr>
              <p:nvPr/>
            </p:nvSpPr>
            <p:spPr bwMode="auto">
              <a:xfrm>
                <a:off x="2670" y="3462"/>
                <a:ext cx="406" cy="135"/>
              </a:xfrm>
              <a:custGeom>
                <a:avLst/>
                <a:gdLst>
                  <a:gd name="T0" fmla="*/ 0 w 406"/>
                  <a:gd name="T1" fmla="*/ 0 h 135"/>
                  <a:gd name="T2" fmla="*/ 44 w 406"/>
                  <a:gd name="T3" fmla="*/ 64 h 135"/>
                  <a:gd name="T4" fmla="*/ 168 w 406"/>
                  <a:gd name="T5" fmla="*/ 124 h 135"/>
                  <a:gd name="T6" fmla="*/ 316 w 406"/>
                  <a:gd name="T7" fmla="*/ 128 h 135"/>
                  <a:gd name="T8" fmla="*/ 402 w 406"/>
                  <a:gd name="T9" fmla="*/ 90 h 135"/>
                  <a:gd name="T10" fmla="*/ 292 w 406"/>
                  <a:gd name="T11" fmla="*/ 112 h 135"/>
                  <a:gd name="T12" fmla="*/ 232 w 406"/>
                  <a:gd name="T13" fmla="*/ 116 h 135"/>
                  <a:gd name="T14" fmla="*/ 120 w 406"/>
                  <a:gd name="T15" fmla="*/ 88 h 135"/>
                  <a:gd name="T16" fmla="*/ 68 w 406"/>
                  <a:gd name="T17" fmla="*/ 72 h 135"/>
                  <a:gd name="T18" fmla="*/ 4 w 406"/>
                  <a:gd name="T19" fmla="*/ 0 h 13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06"/>
                  <a:gd name="T31" fmla="*/ 0 h 135"/>
                  <a:gd name="T32" fmla="*/ 406 w 406"/>
                  <a:gd name="T33" fmla="*/ 135 h 13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06" h="135">
                    <a:moveTo>
                      <a:pt x="0" y="0"/>
                    </a:moveTo>
                    <a:cubicBezTo>
                      <a:pt x="7" y="11"/>
                      <a:pt x="16" y="43"/>
                      <a:pt x="44" y="64"/>
                    </a:cubicBezTo>
                    <a:cubicBezTo>
                      <a:pt x="72" y="85"/>
                      <a:pt x="123" y="113"/>
                      <a:pt x="168" y="124"/>
                    </a:cubicBezTo>
                    <a:cubicBezTo>
                      <a:pt x="213" y="135"/>
                      <a:pt x="277" y="134"/>
                      <a:pt x="316" y="128"/>
                    </a:cubicBezTo>
                    <a:cubicBezTo>
                      <a:pt x="355" y="122"/>
                      <a:pt x="406" y="93"/>
                      <a:pt x="402" y="90"/>
                    </a:cubicBezTo>
                    <a:cubicBezTo>
                      <a:pt x="398" y="87"/>
                      <a:pt x="320" y="108"/>
                      <a:pt x="292" y="112"/>
                    </a:cubicBezTo>
                    <a:cubicBezTo>
                      <a:pt x="264" y="116"/>
                      <a:pt x="261" y="120"/>
                      <a:pt x="232" y="116"/>
                    </a:cubicBezTo>
                    <a:cubicBezTo>
                      <a:pt x="203" y="112"/>
                      <a:pt x="147" y="95"/>
                      <a:pt x="120" y="88"/>
                    </a:cubicBezTo>
                    <a:cubicBezTo>
                      <a:pt x="93" y="81"/>
                      <a:pt x="87" y="87"/>
                      <a:pt x="68" y="72"/>
                    </a:cubicBezTo>
                    <a:cubicBezTo>
                      <a:pt x="49" y="57"/>
                      <a:pt x="17" y="15"/>
                      <a:pt x="4" y="0"/>
                    </a:cubicBezTo>
                  </a:path>
                </a:pathLst>
              </a:custGeom>
              <a:gradFill rotWithShape="1">
                <a:gsLst>
                  <a:gs pos="0">
                    <a:srgbClr val="003A00"/>
                  </a:gs>
                  <a:gs pos="100000">
                    <a:srgbClr val="003A00"/>
                  </a:gs>
                </a:gsLst>
                <a:lin ang="5400000" scaled="1"/>
              </a:gradFill>
              <a:ln w="3175">
                <a:solidFill>
                  <a:srgbClr val="003A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56" name="Freeform 603" descr="Циновка"/>
            <p:cNvSpPr>
              <a:spLocks/>
            </p:cNvSpPr>
            <p:nvPr/>
          </p:nvSpPr>
          <p:spPr bwMode="auto">
            <a:xfrm flipH="1">
              <a:off x="2736" y="2832"/>
              <a:ext cx="1008" cy="1402"/>
            </a:xfrm>
            <a:custGeom>
              <a:avLst/>
              <a:gdLst>
                <a:gd name="T0" fmla="*/ 434 w 912"/>
                <a:gd name="T1" fmla="*/ 1172 h 1194"/>
                <a:gd name="T2" fmla="*/ 701 w 912"/>
                <a:gd name="T3" fmla="*/ 1172 h 1194"/>
                <a:gd name="T4" fmla="*/ 845 w 912"/>
                <a:gd name="T5" fmla="*/ 1107 h 1194"/>
                <a:gd name="T6" fmla="*/ 834 w 912"/>
                <a:gd name="T7" fmla="*/ 912 h 1194"/>
                <a:gd name="T8" fmla="*/ 834 w 912"/>
                <a:gd name="T9" fmla="*/ 783 h 1194"/>
                <a:gd name="T10" fmla="*/ 834 w 912"/>
                <a:gd name="T11" fmla="*/ 653 h 1194"/>
                <a:gd name="T12" fmla="*/ 901 w 912"/>
                <a:gd name="T13" fmla="*/ 328 h 1194"/>
                <a:gd name="T14" fmla="*/ 901 w 912"/>
                <a:gd name="T15" fmla="*/ 133 h 1194"/>
                <a:gd name="T16" fmla="*/ 902 w 912"/>
                <a:gd name="T17" fmla="*/ 53 h 1194"/>
                <a:gd name="T18" fmla="*/ 887 w 912"/>
                <a:gd name="T19" fmla="*/ 23 h 1194"/>
                <a:gd name="T20" fmla="*/ 872 w 912"/>
                <a:gd name="T21" fmla="*/ 7 h 1194"/>
                <a:gd name="T22" fmla="*/ 841 w 912"/>
                <a:gd name="T23" fmla="*/ 68 h 1194"/>
                <a:gd name="T24" fmla="*/ 720 w 912"/>
                <a:gd name="T25" fmla="*/ 98 h 1194"/>
                <a:gd name="T26" fmla="*/ 568 w 912"/>
                <a:gd name="T27" fmla="*/ 129 h 1194"/>
                <a:gd name="T28" fmla="*/ 356 w 912"/>
                <a:gd name="T29" fmla="*/ 114 h 1194"/>
                <a:gd name="T30" fmla="*/ 114 w 912"/>
                <a:gd name="T31" fmla="*/ 98 h 1194"/>
                <a:gd name="T32" fmla="*/ 144 w 912"/>
                <a:gd name="T33" fmla="*/ 83 h 1194"/>
                <a:gd name="T34" fmla="*/ 144 w 912"/>
                <a:gd name="T35" fmla="*/ 23 h 1194"/>
                <a:gd name="T36" fmla="*/ 129 w 912"/>
                <a:gd name="T37" fmla="*/ 53 h 1194"/>
                <a:gd name="T38" fmla="*/ 114 w 912"/>
                <a:gd name="T39" fmla="*/ 53 h 1194"/>
                <a:gd name="T40" fmla="*/ 114 w 912"/>
                <a:gd name="T41" fmla="*/ 83 h 1194"/>
                <a:gd name="T42" fmla="*/ 100 w 912"/>
                <a:gd name="T43" fmla="*/ 263 h 1194"/>
                <a:gd name="T44" fmla="*/ 33 w 912"/>
                <a:gd name="T45" fmla="*/ 718 h 1194"/>
                <a:gd name="T46" fmla="*/ 33 w 912"/>
                <a:gd name="T47" fmla="*/ 912 h 1194"/>
                <a:gd name="T48" fmla="*/ 44 w 912"/>
                <a:gd name="T49" fmla="*/ 1151 h 1194"/>
                <a:gd name="T50" fmla="*/ 300 w 912"/>
                <a:gd name="T51" fmla="*/ 1172 h 1194"/>
                <a:gd name="T52" fmla="*/ 434 w 912"/>
                <a:gd name="T53" fmla="*/ 1172 h 1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912"/>
                <a:gd name="T82" fmla="*/ 0 h 1194"/>
                <a:gd name="T83" fmla="*/ 912 w 912"/>
                <a:gd name="T84" fmla="*/ 1194 h 1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912" h="1194">
                  <a:moveTo>
                    <a:pt x="434" y="1172"/>
                  </a:moveTo>
                  <a:cubicBezTo>
                    <a:pt x="500" y="1172"/>
                    <a:pt x="633" y="1183"/>
                    <a:pt x="701" y="1172"/>
                  </a:cubicBezTo>
                  <a:cubicBezTo>
                    <a:pt x="769" y="1162"/>
                    <a:pt x="823" y="1151"/>
                    <a:pt x="845" y="1107"/>
                  </a:cubicBezTo>
                  <a:cubicBezTo>
                    <a:pt x="868" y="1064"/>
                    <a:pt x="836" y="967"/>
                    <a:pt x="834" y="912"/>
                  </a:cubicBezTo>
                  <a:cubicBezTo>
                    <a:pt x="833" y="858"/>
                    <a:pt x="834" y="826"/>
                    <a:pt x="834" y="783"/>
                  </a:cubicBezTo>
                  <a:cubicBezTo>
                    <a:pt x="834" y="739"/>
                    <a:pt x="823" y="728"/>
                    <a:pt x="834" y="653"/>
                  </a:cubicBezTo>
                  <a:cubicBezTo>
                    <a:pt x="845" y="577"/>
                    <a:pt x="890" y="414"/>
                    <a:pt x="901" y="328"/>
                  </a:cubicBezTo>
                  <a:cubicBezTo>
                    <a:pt x="912" y="241"/>
                    <a:pt x="901" y="179"/>
                    <a:pt x="901" y="133"/>
                  </a:cubicBezTo>
                  <a:cubicBezTo>
                    <a:pt x="901" y="87"/>
                    <a:pt x="904" y="71"/>
                    <a:pt x="902" y="53"/>
                  </a:cubicBezTo>
                  <a:cubicBezTo>
                    <a:pt x="900" y="35"/>
                    <a:pt x="892" y="31"/>
                    <a:pt x="887" y="23"/>
                  </a:cubicBezTo>
                  <a:cubicBezTo>
                    <a:pt x="882" y="15"/>
                    <a:pt x="880" y="0"/>
                    <a:pt x="872" y="7"/>
                  </a:cubicBezTo>
                  <a:cubicBezTo>
                    <a:pt x="864" y="14"/>
                    <a:pt x="866" y="53"/>
                    <a:pt x="841" y="68"/>
                  </a:cubicBezTo>
                  <a:cubicBezTo>
                    <a:pt x="816" y="83"/>
                    <a:pt x="765" y="88"/>
                    <a:pt x="720" y="98"/>
                  </a:cubicBezTo>
                  <a:cubicBezTo>
                    <a:pt x="675" y="108"/>
                    <a:pt x="629" y="126"/>
                    <a:pt x="568" y="129"/>
                  </a:cubicBezTo>
                  <a:cubicBezTo>
                    <a:pt x="507" y="132"/>
                    <a:pt x="432" y="119"/>
                    <a:pt x="356" y="114"/>
                  </a:cubicBezTo>
                  <a:cubicBezTo>
                    <a:pt x="280" y="109"/>
                    <a:pt x="149" y="103"/>
                    <a:pt x="114" y="98"/>
                  </a:cubicBezTo>
                  <a:cubicBezTo>
                    <a:pt x="79" y="93"/>
                    <a:pt x="139" y="95"/>
                    <a:pt x="144" y="83"/>
                  </a:cubicBezTo>
                  <a:cubicBezTo>
                    <a:pt x="149" y="71"/>
                    <a:pt x="146" y="28"/>
                    <a:pt x="144" y="23"/>
                  </a:cubicBezTo>
                  <a:cubicBezTo>
                    <a:pt x="142" y="18"/>
                    <a:pt x="134" y="48"/>
                    <a:pt x="129" y="53"/>
                  </a:cubicBezTo>
                  <a:cubicBezTo>
                    <a:pt x="124" y="58"/>
                    <a:pt x="116" y="48"/>
                    <a:pt x="114" y="53"/>
                  </a:cubicBezTo>
                  <a:cubicBezTo>
                    <a:pt x="112" y="58"/>
                    <a:pt x="116" y="48"/>
                    <a:pt x="114" y="83"/>
                  </a:cubicBezTo>
                  <a:cubicBezTo>
                    <a:pt x="112" y="118"/>
                    <a:pt x="113" y="157"/>
                    <a:pt x="100" y="263"/>
                  </a:cubicBezTo>
                  <a:cubicBezTo>
                    <a:pt x="87" y="369"/>
                    <a:pt x="44" y="609"/>
                    <a:pt x="33" y="718"/>
                  </a:cubicBezTo>
                  <a:cubicBezTo>
                    <a:pt x="22" y="826"/>
                    <a:pt x="32" y="841"/>
                    <a:pt x="33" y="912"/>
                  </a:cubicBezTo>
                  <a:cubicBezTo>
                    <a:pt x="35" y="984"/>
                    <a:pt x="0" y="1107"/>
                    <a:pt x="44" y="1151"/>
                  </a:cubicBezTo>
                  <a:cubicBezTo>
                    <a:pt x="89" y="1194"/>
                    <a:pt x="235" y="1168"/>
                    <a:pt x="300" y="1172"/>
                  </a:cubicBezTo>
                  <a:cubicBezTo>
                    <a:pt x="366" y="1176"/>
                    <a:pt x="367" y="1172"/>
                    <a:pt x="434" y="1172"/>
                  </a:cubicBez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1" name="Group 604"/>
            <p:cNvGrpSpPr>
              <a:grpSpLocks/>
            </p:cNvGrpSpPr>
            <p:nvPr/>
          </p:nvGrpSpPr>
          <p:grpSpPr bwMode="auto">
            <a:xfrm flipH="1">
              <a:off x="3456" y="3744"/>
              <a:ext cx="528" cy="480"/>
              <a:chOff x="2640" y="3024"/>
              <a:chExt cx="598" cy="575"/>
            </a:xfrm>
          </p:grpSpPr>
          <p:grpSp>
            <p:nvGrpSpPr>
              <p:cNvPr id="192" name="Group 605"/>
              <p:cNvGrpSpPr>
                <a:grpSpLocks/>
              </p:cNvGrpSpPr>
              <p:nvPr/>
            </p:nvGrpSpPr>
            <p:grpSpPr bwMode="auto">
              <a:xfrm>
                <a:off x="2640" y="3024"/>
                <a:ext cx="598" cy="575"/>
                <a:chOff x="1355" y="3089"/>
                <a:chExt cx="598" cy="575"/>
              </a:xfrm>
            </p:grpSpPr>
            <p:sp>
              <p:nvSpPr>
                <p:cNvPr id="261" name="Freeform 606"/>
                <p:cNvSpPr>
                  <a:spLocks/>
                </p:cNvSpPr>
                <p:nvPr/>
              </p:nvSpPr>
              <p:spPr bwMode="auto">
                <a:xfrm>
                  <a:off x="1355" y="3089"/>
                  <a:ext cx="598" cy="572"/>
                </a:xfrm>
                <a:custGeom>
                  <a:avLst/>
                  <a:gdLst>
                    <a:gd name="T0" fmla="*/ 85 w 598"/>
                    <a:gd name="T1" fmla="*/ 511 h 572"/>
                    <a:gd name="T2" fmla="*/ 275 w 598"/>
                    <a:gd name="T3" fmla="*/ 569 h 572"/>
                    <a:gd name="T4" fmla="*/ 507 w 598"/>
                    <a:gd name="T5" fmla="*/ 493 h 572"/>
                    <a:gd name="T6" fmla="*/ 591 w 598"/>
                    <a:gd name="T7" fmla="*/ 305 h 572"/>
                    <a:gd name="T8" fmla="*/ 551 w 598"/>
                    <a:gd name="T9" fmla="*/ 113 h 572"/>
                    <a:gd name="T10" fmla="*/ 567 w 598"/>
                    <a:gd name="T11" fmla="*/ 65 h 572"/>
                    <a:gd name="T12" fmla="*/ 565 w 598"/>
                    <a:gd name="T13" fmla="*/ 31 h 572"/>
                    <a:gd name="T14" fmla="*/ 519 w 598"/>
                    <a:gd name="T15" fmla="*/ 17 h 572"/>
                    <a:gd name="T16" fmla="*/ 469 w 598"/>
                    <a:gd name="T17" fmla="*/ 31 h 572"/>
                    <a:gd name="T18" fmla="*/ 443 w 598"/>
                    <a:gd name="T19" fmla="*/ 53 h 572"/>
                    <a:gd name="T20" fmla="*/ 373 w 598"/>
                    <a:gd name="T21" fmla="*/ 31 h 572"/>
                    <a:gd name="T22" fmla="*/ 325 w 598"/>
                    <a:gd name="T23" fmla="*/ 31 h 572"/>
                    <a:gd name="T24" fmla="*/ 303 w 598"/>
                    <a:gd name="T25" fmla="*/ 21 h 572"/>
                    <a:gd name="T26" fmla="*/ 267 w 598"/>
                    <a:gd name="T27" fmla="*/ 9 h 572"/>
                    <a:gd name="T28" fmla="*/ 203 w 598"/>
                    <a:gd name="T29" fmla="*/ 73 h 572"/>
                    <a:gd name="T30" fmla="*/ 133 w 598"/>
                    <a:gd name="T31" fmla="*/ 31 h 572"/>
                    <a:gd name="T32" fmla="*/ 23 w 598"/>
                    <a:gd name="T33" fmla="*/ 49 h 572"/>
                    <a:gd name="T34" fmla="*/ 37 w 598"/>
                    <a:gd name="T35" fmla="*/ 127 h 572"/>
                    <a:gd name="T36" fmla="*/ 3 w 598"/>
                    <a:gd name="T37" fmla="*/ 233 h 572"/>
                    <a:gd name="T38" fmla="*/ 19 w 598"/>
                    <a:gd name="T39" fmla="*/ 409 h 572"/>
                    <a:gd name="T40" fmla="*/ 85 w 598"/>
                    <a:gd name="T41" fmla="*/ 511 h 57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598"/>
                    <a:gd name="T64" fmla="*/ 0 h 572"/>
                    <a:gd name="T65" fmla="*/ 598 w 598"/>
                    <a:gd name="T66" fmla="*/ 572 h 57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598" h="572">
                      <a:moveTo>
                        <a:pt x="85" y="511"/>
                      </a:moveTo>
                      <a:cubicBezTo>
                        <a:pt x="133" y="537"/>
                        <a:pt x="205" y="572"/>
                        <a:pt x="275" y="569"/>
                      </a:cubicBezTo>
                      <a:cubicBezTo>
                        <a:pt x="345" y="566"/>
                        <a:pt x="454" y="537"/>
                        <a:pt x="507" y="493"/>
                      </a:cubicBezTo>
                      <a:cubicBezTo>
                        <a:pt x="560" y="449"/>
                        <a:pt x="584" y="368"/>
                        <a:pt x="591" y="305"/>
                      </a:cubicBezTo>
                      <a:cubicBezTo>
                        <a:pt x="598" y="242"/>
                        <a:pt x="555" y="153"/>
                        <a:pt x="551" y="113"/>
                      </a:cubicBezTo>
                      <a:cubicBezTo>
                        <a:pt x="547" y="73"/>
                        <a:pt x="565" y="79"/>
                        <a:pt x="567" y="65"/>
                      </a:cubicBezTo>
                      <a:cubicBezTo>
                        <a:pt x="569" y="51"/>
                        <a:pt x="573" y="39"/>
                        <a:pt x="565" y="31"/>
                      </a:cubicBezTo>
                      <a:cubicBezTo>
                        <a:pt x="557" y="23"/>
                        <a:pt x="535" y="17"/>
                        <a:pt x="519" y="17"/>
                      </a:cubicBezTo>
                      <a:cubicBezTo>
                        <a:pt x="503" y="17"/>
                        <a:pt x="482" y="25"/>
                        <a:pt x="469" y="31"/>
                      </a:cubicBezTo>
                      <a:cubicBezTo>
                        <a:pt x="456" y="37"/>
                        <a:pt x="459" y="53"/>
                        <a:pt x="443" y="53"/>
                      </a:cubicBezTo>
                      <a:cubicBezTo>
                        <a:pt x="427" y="53"/>
                        <a:pt x="393" y="35"/>
                        <a:pt x="373" y="31"/>
                      </a:cubicBezTo>
                      <a:cubicBezTo>
                        <a:pt x="353" y="27"/>
                        <a:pt x="337" y="33"/>
                        <a:pt x="325" y="31"/>
                      </a:cubicBezTo>
                      <a:cubicBezTo>
                        <a:pt x="313" y="29"/>
                        <a:pt x="313" y="25"/>
                        <a:pt x="303" y="21"/>
                      </a:cubicBezTo>
                      <a:cubicBezTo>
                        <a:pt x="293" y="17"/>
                        <a:pt x="284" y="0"/>
                        <a:pt x="267" y="9"/>
                      </a:cubicBezTo>
                      <a:cubicBezTo>
                        <a:pt x="250" y="18"/>
                        <a:pt x="225" y="69"/>
                        <a:pt x="203" y="73"/>
                      </a:cubicBezTo>
                      <a:cubicBezTo>
                        <a:pt x="181" y="77"/>
                        <a:pt x="163" y="35"/>
                        <a:pt x="133" y="31"/>
                      </a:cubicBezTo>
                      <a:cubicBezTo>
                        <a:pt x="103" y="27"/>
                        <a:pt x="39" y="33"/>
                        <a:pt x="23" y="49"/>
                      </a:cubicBezTo>
                      <a:cubicBezTo>
                        <a:pt x="7" y="65"/>
                        <a:pt x="40" y="96"/>
                        <a:pt x="37" y="127"/>
                      </a:cubicBezTo>
                      <a:cubicBezTo>
                        <a:pt x="34" y="158"/>
                        <a:pt x="6" y="186"/>
                        <a:pt x="3" y="233"/>
                      </a:cubicBezTo>
                      <a:cubicBezTo>
                        <a:pt x="0" y="280"/>
                        <a:pt x="5" y="363"/>
                        <a:pt x="19" y="409"/>
                      </a:cubicBezTo>
                      <a:cubicBezTo>
                        <a:pt x="33" y="455"/>
                        <a:pt x="71" y="490"/>
                        <a:pt x="85" y="51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40C040"/>
                    </a:gs>
                    <a:gs pos="100000">
                      <a:srgbClr val="006600"/>
                    </a:gs>
                  </a:gsLst>
                  <a:lin ang="5400000" scaled="1"/>
                </a:gra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2" name="Freeform 607"/>
                <p:cNvSpPr>
                  <a:spLocks/>
                </p:cNvSpPr>
                <p:nvPr/>
              </p:nvSpPr>
              <p:spPr bwMode="auto">
                <a:xfrm>
                  <a:off x="1382" y="3143"/>
                  <a:ext cx="354" cy="515"/>
                </a:xfrm>
                <a:custGeom>
                  <a:avLst/>
                  <a:gdLst>
                    <a:gd name="T0" fmla="*/ 0 w 354"/>
                    <a:gd name="T1" fmla="*/ 3 h 515"/>
                    <a:gd name="T2" fmla="*/ 64 w 354"/>
                    <a:gd name="T3" fmla="*/ 11 h 515"/>
                    <a:gd name="T4" fmla="*/ 176 w 354"/>
                    <a:gd name="T5" fmla="*/ 71 h 515"/>
                    <a:gd name="T6" fmla="*/ 288 w 354"/>
                    <a:gd name="T7" fmla="*/ 163 h 515"/>
                    <a:gd name="T8" fmla="*/ 346 w 354"/>
                    <a:gd name="T9" fmla="*/ 313 h 515"/>
                    <a:gd name="T10" fmla="*/ 336 w 354"/>
                    <a:gd name="T11" fmla="*/ 403 h 515"/>
                    <a:gd name="T12" fmla="*/ 272 w 354"/>
                    <a:gd name="T13" fmla="*/ 515 h 51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54"/>
                    <a:gd name="T22" fmla="*/ 0 h 515"/>
                    <a:gd name="T23" fmla="*/ 354 w 354"/>
                    <a:gd name="T24" fmla="*/ 515 h 51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54" h="515">
                      <a:moveTo>
                        <a:pt x="0" y="3"/>
                      </a:moveTo>
                      <a:cubicBezTo>
                        <a:pt x="11" y="4"/>
                        <a:pt x="35" y="0"/>
                        <a:pt x="64" y="11"/>
                      </a:cubicBezTo>
                      <a:cubicBezTo>
                        <a:pt x="93" y="22"/>
                        <a:pt x="139" y="46"/>
                        <a:pt x="176" y="71"/>
                      </a:cubicBezTo>
                      <a:cubicBezTo>
                        <a:pt x="213" y="96"/>
                        <a:pt x="260" y="123"/>
                        <a:pt x="288" y="163"/>
                      </a:cubicBezTo>
                      <a:cubicBezTo>
                        <a:pt x="316" y="203"/>
                        <a:pt x="338" y="273"/>
                        <a:pt x="346" y="313"/>
                      </a:cubicBezTo>
                      <a:cubicBezTo>
                        <a:pt x="354" y="353"/>
                        <a:pt x="348" y="369"/>
                        <a:pt x="336" y="403"/>
                      </a:cubicBezTo>
                      <a:cubicBezTo>
                        <a:pt x="324" y="437"/>
                        <a:pt x="285" y="492"/>
                        <a:pt x="272" y="515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3" name="Freeform 608"/>
                <p:cNvSpPr>
                  <a:spLocks/>
                </p:cNvSpPr>
                <p:nvPr/>
              </p:nvSpPr>
              <p:spPr bwMode="auto">
                <a:xfrm>
                  <a:off x="1658" y="3120"/>
                  <a:ext cx="56" cy="162"/>
                </a:xfrm>
                <a:custGeom>
                  <a:avLst/>
                  <a:gdLst>
                    <a:gd name="T0" fmla="*/ 22 w 56"/>
                    <a:gd name="T1" fmla="*/ 0 h 162"/>
                    <a:gd name="T2" fmla="*/ 52 w 56"/>
                    <a:gd name="T3" fmla="*/ 78 h 162"/>
                    <a:gd name="T4" fmla="*/ 0 w 56"/>
                    <a:gd name="T5" fmla="*/ 162 h 162"/>
                    <a:gd name="T6" fmla="*/ 0 60000 65536"/>
                    <a:gd name="T7" fmla="*/ 0 60000 65536"/>
                    <a:gd name="T8" fmla="*/ 0 60000 65536"/>
                    <a:gd name="T9" fmla="*/ 0 w 56"/>
                    <a:gd name="T10" fmla="*/ 0 h 162"/>
                    <a:gd name="T11" fmla="*/ 56 w 56"/>
                    <a:gd name="T12" fmla="*/ 162 h 16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6" h="162">
                      <a:moveTo>
                        <a:pt x="22" y="0"/>
                      </a:moveTo>
                      <a:cubicBezTo>
                        <a:pt x="27" y="13"/>
                        <a:pt x="56" y="51"/>
                        <a:pt x="52" y="78"/>
                      </a:cubicBezTo>
                      <a:cubicBezTo>
                        <a:pt x="48" y="105"/>
                        <a:pt x="11" y="145"/>
                        <a:pt x="0" y="16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4" name="Freeform 609"/>
                <p:cNvSpPr>
                  <a:spLocks/>
                </p:cNvSpPr>
                <p:nvPr/>
              </p:nvSpPr>
              <p:spPr bwMode="auto">
                <a:xfrm>
                  <a:off x="1680" y="3176"/>
                  <a:ext cx="150" cy="170"/>
                </a:xfrm>
                <a:custGeom>
                  <a:avLst/>
                  <a:gdLst>
                    <a:gd name="T0" fmla="*/ 0 w 150"/>
                    <a:gd name="T1" fmla="*/ 88 h 170"/>
                    <a:gd name="T2" fmla="*/ 50 w 150"/>
                    <a:gd name="T3" fmla="*/ 30 h 170"/>
                    <a:gd name="T4" fmla="*/ 130 w 150"/>
                    <a:gd name="T5" fmla="*/ 10 h 170"/>
                    <a:gd name="T6" fmla="*/ 144 w 150"/>
                    <a:gd name="T7" fmla="*/ 88 h 170"/>
                    <a:gd name="T8" fmla="*/ 96 w 150"/>
                    <a:gd name="T9" fmla="*/ 136 h 170"/>
                    <a:gd name="T10" fmla="*/ 54 w 150"/>
                    <a:gd name="T11" fmla="*/ 146 h 170"/>
                    <a:gd name="T12" fmla="*/ 30 w 150"/>
                    <a:gd name="T13" fmla="*/ 170 h 17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0"/>
                    <a:gd name="T22" fmla="*/ 0 h 170"/>
                    <a:gd name="T23" fmla="*/ 150 w 150"/>
                    <a:gd name="T24" fmla="*/ 170 h 17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0" h="170">
                      <a:moveTo>
                        <a:pt x="0" y="88"/>
                      </a:moveTo>
                      <a:cubicBezTo>
                        <a:pt x="8" y="78"/>
                        <a:pt x="28" y="43"/>
                        <a:pt x="50" y="30"/>
                      </a:cubicBezTo>
                      <a:cubicBezTo>
                        <a:pt x="72" y="17"/>
                        <a:pt x="114" y="0"/>
                        <a:pt x="130" y="10"/>
                      </a:cubicBezTo>
                      <a:cubicBezTo>
                        <a:pt x="146" y="20"/>
                        <a:pt x="150" y="67"/>
                        <a:pt x="144" y="88"/>
                      </a:cubicBezTo>
                      <a:cubicBezTo>
                        <a:pt x="138" y="109"/>
                        <a:pt x="111" y="126"/>
                        <a:pt x="96" y="136"/>
                      </a:cubicBezTo>
                      <a:cubicBezTo>
                        <a:pt x="81" y="146"/>
                        <a:pt x="65" y="140"/>
                        <a:pt x="54" y="146"/>
                      </a:cubicBezTo>
                      <a:cubicBezTo>
                        <a:pt x="43" y="152"/>
                        <a:pt x="35" y="165"/>
                        <a:pt x="30" y="17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5" name="Freeform 610"/>
                <p:cNvSpPr>
                  <a:spLocks/>
                </p:cNvSpPr>
                <p:nvPr/>
              </p:nvSpPr>
              <p:spPr bwMode="auto">
                <a:xfrm>
                  <a:off x="1824" y="3216"/>
                  <a:ext cx="118" cy="190"/>
                </a:xfrm>
                <a:custGeom>
                  <a:avLst/>
                  <a:gdLst>
                    <a:gd name="T0" fmla="*/ 0 w 118"/>
                    <a:gd name="T1" fmla="*/ 0 h 190"/>
                    <a:gd name="T2" fmla="*/ 30 w 118"/>
                    <a:gd name="T3" fmla="*/ 42 h 190"/>
                    <a:gd name="T4" fmla="*/ 96 w 118"/>
                    <a:gd name="T5" fmla="*/ 96 h 190"/>
                    <a:gd name="T6" fmla="*/ 118 w 118"/>
                    <a:gd name="T7" fmla="*/ 190 h 19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8"/>
                    <a:gd name="T13" fmla="*/ 0 h 190"/>
                    <a:gd name="T14" fmla="*/ 118 w 118"/>
                    <a:gd name="T15" fmla="*/ 190 h 19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8" h="190">
                      <a:moveTo>
                        <a:pt x="0" y="0"/>
                      </a:moveTo>
                      <a:cubicBezTo>
                        <a:pt x="5" y="7"/>
                        <a:pt x="14" y="26"/>
                        <a:pt x="30" y="42"/>
                      </a:cubicBezTo>
                      <a:cubicBezTo>
                        <a:pt x="46" y="58"/>
                        <a:pt x="81" y="71"/>
                        <a:pt x="96" y="96"/>
                      </a:cubicBezTo>
                      <a:cubicBezTo>
                        <a:pt x="111" y="121"/>
                        <a:pt x="114" y="171"/>
                        <a:pt x="118" y="19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6" name="Freeform 611"/>
                <p:cNvSpPr>
                  <a:spLocks/>
                </p:cNvSpPr>
                <p:nvPr/>
              </p:nvSpPr>
              <p:spPr bwMode="auto">
                <a:xfrm>
                  <a:off x="1806" y="3138"/>
                  <a:ext cx="114" cy="73"/>
                </a:xfrm>
                <a:custGeom>
                  <a:avLst/>
                  <a:gdLst>
                    <a:gd name="T0" fmla="*/ 0 w 114"/>
                    <a:gd name="T1" fmla="*/ 0 h 73"/>
                    <a:gd name="T2" fmla="*/ 52 w 114"/>
                    <a:gd name="T3" fmla="*/ 68 h 73"/>
                    <a:gd name="T4" fmla="*/ 114 w 114"/>
                    <a:gd name="T5" fmla="*/ 30 h 73"/>
                    <a:gd name="T6" fmla="*/ 0 60000 65536"/>
                    <a:gd name="T7" fmla="*/ 0 60000 65536"/>
                    <a:gd name="T8" fmla="*/ 0 60000 65536"/>
                    <a:gd name="T9" fmla="*/ 0 w 114"/>
                    <a:gd name="T10" fmla="*/ 0 h 73"/>
                    <a:gd name="T11" fmla="*/ 114 w 114"/>
                    <a:gd name="T12" fmla="*/ 73 h 7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4" h="73">
                      <a:moveTo>
                        <a:pt x="0" y="0"/>
                      </a:moveTo>
                      <a:cubicBezTo>
                        <a:pt x="9" y="11"/>
                        <a:pt x="33" y="63"/>
                        <a:pt x="52" y="68"/>
                      </a:cubicBezTo>
                      <a:cubicBezTo>
                        <a:pt x="71" y="73"/>
                        <a:pt x="101" y="38"/>
                        <a:pt x="114" y="30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7" name="Freeform 612"/>
                <p:cNvSpPr>
                  <a:spLocks/>
                </p:cNvSpPr>
                <p:nvPr/>
              </p:nvSpPr>
              <p:spPr bwMode="auto">
                <a:xfrm>
                  <a:off x="1838" y="3382"/>
                  <a:ext cx="60" cy="168"/>
                </a:xfrm>
                <a:custGeom>
                  <a:avLst/>
                  <a:gdLst>
                    <a:gd name="T0" fmla="*/ 0 w 60"/>
                    <a:gd name="T1" fmla="*/ 0 h 168"/>
                    <a:gd name="T2" fmla="*/ 44 w 60"/>
                    <a:gd name="T3" fmla="*/ 60 h 168"/>
                    <a:gd name="T4" fmla="*/ 60 w 60"/>
                    <a:gd name="T5" fmla="*/ 168 h 168"/>
                    <a:gd name="T6" fmla="*/ 0 60000 65536"/>
                    <a:gd name="T7" fmla="*/ 0 60000 65536"/>
                    <a:gd name="T8" fmla="*/ 0 60000 65536"/>
                    <a:gd name="T9" fmla="*/ 0 w 60"/>
                    <a:gd name="T10" fmla="*/ 0 h 168"/>
                    <a:gd name="T11" fmla="*/ 60 w 60"/>
                    <a:gd name="T12" fmla="*/ 168 h 1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0" h="168">
                      <a:moveTo>
                        <a:pt x="0" y="0"/>
                      </a:moveTo>
                      <a:cubicBezTo>
                        <a:pt x="7" y="9"/>
                        <a:pt x="34" y="32"/>
                        <a:pt x="44" y="60"/>
                      </a:cubicBezTo>
                      <a:cubicBezTo>
                        <a:pt x="54" y="88"/>
                        <a:pt x="57" y="146"/>
                        <a:pt x="60" y="16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8" name="Freeform 613"/>
                <p:cNvSpPr>
                  <a:spLocks/>
                </p:cNvSpPr>
                <p:nvPr/>
              </p:nvSpPr>
              <p:spPr bwMode="auto">
                <a:xfrm>
                  <a:off x="1702" y="3354"/>
                  <a:ext cx="114" cy="276"/>
                </a:xfrm>
                <a:custGeom>
                  <a:avLst/>
                  <a:gdLst>
                    <a:gd name="T0" fmla="*/ 0 w 114"/>
                    <a:gd name="T1" fmla="*/ 0 h 276"/>
                    <a:gd name="T2" fmla="*/ 28 w 114"/>
                    <a:gd name="T3" fmla="*/ 40 h 276"/>
                    <a:gd name="T4" fmla="*/ 100 w 114"/>
                    <a:gd name="T5" fmla="*/ 80 h 276"/>
                    <a:gd name="T6" fmla="*/ 112 w 114"/>
                    <a:gd name="T7" fmla="*/ 168 h 276"/>
                    <a:gd name="T8" fmla="*/ 96 w 114"/>
                    <a:gd name="T9" fmla="*/ 276 h 2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4"/>
                    <a:gd name="T16" fmla="*/ 0 h 276"/>
                    <a:gd name="T17" fmla="*/ 114 w 114"/>
                    <a:gd name="T18" fmla="*/ 276 h 2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4" h="276">
                      <a:moveTo>
                        <a:pt x="0" y="0"/>
                      </a:moveTo>
                      <a:cubicBezTo>
                        <a:pt x="5" y="7"/>
                        <a:pt x="11" y="27"/>
                        <a:pt x="28" y="40"/>
                      </a:cubicBezTo>
                      <a:cubicBezTo>
                        <a:pt x="45" y="53"/>
                        <a:pt x="86" y="59"/>
                        <a:pt x="100" y="80"/>
                      </a:cubicBezTo>
                      <a:cubicBezTo>
                        <a:pt x="114" y="101"/>
                        <a:pt x="113" y="135"/>
                        <a:pt x="112" y="168"/>
                      </a:cubicBezTo>
                      <a:cubicBezTo>
                        <a:pt x="111" y="201"/>
                        <a:pt x="99" y="254"/>
                        <a:pt x="96" y="276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9" name="Freeform 614"/>
                <p:cNvSpPr>
                  <a:spLocks/>
                </p:cNvSpPr>
                <p:nvPr/>
              </p:nvSpPr>
              <p:spPr bwMode="auto">
                <a:xfrm>
                  <a:off x="1584" y="3552"/>
                  <a:ext cx="96" cy="48"/>
                </a:xfrm>
                <a:custGeom>
                  <a:avLst/>
                  <a:gdLst>
                    <a:gd name="T0" fmla="*/ 96 w 96"/>
                    <a:gd name="T1" fmla="*/ 0 h 48"/>
                    <a:gd name="T2" fmla="*/ 46 w 96"/>
                    <a:gd name="T3" fmla="*/ 38 h 48"/>
                    <a:gd name="T4" fmla="*/ 0 w 96"/>
                    <a:gd name="T5" fmla="*/ 48 h 48"/>
                    <a:gd name="T6" fmla="*/ 0 60000 65536"/>
                    <a:gd name="T7" fmla="*/ 0 60000 65536"/>
                    <a:gd name="T8" fmla="*/ 0 60000 65536"/>
                    <a:gd name="T9" fmla="*/ 0 w 96"/>
                    <a:gd name="T10" fmla="*/ 0 h 48"/>
                    <a:gd name="T11" fmla="*/ 96 w 96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6" h="48">
                      <a:moveTo>
                        <a:pt x="96" y="0"/>
                      </a:moveTo>
                      <a:cubicBezTo>
                        <a:pt x="88" y="6"/>
                        <a:pt x="62" y="30"/>
                        <a:pt x="46" y="38"/>
                      </a:cubicBezTo>
                      <a:cubicBezTo>
                        <a:pt x="30" y="46"/>
                        <a:pt x="10" y="46"/>
                        <a:pt x="0" y="4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0" name="Freeform 615"/>
                <p:cNvSpPr>
                  <a:spLocks/>
                </p:cNvSpPr>
                <p:nvPr/>
              </p:nvSpPr>
              <p:spPr bwMode="auto">
                <a:xfrm>
                  <a:off x="1390" y="3206"/>
                  <a:ext cx="98" cy="394"/>
                </a:xfrm>
                <a:custGeom>
                  <a:avLst/>
                  <a:gdLst>
                    <a:gd name="T0" fmla="*/ 0 w 98"/>
                    <a:gd name="T1" fmla="*/ 0 h 394"/>
                    <a:gd name="T2" fmla="*/ 56 w 98"/>
                    <a:gd name="T3" fmla="*/ 48 h 394"/>
                    <a:gd name="T4" fmla="*/ 84 w 98"/>
                    <a:gd name="T5" fmla="*/ 108 h 394"/>
                    <a:gd name="T6" fmla="*/ 72 w 98"/>
                    <a:gd name="T7" fmla="*/ 196 h 394"/>
                    <a:gd name="T8" fmla="*/ 40 w 98"/>
                    <a:gd name="T9" fmla="*/ 272 h 394"/>
                    <a:gd name="T10" fmla="*/ 98 w 98"/>
                    <a:gd name="T11" fmla="*/ 394 h 39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394"/>
                    <a:gd name="T20" fmla="*/ 98 w 98"/>
                    <a:gd name="T21" fmla="*/ 394 h 39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394">
                      <a:moveTo>
                        <a:pt x="0" y="0"/>
                      </a:moveTo>
                      <a:cubicBezTo>
                        <a:pt x="9" y="8"/>
                        <a:pt x="42" y="30"/>
                        <a:pt x="56" y="48"/>
                      </a:cubicBezTo>
                      <a:cubicBezTo>
                        <a:pt x="70" y="66"/>
                        <a:pt x="81" y="83"/>
                        <a:pt x="84" y="108"/>
                      </a:cubicBezTo>
                      <a:cubicBezTo>
                        <a:pt x="87" y="133"/>
                        <a:pt x="79" y="169"/>
                        <a:pt x="72" y="196"/>
                      </a:cubicBezTo>
                      <a:cubicBezTo>
                        <a:pt x="65" y="223"/>
                        <a:pt x="36" y="239"/>
                        <a:pt x="40" y="272"/>
                      </a:cubicBezTo>
                      <a:cubicBezTo>
                        <a:pt x="44" y="305"/>
                        <a:pt x="86" y="369"/>
                        <a:pt x="98" y="394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1" name="Freeform 616"/>
                <p:cNvSpPr>
                  <a:spLocks/>
                </p:cNvSpPr>
                <p:nvPr/>
              </p:nvSpPr>
              <p:spPr bwMode="auto">
                <a:xfrm>
                  <a:off x="1424" y="3216"/>
                  <a:ext cx="208" cy="448"/>
                </a:xfrm>
                <a:custGeom>
                  <a:avLst/>
                  <a:gdLst>
                    <a:gd name="T0" fmla="*/ 112 w 208"/>
                    <a:gd name="T1" fmla="*/ 0 h 448"/>
                    <a:gd name="T2" fmla="*/ 112 w 208"/>
                    <a:gd name="T3" fmla="*/ 96 h 448"/>
                    <a:gd name="T4" fmla="*/ 18 w 208"/>
                    <a:gd name="T5" fmla="*/ 210 h 448"/>
                    <a:gd name="T6" fmla="*/ 16 w 208"/>
                    <a:gd name="T7" fmla="*/ 336 h 448"/>
                    <a:gd name="T8" fmla="*/ 112 w 208"/>
                    <a:gd name="T9" fmla="*/ 432 h 448"/>
                    <a:gd name="T10" fmla="*/ 208 w 208"/>
                    <a:gd name="T11" fmla="*/ 432 h 44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08"/>
                    <a:gd name="T19" fmla="*/ 0 h 448"/>
                    <a:gd name="T20" fmla="*/ 208 w 208"/>
                    <a:gd name="T21" fmla="*/ 448 h 44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08" h="448">
                      <a:moveTo>
                        <a:pt x="112" y="0"/>
                      </a:moveTo>
                      <a:cubicBezTo>
                        <a:pt x="120" y="32"/>
                        <a:pt x="128" y="61"/>
                        <a:pt x="112" y="96"/>
                      </a:cubicBezTo>
                      <a:cubicBezTo>
                        <a:pt x="96" y="131"/>
                        <a:pt x="34" y="170"/>
                        <a:pt x="18" y="210"/>
                      </a:cubicBezTo>
                      <a:cubicBezTo>
                        <a:pt x="2" y="250"/>
                        <a:pt x="0" y="299"/>
                        <a:pt x="16" y="336"/>
                      </a:cubicBezTo>
                      <a:cubicBezTo>
                        <a:pt x="32" y="373"/>
                        <a:pt x="80" y="416"/>
                        <a:pt x="112" y="432"/>
                      </a:cubicBezTo>
                      <a:cubicBezTo>
                        <a:pt x="144" y="448"/>
                        <a:pt x="176" y="440"/>
                        <a:pt x="208" y="43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2" name="Freeform 617"/>
                <p:cNvSpPr>
                  <a:spLocks/>
                </p:cNvSpPr>
                <p:nvPr/>
              </p:nvSpPr>
              <p:spPr bwMode="auto">
                <a:xfrm>
                  <a:off x="1362" y="3290"/>
                  <a:ext cx="113" cy="132"/>
                </a:xfrm>
                <a:custGeom>
                  <a:avLst/>
                  <a:gdLst>
                    <a:gd name="T0" fmla="*/ 0 w 113"/>
                    <a:gd name="T1" fmla="*/ 0 h 132"/>
                    <a:gd name="T2" fmla="*/ 100 w 113"/>
                    <a:gd name="T3" fmla="*/ 76 h 132"/>
                    <a:gd name="T4" fmla="*/ 80 w 113"/>
                    <a:gd name="T5" fmla="*/ 132 h 132"/>
                    <a:gd name="T6" fmla="*/ 0 60000 65536"/>
                    <a:gd name="T7" fmla="*/ 0 60000 65536"/>
                    <a:gd name="T8" fmla="*/ 0 60000 65536"/>
                    <a:gd name="T9" fmla="*/ 0 w 113"/>
                    <a:gd name="T10" fmla="*/ 0 h 132"/>
                    <a:gd name="T11" fmla="*/ 113 w 113"/>
                    <a:gd name="T12" fmla="*/ 132 h 1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3" h="132">
                      <a:moveTo>
                        <a:pt x="0" y="0"/>
                      </a:moveTo>
                      <a:cubicBezTo>
                        <a:pt x="17" y="13"/>
                        <a:pt x="87" y="54"/>
                        <a:pt x="100" y="76"/>
                      </a:cubicBezTo>
                      <a:cubicBezTo>
                        <a:pt x="113" y="98"/>
                        <a:pt x="84" y="120"/>
                        <a:pt x="80" y="13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" name="Freeform 618"/>
                <p:cNvSpPr>
                  <a:spLocks/>
                </p:cNvSpPr>
                <p:nvPr/>
              </p:nvSpPr>
              <p:spPr bwMode="auto">
                <a:xfrm>
                  <a:off x="1488" y="3306"/>
                  <a:ext cx="114" cy="294"/>
                </a:xfrm>
                <a:custGeom>
                  <a:avLst/>
                  <a:gdLst>
                    <a:gd name="T0" fmla="*/ 114 w 114"/>
                    <a:gd name="T1" fmla="*/ 0 h 294"/>
                    <a:gd name="T2" fmla="*/ 48 w 114"/>
                    <a:gd name="T3" fmla="*/ 102 h 294"/>
                    <a:gd name="T4" fmla="*/ 14 w 114"/>
                    <a:gd name="T5" fmla="*/ 176 h 294"/>
                    <a:gd name="T6" fmla="*/ 0 w 114"/>
                    <a:gd name="T7" fmla="*/ 294 h 29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4"/>
                    <a:gd name="T13" fmla="*/ 0 h 294"/>
                    <a:gd name="T14" fmla="*/ 114 w 114"/>
                    <a:gd name="T15" fmla="*/ 294 h 29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4" h="294">
                      <a:moveTo>
                        <a:pt x="114" y="0"/>
                      </a:moveTo>
                      <a:cubicBezTo>
                        <a:pt x="102" y="17"/>
                        <a:pt x="65" y="73"/>
                        <a:pt x="48" y="102"/>
                      </a:cubicBezTo>
                      <a:cubicBezTo>
                        <a:pt x="31" y="131"/>
                        <a:pt x="22" y="144"/>
                        <a:pt x="14" y="176"/>
                      </a:cubicBezTo>
                      <a:cubicBezTo>
                        <a:pt x="6" y="208"/>
                        <a:pt x="3" y="270"/>
                        <a:pt x="0" y="294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" name="Freeform 619"/>
                <p:cNvSpPr>
                  <a:spLocks/>
                </p:cNvSpPr>
                <p:nvPr/>
              </p:nvSpPr>
              <p:spPr bwMode="auto">
                <a:xfrm>
                  <a:off x="1542" y="3378"/>
                  <a:ext cx="92" cy="12"/>
                </a:xfrm>
                <a:custGeom>
                  <a:avLst/>
                  <a:gdLst>
                    <a:gd name="T0" fmla="*/ 0 w 92"/>
                    <a:gd name="T1" fmla="*/ 12 h 12"/>
                    <a:gd name="T2" fmla="*/ 56 w 92"/>
                    <a:gd name="T3" fmla="*/ 0 h 12"/>
                    <a:gd name="T4" fmla="*/ 92 w 92"/>
                    <a:gd name="T5" fmla="*/ 12 h 12"/>
                    <a:gd name="T6" fmla="*/ 0 60000 65536"/>
                    <a:gd name="T7" fmla="*/ 0 60000 65536"/>
                    <a:gd name="T8" fmla="*/ 0 60000 65536"/>
                    <a:gd name="T9" fmla="*/ 0 w 92"/>
                    <a:gd name="T10" fmla="*/ 0 h 12"/>
                    <a:gd name="T11" fmla="*/ 92 w 92"/>
                    <a:gd name="T12" fmla="*/ 12 h 1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2" h="12">
                      <a:moveTo>
                        <a:pt x="0" y="12"/>
                      </a:moveTo>
                      <a:cubicBezTo>
                        <a:pt x="9" y="11"/>
                        <a:pt x="41" y="0"/>
                        <a:pt x="56" y="0"/>
                      </a:cubicBezTo>
                      <a:cubicBezTo>
                        <a:pt x="71" y="0"/>
                        <a:pt x="85" y="10"/>
                        <a:pt x="92" y="12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5" name="Freeform 620"/>
                <p:cNvSpPr>
                  <a:spLocks/>
                </p:cNvSpPr>
                <p:nvPr/>
              </p:nvSpPr>
              <p:spPr bwMode="auto">
                <a:xfrm>
                  <a:off x="1504" y="3430"/>
                  <a:ext cx="224" cy="234"/>
                </a:xfrm>
                <a:custGeom>
                  <a:avLst/>
                  <a:gdLst>
                    <a:gd name="T0" fmla="*/ 114 w 224"/>
                    <a:gd name="T1" fmla="*/ 0 h 234"/>
                    <a:gd name="T2" fmla="*/ 32 w 224"/>
                    <a:gd name="T3" fmla="*/ 74 h 234"/>
                    <a:gd name="T4" fmla="*/ 32 w 224"/>
                    <a:gd name="T5" fmla="*/ 122 h 234"/>
                    <a:gd name="T6" fmla="*/ 32 w 224"/>
                    <a:gd name="T7" fmla="*/ 218 h 234"/>
                    <a:gd name="T8" fmla="*/ 224 w 224"/>
                    <a:gd name="T9" fmla="*/ 218 h 2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4"/>
                    <a:gd name="T16" fmla="*/ 0 h 234"/>
                    <a:gd name="T17" fmla="*/ 224 w 224"/>
                    <a:gd name="T18" fmla="*/ 234 h 23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4" h="234">
                      <a:moveTo>
                        <a:pt x="114" y="0"/>
                      </a:moveTo>
                      <a:cubicBezTo>
                        <a:pt x="100" y="13"/>
                        <a:pt x="46" y="54"/>
                        <a:pt x="32" y="74"/>
                      </a:cubicBezTo>
                      <a:cubicBezTo>
                        <a:pt x="18" y="94"/>
                        <a:pt x="32" y="98"/>
                        <a:pt x="32" y="122"/>
                      </a:cubicBezTo>
                      <a:cubicBezTo>
                        <a:pt x="32" y="146"/>
                        <a:pt x="0" y="202"/>
                        <a:pt x="32" y="218"/>
                      </a:cubicBezTo>
                      <a:cubicBezTo>
                        <a:pt x="64" y="234"/>
                        <a:pt x="144" y="226"/>
                        <a:pt x="224" y="218"/>
                      </a:cubicBezTo>
                    </a:path>
                  </a:pathLst>
                </a:custGeom>
                <a:noFill/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6" name="Freeform 621"/>
                <p:cNvSpPr>
                  <a:spLocks/>
                </p:cNvSpPr>
                <p:nvPr/>
              </p:nvSpPr>
              <p:spPr bwMode="auto">
                <a:xfrm>
                  <a:off x="1581" y="3453"/>
                  <a:ext cx="100" cy="102"/>
                </a:xfrm>
                <a:custGeom>
                  <a:avLst/>
                  <a:gdLst>
                    <a:gd name="T0" fmla="*/ 99 w 100"/>
                    <a:gd name="T1" fmla="*/ 3 h 102"/>
                    <a:gd name="T2" fmla="*/ 41 w 100"/>
                    <a:gd name="T3" fmla="*/ 61 h 102"/>
                    <a:gd name="T4" fmla="*/ 3 w 100"/>
                    <a:gd name="T5" fmla="*/ 99 h 102"/>
                    <a:gd name="T6" fmla="*/ 61 w 100"/>
                    <a:gd name="T7" fmla="*/ 81 h 102"/>
                    <a:gd name="T8" fmla="*/ 99 w 100"/>
                    <a:gd name="T9" fmla="*/ 3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0"/>
                    <a:gd name="T16" fmla="*/ 0 h 102"/>
                    <a:gd name="T17" fmla="*/ 100 w 100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0" h="102">
                      <a:moveTo>
                        <a:pt x="99" y="3"/>
                      </a:moveTo>
                      <a:cubicBezTo>
                        <a:pt x="96" y="0"/>
                        <a:pt x="57" y="45"/>
                        <a:pt x="41" y="61"/>
                      </a:cubicBezTo>
                      <a:cubicBezTo>
                        <a:pt x="25" y="77"/>
                        <a:pt x="0" y="96"/>
                        <a:pt x="3" y="99"/>
                      </a:cubicBezTo>
                      <a:cubicBezTo>
                        <a:pt x="6" y="102"/>
                        <a:pt x="45" y="97"/>
                        <a:pt x="61" y="81"/>
                      </a:cubicBezTo>
                      <a:cubicBezTo>
                        <a:pt x="77" y="65"/>
                        <a:pt x="100" y="9"/>
                        <a:pt x="99" y="3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" name="Freeform 622"/>
                <p:cNvSpPr>
                  <a:spLocks/>
                </p:cNvSpPr>
                <p:nvPr/>
              </p:nvSpPr>
              <p:spPr bwMode="auto">
                <a:xfrm>
                  <a:off x="1665" y="3113"/>
                  <a:ext cx="186" cy="180"/>
                </a:xfrm>
                <a:custGeom>
                  <a:avLst/>
                  <a:gdLst>
                    <a:gd name="T0" fmla="*/ 137 w 186"/>
                    <a:gd name="T1" fmla="*/ 29 h 180"/>
                    <a:gd name="T2" fmla="*/ 73 w 186"/>
                    <a:gd name="T3" fmla="*/ 9 h 180"/>
                    <a:gd name="T4" fmla="*/ 5 w 186"/>
                    <a:gd name="T5" fmla="*/ 5 h 180"/>
                    <a:gd name="T6" fmla="*/ 41 w 186"/>
                    <a:gd name="T7" fmla="*/ 37 h 180"/>
                    <a:gd name="T8" fmla="*/ 45 w 186"/>
                    <a:gd name="T9" fmla="*/ 65 h 180"/>
                    <a:gd name="T10" fmla="*/ 53 w 186"/>
                    <a:gd name="T11" fmla="*/ 101 h 180"/>
                    <a:gd name="T12" fmla="*/ 76 w 186"/>
                    <a:gd name="T13" fmla="*/ 88 h 180"/>
                    <a:gd name="T14" fmla="*/ 137 w 186"/>
                    <a:gd name="T15" fmla="*/ 81 h 180"/>
                    <a:gd name="T16" fmla="*/ 153 w 186"/>
                    <a:gd name="T17" fmla="*/ 101 h 180"/>
                    <a:gd name="T18" fmla="*/ 153 w 186"/>
                    <a:gd name="T19" fmla="*/ 173 h 180"/>
                    <a:gd name="T20" fmla="*/ 161 w 186"/>
                    <a:gd name="T21" fmla="*/ 141 h 180"/>
                    <a:gd name="T22" fmla="*/ 181 w 186"/>
                    <a:gd name="T23" fmla="*/ 141 h 180"/>
                    <a:gd name="T24" fmla="*/ 169 w 186"/>
                    <a:gd name="T25" fmla="*/ 105 h 180"/>
                    <a:gd name="T26" fmla="*/ 181 w 186"/>
                    <a:gd name="T27" fmla="*/ 89 h 180"/>
                    <a:gd name="T28" fmla="*/ 137 w 186"/>
                    <a:gd name="T29" fmla="*/ 29 h 1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86"/>
                    <a:gd name="T46" fmla="*/ 0 h 180"/>
                    <a:gd name="T47" fmla="*/ 186 w 186"/>
                    <a:gd name="T48" fmla="*/ 180 h 180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86" h="180">
                      <a:moveTo>
                        <a:pt x="137" y="29"/>
                      </a:moveTo>
                      <a:cubicBezTo>
                        <a:pt x="119" y="16"/>
                        <a:pt x="95" y="13"/>
                        <a:pt x="73" y="9"/>
                      </a:cubicBezTo>
                      <a:cubicBezTo>
                        <a:pt x="51" y="5"/>
                        <a:pt x="10" y="0"/>
                        <a:pt x="5" y="5"/>
                      </a:cubicBezTo>
                      <a:cubicBezTo>
                        <a:pt x="0" y="10"/>
                        <a:pt x="34" y="27"/>
                        <a:pt x="41" y="37"/>
                      </a:cubicBezTo>
                      <a:cubicBezTo>
                        <a:pt x="48" y="47"/>
                        <a:pt x="43" y="54"/>
                        <a:pt x="45" y="65"/>
                      </a:cubicBezTo>
                      <a:cubicBezTo>
                        <a:pt x="47" y="76"/>
                        <a:pt x="48" y="97"/>
                        <a:pt x="53" y="101"/>
                      </a:cubicBezTo>
                      <a:cubicBezTo>
                        <a:pt x="58" y="105"/>
                        <a:pt x="62" y="91"/>
                        <a:pt x="76" y="88"/>
                      </a:cubicBezTo>
                      <a:cubicBezTo>
                        <a:pt x="90" y="85"/>
                        <a:pt x="124" y="79"/>
                        <a:pt x="137" y="81"/>
                      </a:cubicBezTo>
                      <a:cubicBezTo>
                        <a:pt x="150" y="83"/>
                        <a:pt x="150" y="86"/>
                        <a:pt x="153" y="101"/>
                      </a:cubicBezTo>
                      <a:cubicBezTo>
                        <a:pt x="156" y="116"/>
                        <a:pt x="152" y="166"/>
                        <a:pt x="153" y="173"/>
                      </a:cubicBezTo>
                      <a:cubicBezTo>
                        <a:pt x="154" y="180"/>
                        <a:pt x="156" y="146"/>
                        <a:pt x="161" y="141"/>
                      </a:cubicBezTo>
                      <a:cubicBezTo>
                        <a:pt x="166" y="136"/>
                        <a:pt x="180" y="147"/>
                        <a:pt x="181" y="141"/>
                      </a:cubicBezTo>
                      <a:cubicBezTo>
                        <a:pt x="182" y="135"/>
                        <a:pt x="169" y="114"/>
                        <a:pt x="169" y="105"/>
                      </a:cubicBezTo>
                      <a:cubicBezTo>
                        <a:pt x="169" y="96"/>
                        <a:pt x="186" y="102"/>
                        <a:pt x="181" y="89"/>
                      </a:cubicBezTo>
                      <a:cubicBezTo>
                        <a:pt x="176" y="76"/>
                        <a:pt x="155" y="42"/>
                        <a:pt x="137" y="29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 w="9525">
                  <a:solidFill>
                    <a:srgbClr val="003A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60" name="Freeform 623"/>
              <p:cNvSpPr>
                <a:spLocks/>
              </p:cNvSpPr>
              <p:nvPr/>
            </p:nvSpPr>
            <p:spPr bwMode="auto">
              <a:xfrm>
                <a:off x="2670" y="3462"/>
                <a:ext cx="406" cy="135"/>
              </a:xfrm>
              <a:custGeom>
                <a:avLst/>
                <a:gdLst>
                  <a:gd name="T0" fmla="*/ 0 w 406"/>
                  <a:gd name="T1" fmla="*/ 0 h 135"/>
                  <a:gd name="T2" fmla="*/ 44 w 406"/>
                  <a:gd name="T3" fmla="*/ 64 h 135"/>
                  <a:gd name="T4" fmla="*/ 168 w 406"/>
                  <a:gd name="T5" fmla="*/ 124 h 135"/>
                  <a:gd name="T6" fmla="*/ 316 w 406"/>
                  <a:gd name="T7" fmla="*/ 128 h 135"/>
                  <a:gd name="T8" fmla="*/ 402 w 406"/>
                  <a:gd name="T9" fmla="*/ 90 h 135"/>
                  <a:gd name="T10" fmla="*/ 292 w 406"/>
                  <a:gd name="T11" fmla="*/ 112 h 135"/>
                  <a:gd name="T12" fmla="*/ 232 w 406"/>
                  <a:gd name="T13" fmla="*/ 116 h 135"/>
                  <a:gd name="T14" fmla="*/ 120 w 406"/>
                  <a:gd name="T15" fmla="*/ 88 h 135"/>
                  <a:gd name="T16" fmla="*/ 68 w 406"/>
                  <a:gd name="T17" fmla="*/ 72 h 135"/>
                  <a:gd name="T18" fmla="*/ 4 w 406"/>
                  <a:gd name="T19" fmla="*/ 0 h 13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06"/>
                  <a:gd name="T31" fmla="*/ 0 h 135"/>
                  <a:gd name="T32" fmla="*/ 406 w 406"/>
                  <a:gd name="T33" fmla="*/ 135 h 13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06" h="135">
                    <a:moveTo>
                      <a:pt x="0" y="0"/>
                    </a:moveTo>
                    <a:cubicBezTo>
                      <a:pt x="7" y="11"/>
                      <a:pt x="16" y="43"/>
                      <a:pt x="44" y="64"/>
                    </a:cubicBezTo>
                    <a:cubicBezTo>
                      <a:pt x="72" y="85"/>
                      <a:pt x="123" y="113"/>
                      <a:pt x="168" y="124"/>
                    </a:cubicBezTo>
                    <a:cubicBezTo>
                      <a:pt x="213" y="135"/>
                      <a:pt x="277" y="134"/>
                      <a:pt x="316" y="128"/>
                    </a:cubicBezTo>
                    <a:cubicBezTo>
                      <a:pt x="355" y="122"/>
                      <a:pt x="406" y="93"/>
                      <a:pt x="402" y="90"/>
                    </a:cubicBezTo>
                    <a:cubicBezTo>
                      <a:pt x="398" y="87"/>
                      <a:pt x="320" y="108"/>
                      <a:pt x="292" y="112"/>
                    </a:cubicBezTo>
                    <a:cubicBezTo>
                      <a:pt x="264" y="116"/>
                      <a:pt x="261" y="120"/>
                      <a:pt x="232" y="116"/>
                    </a:cubicBezTo>
                    <a:cubicBezTo>
                      <a:pt x="203" y="112"/>
                      <a:pt x="147" y="95"/>
                      <a:pt x="120" y="88"/>
                    </a:cubicBezTo>
                    <a:cubicBezTo>
                      <a:pt x="93" y="81"/>
                      <a:pt x="87" y="87"/>
                      <a:pt x="68" y="72"/>
                    </a:cubicBezTo>
                    <a:cubicBezTo>
                      <a:pt x="49" y="57"/>
                      <a:pt x="17" y="15"/>
                      <a:pt x="4" y="0"/>
                    </a:cubicBezTo>
                  </a:path>
                </a:pathLst>
              </a:custGeom>
              <a:gradFill rotWithShape="1">
                <a:gsLst>
                  <a:gs pos="0">
                    <a:srgbClr val="003A00"/>
                  </a:gs>
                  <a:gs pos="100000">
                    <a:srgbClr val="003A00"/>
                  </a:gs>
                </a:gsLst>
                <a:lin ang="5400000" scaled="1"/>
              </a:gradFill>
              <a:ln w="3175">
                <a:solidFill>
                  <a:srgbClr val="003A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58" name="Freeform 625" descr="Циновка"/>
            <p:cNvSpPr>
              <a:spLocks/>
            </p:cNvSpPr>
            <p:nvPr/>
          </p:nvSpPr>
          <p:spPr bwMode="auto">
            <a:xfrm flipH="1">
              <a:off x="2600" y="2808"/>
              <a:ext cx="1144" cy="360"/>
            </a:xfrm>
            <a:custGeom>
              <a:avLst/>
              <a:gdLst>
                <a:gd name="T0" fmla="*/ 144 w 1144"/>
                <a:gd name="T1" fmla="*/ 32 h 360"/>
                <a:gd name="T2" fmla="*/ 48 w 1144"/>
                <a:gd name="T3" fmla="*/ 32 h 360"/>
                <a:gd name="T4" fmla="*/ 0 w 1144"/>
                <a:gd name="T5" fmla="*/ 224 h 360"/>
                <a:gd name="T6" fmla="*/ 48 w 1144"/>
                <a:gd name="T7" fmla="*/ 272 h 360"/>
                <a:gd name="T8" fmla="*/ 144 w 1144"/>
                <a:gd name="T9" fmla="*/ 272 h 360"/>
                <a:gd name="T10" fmla="*/ 336 w 1144"/>
                <a:gd name="T11" fmla="*/ 272 h 360"/>
                <a:gd name="T12" fmla="*/ 816 w 1144"/>
                <a:gd name="T13" fmla="*/ 320 h 360"/>
                <a:gd name="T14" fmla="*/ 1104 w 1144"/>
                <a:gd name="T15" fmla="*/ 320 h 360"/>
                <a:gd name="T16" fmla="*/ 1056 w 1144"/>
                <a:gd name="T17" fmla="*/ 80 h 360"/>
                <a:gd name="T18" fmla="*/ 960 w 1144"/>
                <a:gd name="T19" fmla="*/ 32 h 360"/>
                <a:gd name="T20" fmla="*/ 816 w 1144"/>
                <a:gd name="T21" fmla="*/ 128 h 360"/>
                <a:gd name="T22" fmla="*/ 551 w 1144"/>
                <a:gd name="T23" fmla="*/ 146 h 360"/>
                <a:gd name="T24" fmla="*/ 339 w 1144"/>
                <a:gd name="T25" fmla="*/ 115 h 360"/>
                <a:gd name="T26" fmla="*/ 192 w 1144"/>
                <a:gd name="T27" fmla="*/ 128 h 360"/>
                <a:gd name="T28" fmla="*/ 144 w 1144"/>
                <a:gd name="T29" fmla="*/ 32 h 36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44"/>
                <a:gd name="T46" fmla="*/ 0 h 360"/>
                <a:gd name="T47" fmla="*/ 1144 w 1144"/>
                <a:gd name="T48" fmla="*/ 360 h 36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44" h="360">
                  <a:moveTo>
                    <a:pt x="144" y="32"/>
                  </a:moveTo>
                  <a:cubicBezTo>
                    <a:pt x="120" y="16"/>
                    <a:pt x="72" y="0"/>
                    <a:pt x="48" y="32"/>
                  </a:cubicBezTo>
                  <a:cubicBezTo>
                    <a:pt x="24" y="64"/>
                    <a:pt x="0" y="184"/>
                    <a:pt x="0" y="224"/>
                  </a:cubicBezTo>
                  <a:cubicBezTo>
                    <a:pt x="0" y="264"/>
                    <a:pt x="24" y="264"/>
                    <a:pt x="48" y="272"/>
                  </a:cubicBezTo>
                  <a:cubicBezTo>
                    <a:pt x="72" y="280"/>
                    <a:pt x="96" y="272"/>
                    <a:pt x="144" y="272"/>
                  </a:cubicBezTo>
                  <a:cubicBezTo>
                    <a:pt x="192" y="272"/>
                    <a:pt x="224" y="264"/>
                    <a:pt x="336" y="272"/>
                  </a:cubicBezTo>
                  <a:cubicBezTo>
                    <a:pt x="448" y="280"/>
                    <a:pt x="688" y="312"/>
                    <a:pt x="816" y="320"/>
                  </a:cubicBezTo>
                  <a:cubicBezTo>
                    <a:pt x="944" y="328"/>
                    <a:pt x="1064" y="360"/>
                    <a:pt x="1104" y="320"/>
                  </a:cubicBezTo>
                  <a:cubicBezTo>
                    <a:pt x="1144" y="280"/>
                    <a:pt x="1080" y="128"/>
                    <a:pt x="1056" y="80"/>
                  </a:cubicBezTo>
                  <a:cubicBezTo>
                    <a:pt x="1032" y="32"/>
                    <a:pt x="1000" y="24"/>
                    <a:pt x="960" y="32"/>
                  </a:cubicBezTo>
                  <a:cubicBezTo>
                    <a:pt x="920" y="40"/>
                    <a:pt x="884" y="109"/>
                    <a:pt x="816" y="128"/>
                  </a:cubicBezTo>
                  <a:cubicBezTo>
                    <a:pt x="748" y="147"/>
                    <a:pt x="630" y="148"/>
                    <a:pt x="551" y="146"/>
                  </a:cubicBezTo>
                  <a:cubicBezTo>
                    <a:pt x="472" y="144"/>
                    <a:pt x="399" y="118"/>
                    <a:pt x="339" y="115"/>
                  </a:cubicBezTo>
                  <a:cubicBezTo>
                    <a:pt x="279" y="112"/>
                    <a:pt x="224" y="142"/>
                    <a:pt x="192" y="128"/>
                  </a:cubicBezTo>
                  <a:cubicBezTo>
                    <a:pt x="160" y="114"/>
                    <a:pt x="168" y="48"/>
                    <a:pt x="144" y="32"/>
                  </a:cubicBez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16" name="TextBox 315"/>
          <p:cNvSpPr txBox="1"/>
          <p:nvPr/>
        </p:nvSpPr>
        <p:spPr>
          <a:xfrm>
            <a:off x="2057400" y="304800"/>
            <a:ext cx="76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/>
              <a:t>9</a:t>
            </a:r>
            <a:endParaRPr lang="ru-RU" sz="4800" b="1" dirty="0"/>
          </a:p>
        </p:txBody>
      </p:sp>
      <p:sp>
        <p:nvSpPr>
          <p:cNvPr id="317" name="TextBox 316"/>
          <p:cNvSpPr txBox="1"/>
          <p:nvPr/>
        </p:nvSpPr>
        <p:spPr>
          <a:xfrm>
            <a:off x="6477000" y="228600"/>
            <a:ext cx="76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/>
              <a:t>7</a:t>
            </a:r>
            <a:endParaRPr lang="ru-RU" sz="4800" b="1" dirty="0"/>
          </a:p>
        </p:txBody>
      </p:sp>
      <p:sp>
        <p:nvSpPr>
          <p:cNvPr id="318" name="Левая фигурная скобка 317"/>
          <p:cNvSpPr/>
          <p:nvPr/>
        </p:nvSpPr>
        <p:spPr>
          <a:xfrm rot="16200000">
            <a:off x="4229183" y="1638219"/>
            <a:ext cx="685636" cy="7772398"/>
          </a:xfrm>
          <a:prstGeom prst="lef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9" name="TextBox 318"/>
          <p:cNvSpPr txBox="1"/>
          <p:nvPr/>
        </p:nvSpPr>
        <p:spPr>
          <a:xfrm>
            <a:off x="4267200" y="5791200"/>
            <a:ext cx="76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?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" grpId="0"/>
      <p:bldP spid="317" grpId="0"/>
      <p:bldP spid="318" grpId="0" animBg="1"/>
      <p:bldP spid="3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стр. 43 № 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1259632" y="2420888"/>
            <a:ext cx="2232248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491880" y="2429272"/>
            <a:ext cx="1008112" cy="107173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187624" y="3501008"/>
            <a:ext cx="3312368" cy="7200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 flipV="1">
            <a:off x="1234480" y="2492896"/>
            <a:ext cx="25152" cy="10081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123728" y="177281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39952" y="249289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83768" y="364502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9552" y="278092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27584" y="4797152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Р=?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47664" y="4797152"/>
            <a:ext cx="3528392" cy="5232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14+10+16+8=48 (см)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71600" y="2209800"/>
            <a:ext cx="16002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971800" y="2209800"/>
            <a:ext cx="25908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Найти площадь АВСД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1600200"/>
            <a:ext cx="68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1600200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K</a:t>
            </a:r>
            <a:endParaRPr lang="ru-RU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657600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A</a:t>
            </a:r>
            <a:endParaRPr lang="ru-RU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5105400" y="1600200"/>
            <a:ext cx="45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D</a:t>
            </a:r>
            <a:endParaRPr lang="ru-RU" sz="4400" dirty="0"/>
          </a:p>
        </p:txBody>
      </p:sp>
      <p:sp>
        <p:nvSpPr>
          <p:cNvPr id="9" name="TextBox 8"/>
          <p:cNvSpPr txBox="1"/>
          <p:nvPr/>
        </p:nvSpPr>
        <p:spPr>
          <a:xfrm>
            <a:off x="2667000" y="3657600"/>
            <a:ext cx="83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E</a:t>
            </a:r>
            <a:endParaRPr lang="ru-RU" sz="4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657600"/>
            <a:ext cx="83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B</a:t>
            </a:r>
            <a:endParaRPr lang="ru-RU" sz="4400" dirty="0"/>
          </a:p>
        </p:txBody>
      </p:sp>
      <p:sp>
        <p:nvSpPr>
          <p:cNvPr id="11" name="Левая фигурная скобка 10"/>
          <p:cNvSpPr/>
          <p:nvPr/>
        </p:nvSpPr>
        <p:spPr>
          <a:xfrm rot="16200000">
            <a:off x="3276600" y="2286000"/>
            <a:ext cx="457200" cy="4267200"/>
          </a:xfrm>
          <a:prstGeom prst="lef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Ч : </a:t>
            </a:r>
            <a:r>
              <a:rPr lang="ru-RU" sz="6000" b="1" dirty="0" err="1" smtClean="0">
                <a:solidFill>
                  <a:srgbClr val="FF0000"/>
                </a:solidFill>
              </a:rPr>
              <a:t>ч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3600" dirty="0" smtClean="0"/>
              <a:t>1  – 27</a:t>
            </a:r>
          </a:p>
          <a:p>
            <a:pPr>
              <a:buNone/>
            </a:pPr>
            <a:r>
              <a:rPr lang="ru-RU" sz="3600" dirty="0" smtClean="0"/>
              <a:t>11 - ?, на  18 меньш</a:t>
            </a:r>
            <a:r>
              <a:rPr lang="ru-RU" dirty="0" smtClean="0"/>
              <a:t>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000" dirty="0" smtClean="0"/>
              <a:t>1)27 – 18 =9      - во второй</a:t>
            </a:r>
          </a:p>
          <a:p>
            <a:pPr>
              <a:buNone/>
            </a:pPr>
            <a:r>
              <a:rPr lang="ru-RU" sz="4000" dirty="0" smtClean="0"/>
              <a:t>2)27 : 9 = 3 ( раза)</a:t>
            </a:r>
            <a:r>
              <a:rPr lang="ru-RU" dirty="0" smtClean="0"/>
              <a:t> 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4724400" y="1676400"/>
            <a:ext cx="0" cy="11430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62600" y="19050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Во  ?  раз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5410200" y="1447800"/>
            <a:ext cx="1066800" cy="1143000"/>
          </a:xfrm>
          <a:prstGeom prst="triangl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6781800" y="2514600"/>
            <a:ext cx="9906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Ч - </a:t>
            </a:r>
            <a:r>
              <a:rPr lang="ru-RU" sz="6000" b="1" dirty="0" err="1" smtClean="0">
                <a:solidFill>
                  <a:srgbClr val="FF0000"/>
                </a:solidFill>
              </a:rPr>
              <a:t>ч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dirty="0" smtClean="0"/>
              <a:t>1 – 9</a:t>
            </a:r>
          </a:p>
          <a:p>
            <a:pPr>
              <a:buNone/>
            </a:pPr>
            <a:r>
              <a:rPr lang="ru-RU" sz="3600" dirty="0" smtClean="0"/>
              <a:t>11 - ?, в 5 раз больше</a:t>
            </a:r>
          </a:p>
          <a:p>
            <a:pPr>
              <a:buNone/>
            </a:pPr>
            <a:endParaRPr lang="ru-RU" sz="3600" dirty="0" smtClean="0"/>
          </a:p>
          <a:p>
            <a:pPr marL="742950" indent="-742950">
              <a:buAutoNum type="arabicParenR"/>
            </a:pPr>
            <a:r>
              <a:rPr lang="ru-RU" sz="3600" dirty="0" smtClean="0"/>
              <a:t>9 </a:t>
            </a:r>
            <a:r>
              <a:rPr lang="ru-RU" sz="3600" dirty="0" err="1" smtClean="0"/>
              <a:t>х</a:t>
            </a:r>
            <a:r>
              <a:rPr lang="ru-RU" sz="3600" dirty="0" smtClean="0"/>
              <a:t> 5 = 45   - во второй</a:t>
            </a:r>
          </a:p>
          <a:p>
            <a:pPr marL="742950" indent="-742950">
              <a:buAutoNum type="arabicParenR"/>
            </a:pPr>
            <a:r>
              <a:rPr lang="ru-RU" sz="3600" dirty="0" smtClean="0"/>
              <a:t>45 – 9 = 36  </a:t>
            </a:r>
            <a:endParaRPr lang="ru-RU" sz="36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105400" y="1828800"/>
            <a:ext cx="0" cy="114300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791200" y="20574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На   ?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638800" y="1752600"/>
            <a:ext cx="1066800" cy="990600"/>
          </a:xfrm>
          <a:prstGeom prst="triangl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914400"/>
            <a:ext cx="8001000" cy="5211763"/>
          </a:xfrm>
        </p:spPr>
        <p:txBody>
          <a:bodyPr numCol="2"/>
          <a:lstStyle/>
          <a:p>
            <a:pPr marL="514350" indent="-514350">
              <a:buAutoNum type="arabicPlain" startAt="17"/>
            </a:pPr>
            <a:r>
              <a:rPr lang="ru-RU" sz="4800" dirty="0" smtClean="0"/>
              <a:t> +   26 = 43</a:t>
            </a:r>
          </a:p>
          <a:p>
            <a:pPr marL="514350" indent="-514350">
              <a:buAutoNum type="arabicPlain" startAt="7"/>
            </a:pPr>
            <a:r>
              <a:rPr lang="ru-RU" sz="4800" dirty="0" smtClean="0"/>
              <a:t>  </a:t>
            </a:r>
            <a:r>
              <a:rPr lang="ru-RU" sz="4800" dirty="0" err="1" smtClean="0"/>
              <a:t>х</a:t>
            </a:r>
            <a:r>
              <a:rPr lang="ru-RU" sz="4800" dirty="0" smtClean="0"/>
              <a:t>   8 = 56</a:t>
            </a:r>
          </a:p>
          <a:p>
            <a:pPr marL="514350" indent="-514350">
              <a:buAutoNum type="arabicPlain" startAt="27"/>
            </a:pPr>
            <a:r>
              <a:rPr lang="ru-RU" sz="4800" dirty="0" smtClean="0"/>
              <a:t>  :   3 = 9</a:t>
            </a:r>
          </a:p>
          <a:p>
            <a:pPr marL="914400" indent="-914400">
              <a:buAutoNum type="arabicPlain" startAt="63"/>
            </a:pPr>
            <a:r>
              <a:rPr lang="ru-RU" sz="4800" dirty="0" smtClean="0"/>
              <a:t>-  28 = 35</a:t>
            </a:r>
          </a:p>
          <a:p>
            <a:pPr marL="914400" indent="-914400">
              <a:buAutoNum type="arabicPlain" startAt="63"/>
            </a:pPr>
            <a:endParaRPr lang="ru-RU" sz="4800" dirty="0" smtClean="0"/>
          </a:p>
          <a:p>
            <a:pPr marL="914400" indent="-914400">
              <a:buAutoNum type="arabicPlain" startAt="63"/>
            </a:pPr>
            <a:endParaRPr lang="ru-RU" sz="4800" dirty="0" smtClean="0"/>
          </a:p>
          <a:p>
            <a:pPr marL="914400" indent="-914400" algn="r">
              <a:buAutoNum type="arabicPlain" startAt="63"/>
            </a:pPr>
            <a:r>
              <a:rPr lang="ru-RU" sz="4800" dirty="0" smtClean="0"/>
              <a:t>:   8 = 8</a:t>
            </a:r>
          </a:p>
          <a:p>
            <a:pPr marL="914400" indent="-914400" algn="r">
              <a:buNone/>
            </a:pPr>
            <a:r>
              <a:rPr lang="ru-RU" sz="4800" dirty="0" smtClean="0"/>
              <a:t>56 – 48 = 8 </a:t>
            </a:r>
          </a:p>
          <a:p>
            <a:pPr marL="914400" indent="-914400" algn="r">
              <a:buAutoNum type="arabicPlain" startAt="4"/>
            </a:pPr>
            <a:r>
              <a:rPr lang="ru-RU" sz="4800" dirty="0" err="1" smtClean="0"/>
              <a:t>х</a:t>
            </a:r>
            <a:r>
              <a:rPr lang="ru-RU" sz="4800" dirty="0" smtClean="0"/>
              <a:t>  8 = 32</a:t>
            </a:r>
          </a:p>
          <a:p>
            <a:pPr marL="914400" indent="-914400" algn="r">
              <a:buNone/>
            </a:pPr>
            <a:r>
              <a:rPr lang="ru-RU" sz="4800" dirty="0" smtClean="0"/>
              <a:t>24 + 8 = 32</a:t>
            </a:r>
          </a:p>
          <a:p>
            <a:pPr marL="914400" indent="-914400" algn="r">
              <a:buNone/>
            </a:pPr>
            <a:endParaRPr lang="ru-RU" sz="4800" dirty="0" smtClean="0"/>
          </a:p>
          <a:p>
            <a:pPr marL="914400" indent="-914400" algn="r">
              <a:buNone/>
            </a:pPr>
            <a:endParaRPr lang="ru-RU" sz="4800" dirty="0" smtClean="0"/>
          </a:p>
        </p:txBody>
      </p:sp>
      <p:sp>
        <p:nvSpPr>
          <p:cNvPr id="4" name="Овал 3"/>
          <p:cNvSpPr/>
          <p:nvPr/>
        </p:nvSpPr>
        <p:spPr>
          <a:xfrm>
            <a:off x="1447800" y="990600"/>
            <a:ext cx="609600" cy="6858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447800" y="1905000"/>
            <a:ext cx="609600" cy="6858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447800" y="2743200"/>
            <a:ext cx="609600" cy="6858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524000" y="3657600"/>
            <a:ext cx="609600" cy="6858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162800" y="990600"/>
            <a:ext cx="609600" cy="6858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010400" y="1905000"/>
            <a:ext cx="609600" cy="6858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858000" y="2743200"/>
            <a:ext cx="609600" cy="6858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6858000" y="3657600"/>
            <a:ext cx="609600" cy="6858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2800" y="274638"/>
            <a:ext cx="5334000" cy="2087562"/>
          </a:xfrm>
        </p:spPr>
        <p:txBody>
          <a:bodyPr vert="horz"/>
          <a:lstStyle/>
          <a:p>
            <a:pPr algn="l"/>
            <a:r>
              <a:rPr lang="ru-RU" dirty="0" smtClean="0"/>
              <a:t>1</a:t>
            </a:r>
            <a:br>
              <a:rPr lang="ru-RU" dirty="0" smtClean="0"/>
            </a:br>
            <a:r>
              <a:rPr lang="ru-RU" dirty="0" smtClean="0"/>
              <a:t>5     - ? 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3276600" y="1295400"/>
            <a:ext cx="533400" cy="230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295400" y="3124200"/>
            <a:ext cx="59436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авая фигурная скобка 10"/>
          <p:cNvSpPr/>
          <p:nvPr/>
        </p:nvSpPr>
        <p:spPr>
          <a:xfrm rot="5400000">
            <a:off x="4114800" y="533400"/>
            <a:ext cx="381000" cy="5867400"/>
          </a:xfrm>
          <a:prstGeom prst="rightBrace">
            <a:avLst>
              <a:gd name="adj1" fmla="val 0"/>
              <a:gd name="adj2" fmla="val 50221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810000" y="3733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40</a:t>
            </a:r>
            <a:endParaRPr lang="ru-RU" sz="4800" b="1" dirty="0">
              <a:solidFill>
                <a:srgbClr val="FF0000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1295400" y="2895600"/>
            <a:ext cx="0" cy="4572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2514600" y="2895600"/>
            <a:ext cx="0" cy="4572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3733800" y="2895600"/>
            <a:ext cx="0" cy="4572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4953000" y="2895600"/>
            <a:ext cx="0" cy="4572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6096000" y="2895600"/>
            <a:ext cx="0" cy="4572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7239000" y="2895600"/>
            <a:ext cx="0" cy="4572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7000" y="274638"/>
            <a:ext cx="6019800" cy="1143000"/>
          </a:xfrm>
        </p:spPr>
        <p:txBody>
          <a:bodyPr/>
          <a:lstStyle/>
          <a:p>
            <a:pPr algn="l"/>
            <a:r>
              <a:rPr lang="ru-RU" dirty="0" smtClean="0"/>
              <a:t>1</a:t>
            </a:r>
            <a:br>
              <a:rPr lang="ru-RU" dirty="0" smtClean="0"/>
            </a:br>
            <a:r>
              <a:rPr lang="ru-RU" dirty="0" smtClean="0"/>
              <a:t>4    Это 7 дм </a:t>
            </a: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295400" y="2971800"/>
            <a:ext cx="11430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438400" y="2971800"/>
            <a:ext cx="11430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505200" y="2971800"/>
            <a:ext cx="11430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648200" y="2971800"/>
            <a:ext cx="11430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авая фигурная скобка 19"/>
          <p:cNvSpPr/>
          <p:nvPr/>
        </p:nvSpPr>
        <p:spPr>
          <a:xfrm rot="5400000">
            <a:off x="3162300" y="1181100"/>
            <a:ext cx="762000" cy="4495800"/>
          </a:xfrm>
          <a:prstGeom prst="rightBrace">
            <a:avLst>
              <a:gd name="adj1" fmla="val 0"/>
              <a:gd name="adj2" fmla="val 50221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3124200" y="38100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?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447800" y="21336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7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38400" y="21336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7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05200" y="21336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7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24400" y="21336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7</a:t>
            </a:r>
            <a:endParaRPr lang="ru-RU" sz="4800" b="1" dirty="0">
              <a:solidFill>
                <a:srgbClr val="FF0000"/>
              </a:solidFill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2590800" y="838200"/>
            <a:ext cx="609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22" grpId="0"/>
      <p:bldP spid="23" grpId="0"/>
      <p:bldP spid="24" grpId="0"/>
      <p:bldP spid="2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Составь задачу по таблице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472385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0795"/>
                <a:gridCol w="2490795"/>
                <a:gridCol w="249079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</a:rPr>
                        <a:t>Количество коробок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</a:rPr>
                        <a:t>Масса</a:t>
                      </a:r>
                      <a:r>
                        <a:rPr lang="ru-RU" sz="2400" b="0" baseline="0" dirty="0" smtClean="0">
                          <a:solidFill>
                            <a:schemeClr val="tx1"/>
                          </a:solidFill>
                        </a:rPr>
                        <a:t> конфет</a:t>
                      </a:r>
                    </a:p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</a:rPr>
                        <a:t> в одной коробке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</a:rPr>
                        <a:t>Масса конфет во всех коробках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5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chemeClr val="tx1"/>
                          </a:solidFill>
                        </a:rPr>
                        <a:t>Одинаковая</a:t>
                      </a:r>
                    </a:p>
                    <a:p>
                      <a:pPr algn="ctr"/>
                      <a:endParaRPr lang="ru-RU" sz="2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ru-RU" sz="5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sz="5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5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ru-RU" sz="5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14348" y="2357430"/>
            <a:ext cx="1928826" cy="9233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/>
              <a:t>5</a:t>
            </a:r>
            <a:endParaRPr lang="ru-RU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857884" y="2428868"/>
            <a:ext cx="1928826" cy="9286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/>
              <a:t>35</a:t>
            </a:r>
            <a:endParaRPr lang="ru-RU" sz="5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57224" y="3357562"/>
            <a:ext cx="1928826" cy="9233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/>
              <a:t>3</a:t>
            </a:r>
            <a:endParaRPr lang="ru-RU" sz="5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00034" y="4786322"/>
            <a:ext cx="23574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24 : 4 = 6 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43240" y="2500306"/>
            <a:ext cx="2000264" cy="1446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8800" b="1" dirty="0" smtClean="0">
                <a:solidFill>
                  <a:srgbClr val="002060"/>
                </a:solidFill>
              </a:rPr>
              <a:t>6</a:t>
            </a:r>
            <a:endParaRPr lang="ru-RU" sz="8800" b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4282" y="4357694"/>
            <a:ext cx="75009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35 : 5 = 7(кг) – в одной коробке</a:t>
            </a:r>
          </a:p>
          <a:p>
            <a:r>
              <a:rPr lang="ru-RU" sz="4000" b="1" dirty="0" smtClean="0"/>
              <a:t>7 </a:t>
            </a:r>
            <a:r>
              <a:rPr lang="ru-RU" sz="4000" b="1" dirty="0" err="1" smtClean="0"/>
              <a:t>х</a:t>
            </a:r>
            <a:r>
              <a:rPr lang="ru-RU" sz="4000" b="1" dirty="0" smtClean="0"/>
              <a:t> 3 =21( кг) – в трёх коробках.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/>
      <p:bldP spid="10" grpId="1"/>
      <p:bldP spid="11" grpId="0" animBg="1"/>
      <p:bldP spid="11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три платья расходуют 12 метров ткани. Сколько метров ткани израсходуют на 6 </a:t>
            </a:r>
            <a:r>
              <a:rPr lang="ru-RU" smtClean="0"/>
              <a:t>таких платьев?</a:t>
            </a:r>
            <a:endParaRPr lang="ru-RU" dirty="0" smtClean="0"/>
          </a:p>
          <a:p>
            <a:r>
              <a:rPr lang="ru-RU" dirty="0" smtClean="0"/>
              <a:t>В трёх блокнотах 27 листов. Сколько листов в 7 таких блокнотах?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Исправь ошибку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ru-RU" sz="4400" dirty="0" smtClean="0"/>
              <a:t>6х4=24</a:t>
            </a:r>
          </a:p>
          <a:p>
            <a:r>
              <a:rPr lang="ru-RU" sz="4400" dirty="0" smtClean="0"/>
              <a:t>5х9=45</a:t>
            </a:r>
          </a:p>
          <a:p>
            <a:r>
              <a:rPr lang="ru-RU" sz="4400" dirty="0" smtClean="0"/>
              <a:t>36:6= 7</a:t>
            </a:r>
          </a:p>
          <a:p>
            <a:r>
              <a:rPr lang="ru-RU" sz="4400" dirty="0" smtClean="0"/>
              <a:t>8х6=54</a:t>
            </a:r>
          </a:p>
          <a:p>
            <a:r>
              <a:rPr lang="ru-RU" sz="4400" dirty="0" smtClean="0"/>
              <a:t>63 :7=9 </a:t>
            </a:r>
          </a:p>
          <a:p>
            <a:r>
              <a:rPr lang="ru-RU" sz="4400" dirty="0" smtClean="0"/>
              <a:t>7х7=49</a:t>
            </a:r>
          </a:p>
          <a:p>
            <a:r>
              <a:rPr lang="ru-RU" sz="4400" dirty="0" smtClean="0"/>
              <a:t>32:4=8</a:t>
            </a:r>
          </a:p>
          <a:p>
            <a:r>
              <a:rPr lang="ru-RU" sz="4400" dirty="0" smtClean="0"/>
              <a:t>27:3=7</a:t>
            </a:r>
          </a:p>
          <a:p>
            <a:r>
              <a:rPr lang="ru-RU" sz="4400" dirty="0" smtClean="0"/>
              <a:t>5х8=40</a:t>
            </a:r>
          </a:p>
          <a:p>
            <a:r>
              <a:rPr lang="ru-RU" sz="4400" dirty="0" smtClean="0"/>
              <a:t>42:7=6</a:t>
            </a:r>
            <a:endParaRPr lang="ru-RU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214686"/>
            <a:ext cx="642942" cy="7694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6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71670" y="4000504"/>
            <a:ext cx="1071570" cy="7694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48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15074" y="3214686"/>
            <a:ext cx="785818" cy="7694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9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ru-RU" sz="4000" b="1" dirty="0" smtClean="0"/>
              <a:t>42:6     56:7</a:t>
            </a:r>
          </a:p>
          <a:p>
            <a:r>
              <a:rPr lang="ru-RU" sz="4000" b="1" dirty="0" smtClean="0"/>
              <a:t>3х7      6х4</a:t>
            </a:r>
          </a:p>
          <a:p>
            <a:r>
              <a:rPr lang="ru-RU" sz="4000" b="1" dirty="0" smtClean="0"/>
              <a:t>45:5     36:4</a:t>
            </a:r>
          </a:p>
          <a:p>
            <a:r>
              <a:rPr lang="ru-RU" sz="4000" b="1" dirty="0" smtClean="0"/>
              <a:t>7х7       53-5 </a:t>
            </a:r>
          </a:p>
          <a:p>
            <a:r>
              <a:rPr lang="ru-RU" sz="4000" b="1" dirty="0" smtClean="0"/>
              <a:t>7х9       25+34</a:t>
            </a:r>
          </a:p>
          <a:p>
            <a:r>
              <a:rPr lang="ru-RU" sz="4000" b="1" dirty="0" smtClean="0"/>
              <a:t>8х6       7х7</a:t>
            </a:r>
          </a:p>
          <a:p>
            <a:r>
              <a:rPr lang="ru-RU" sz="4000" b="1" dirty="0" smtClean="0"/>
              <a:t>4 м     40 дм</a:t>
            </a:r>
          </a:p>
          <a:p>
            <a:r>
              <a:rPr lang="ru-RU" sz="4000" b="1" dirty="0" smtClean="0"/>
              <a:t>56см     6 дм</a:t>
            </a:r>
          </a:p>
          <a:p>
            <a:r>
              <a:rPr lang="ru-RU" sz="4000" b="1" dirty="0" smtClean="0"/>
              <a:t>200мм     2 см</a:t>
            </a:r>
          </a:p>
          <a:p>
            <a:r>
              <a:rPr lang="ru-RU" sz="4000" b="1" dirty="0" smtClean="0"/>
              <a:t>1 ч         67 мин</a:t>
            </a:r>
          </a:p>
          <a:p>
            <a:r>
              <a:rPr lang="ru-RU" sz="4000" b="1" dirty="0" smtClean="0"/>
              <a:t>90м       90см</a:t>
            </a:r>
            <a:endParaRPr lang="ru-RU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857356" y="1571612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&lt;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43042" y="2285992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&lt;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57356" y="3000372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=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14480" y="3786190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&gt;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14480" y="4429132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&gt;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85918" y="5214950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&lt;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43570" y="1571612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=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00760" y="2285992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&lt;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57950" y="3000372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&gt;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86446" y="3786190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&lt;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57884" y="4500570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&gt;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стр. 43 № 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1259632" y="2420888"/>
            <a:ext cx="2232248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491880" y="2420888"/>
            <a:ext cx="1008112" cy="107173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1619672" y="3501008"/>
            <a:ext cx="2880320" cy="108012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1115616" y="2492896"/>
            <a:ext cx="118864" cy="108012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123728" y="177281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39952" y="249289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31840" y="4149080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9552" y="278092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84168" y="2996952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Р=55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 flipV="1">
            <a:off x="1115616" y="3573016"/>
            <a:ext cx="504056" cy="1008112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55576" y="3933056"/>
            <a:ext cx="6480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3" grpId="0"/>
      <p:bldP spid="24" grpId="0"/>
      <p:bldP spid="2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Вырази: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dirty="0" smtClean="0"/>
              <a:t>104 см =          м             см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45 дм =            м              дм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90 см =            дм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15 мм =           см             мм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64 мин =             ч            мин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70 мин =            ч             мин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483768" y="1412776"/>
            <a:ext cx="792088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1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95936" y="1412776"/>
            <a:ext cx="792088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4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1760" y="2204864"/>
            <a:ext cx="792088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4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67944" y="2204864"/>
            <a:ext cx="792088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4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83768" y="2996952"/>
            <a:ext cx="792088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9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83768" y="3861048"/>
            <a:ext cx="792088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1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67944" y="3861048"/>
            <a:ext cx="792088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5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27784" y="4653136"/>
            <a:ext cx="792088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1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11960" y="4653136"/>
            <a:ext cx="792088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4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27784" y="5517232"/>
            <a:ext cx="792088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1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67944" y="5589240"/>
            <a:ext cx="792088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10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8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9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1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0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2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dirty="0" smtClean="0"/>
              <a:t>  На 4 мужских плаща израсходовали 16 метров ткани.</a:t>
            </a:r>
          </a:p>
          <a:p>
            <a:pPr>
              <a:buNone/>
            </a:pPr>
            <a:r>
              <a:rPr lang="ru-RU" sz="4000" dirty="0" smtClean="0"/>
              <a:t>Сколько метров ткани потребуется на 6 таких же плащей?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Составь задачу по чертежу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331640" y="2708920"/>
            <a:ext cx="604867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779912" y="2924944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/>
              <a:t>54</a:t>
            </a:r>
            <a:endParaRPr lang="ru-RU" sz="4800" b="1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499992" y="2492896"/>
            <a:ext cx="0" cy="43204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380312" y="2492896"/>
            <a:ext cx="0" cy="43204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508104" y="2492896"/>
            <a:ext cx="0" cy="43204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372200" y="2492896"/>
            <a:ext cx="0" cy="43204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Дуга 13"/>
          <p:cNvSpPr/>
          <p:nvPr/>
        </p:nvSpPr>
        <p:spPr>
          <a:xfrm rot="19049533">
            <a:off x="566608" y="2068978"/>
            <a:ext cx="4436449" cy="4286187"/>
          </a:xfrm>
          <a:prstGeom prst="arc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2411760" y="1124744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/>
              <a:t>30</a:t>
            </a:r>
            <a:endParaRPr lang="ru-RU" sz="4800" b="1" dirty="0"/>
          </a:p>
        </p:txBody>
      </p:sp>
      <p:sp>
        <p:nvSpPr>
          <p:cNvPr id="16" name="Дуга 15"/>
          <p:cNvSpPr/>
          <p:nvPr/>
        </p:nvSpPr>
        <p:spPr>
          <a:xfrm rot="18906661">
            <a:off x="6124103" y="2282163"/>
            <a:ext cx="1465192" cy="1534673"/>
          </a:xfrm>
          <a:prstGeom prst="arc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588224" y="1412776"/>
            <a:ext cx="792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?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 animBg="1"/>
      <p:bldP spid="15" grpId="0"/>
      <p:bldP spid="16" grpId="0" animBg="1"/>
      <p:bldP spid="17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115616" y="2924944"/>
            <a:ext cx="3456384" cy="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427984" y="2924944"/>
            <a:ext cx="2304256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39752" y="3068960"/>
            <a:ext cx="10081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31</a:t>
            </a:r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60032" y="3140968"/>
            <a:ext cx="10081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11</a:t>
            </a:r>
            <a:endParaRPr lang="ru-RU" sz="4400" b="1" dirty="0">
              <a:solidFill>
                <a:srgbClr val="002060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115616" y="2636912"/>
            <a:ext cx="0" cy="576064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732240" y="2564904"/>
            <a:ext cx="0" cy="576064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851920" y="2636912"/>
            <a:ext cx="0" cy="576064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979712" y="2636912"/>
            <a:ext cx="0" cy="576064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788024" y="2564904"/>
            <a:ext cx="0" cy="576064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915816" y="2636912"/>
            <a:ext cx="0" cy="576064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724128" y="2564904"/>
            <a:ext cx="0" cy="576064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Дуга 18"/>
          <p:cNvSpPr/>
          <p:nvPr/>
        </p:nvSpPr>
        <p:spPr>
          <a:xfrm rot="18988720">
            <a:off x="929909" y="2548003"/>
            <a:ext cx="1276439" cy="1224980"/>
          </a:xfrm>
          <a:prstGeom prst="arc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259632" y="1556792"/>
            <a:ext cx="756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?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6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Количество</a:t>
                      </a:r>
                    </a:p>
                    <a:p>
                      <a:r>
                        <a:rPr lang="ru-RU" sz="36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коробок</a:t>
                      </a:r>
                      <a:endParaRPr lang="ru-RU" sz="1600" b="0" i="1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  <a:p>
                      <a:endParaRPr lang="ru-RU" sz="3600" b="0" i="1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6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Масса одной коробки</a:t>
                      </a:r>
                      <a:endParaRPr lang="ru-RU" sz="36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6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Масса всех коробок</a:t>
                      </a:r>
                      <a:endParaRPr lang="ru-RU" sz="36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5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одинаковые</a:t>
                      </a:r>
                      <a:endParaRPr lang="ru-RU" sz="3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32</a:t>
                      </a:r>
                      <a:endParaRPr lang="ru-RU" sz="5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sz="5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5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?</a:t>
                      </a:r>
                      <a:endParaRPr lang="ru-RU" sz="5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75656" y="3356992"/>
            <a:ext cx="792088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800" b="1" dirty="0" smtClean="0"/>
              <a:t>2</a:t>
            </a:r>
            <a:endParaRPr lang="ru-RU" sz="4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876256" y="3356992"/>
            <a:ext cx="1152128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800" b="1" dirty="0" smtClean="0"/>
              <a:t>14</a:t>
            </a:r>
            <a:endParaRPr lang="ru-RU" sz="4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403648" y="4293096"/>
            <a:ext cx="792088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800" b="1" dirty="0" smtClean="0"/>
              <a:t>6</a:t>
            </a:r>
            <a:endParaRPr lang="ru-R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 задачу с опорой на таблицу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За 5 карандашей уплатили 35 рублей.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    Сколько уплатят за 8 таких карандашей?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chemeClr val="tx2"/>
                </a:solidFill>
              </a:rPr>
              <a:t>6 закладок стоят 30 рублей. Сколько уплатят за 9 таких закладок?</a:t>
            </a:r>
            <a:endParaRPr lang="ru-RU" sz="3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dirty="0" smtClean="0">
                <a:solidFill>
                  <a:srgbClr val="0070C0"/>
                </a:solidFill>
              </a:rPr>
              <a:t>27:3х7= 63 (кг)</a:t>
            </a:r>
            <a:endParaRPr lang="ru-RU" sz="6000" dirty="0">
              <a:solidFill>
                <a:srgbClr val="0070C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Кол-во  ящиков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Кг в одном ящике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Кол-во  кг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Груши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ru-RU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одинаково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Мандарины 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dirty="0" smtClean="0">
                <a:solidFill>
                  <a:srgbClr val="0070C0"/>
                </a:solidFill>
              </a:rPr>
              <a:t>45:(27:3)= 5 (</a:t>
            </a:r>
            <a:r>
              <a:rPr lang="ru-RU" sz="6000" dirty="0" err="1" smtClean="0">
                <a:solidFill>
                  <a:srgbClr val="0070C0"/>
                </a:solidFill>
              </a:rPr>
              <a:t>ящ</a:t>
            </a:r>
            <a:r>
              <a:rPr lang="ru-RU" sz="6000" dirty="0" smtClean="0">
                <a:solidFill>
                  <a:srgbClr val="0070C0"/>
                </a:solidFill>
              </a:rPr>
              <a:t>.)</a:t>
            </a:r>
            <a:endParaRPr lang="ru-RU" sz="6000" dirty="0">
              <a:solidFill>
                <a:srgbClr val="0070C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Кол-во  ящиков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Кг в одном ящике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Кол-во  кг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Груши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ru-RU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одинаково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Мандарины 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chemeClr val="tx1"/>
                          </a:solidFill>
                        </a:rPr>
                        <a:t>45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/>
              <a:t>20 + (20+10)+20 = 70(</a:t>
            </a:r>
            <a:r>
              <a:rPr lang="ru-RU" sz="4800" b="1" dirty="0" err="1" smtClean="0"/>
              <a:t>руб</a:t>
            </a:r>
            <a:r>
              <a:rPr lang="ru-RU" sz="4800" b="1" dirty="0" smtClean="0"/>
              <a:t>)</a:t>
            </a:r>
            <a:endParaRPr lang="ru-RU" sz="4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detilavka.ru/images/catalog/shkolnie-prinadlezhnosti/ruchka-stabilo-liner-zelyonay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1600200"/>
            <a:ext cx="2133600" cy="2133600"/>
          </a:xfrm>
          <a:prstGeom prst="rect">
            <a:avLst/>
          </a:prstGeom>
          <a:noFill/>
        </p:spPr>
      </p:pic>
      <p:pic>
        <p:nvPicPr>
          <p:cNvPr id="1028" name="Picture 4" descr="http://2.firepic.org/2/images/2013-04/16/vkvafvexwmw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676400"/>
            <a:ext cx="3049035" cy="2133600"/>
          </a:xfrm>
          <a:prstGeom prst="rect">
            <a:avLst/>
          </a:prstGeom>
          <a:noFill/>
        </p:spPr>
      </p:pic>
      <p:pic>
        <p:nvPicPr>
          <p:cNvPr id="1030" name="Picture 6" descr="http://postelka.tomsk.ru/image/cache/from_sites/5qwm0zqrdwv30i-600x6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1400" y="1524000"/>
            <a:ext cx="2743199" cy="27432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600200" y="3048000"/>
            <a:ext cx="1905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20 руб.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0" y="4191000"/>
            <a:ext cx="3886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?, на 10 руб. Б.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67600" y="2971800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=</a:t>
            </a:r>
            <a:endParaRPr lang="ru-RU" sz="4400" b="1" dirty="0">
              <a:solidFill>
                <a:srgbClr val="0070C0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3276600" y="3505200"/>
            <a:ext cx="3886200" cy="0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авая фигурная скобка 13"/>
          <p:cNvSpPr/>
          <p:nvPr/>
        </p:nvSpPr>
        <p:spPr>
          <a:xfrm rot="5400000">
            <a:off x="4152900" y="800100"/>
            <a:ext cx="914400" cy="8153400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343400" y="5334000"/>
            <a:ext cx="83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?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4" grpId="0" animBg="1"/>
      <p:bldP spid="15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7х4=28 (см)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105400" y="1600200"/>
            <a:ext cx="35814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Прямоугольников –   18</a:t>
            </a:r>
          </a:p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Треугольников </a:t>
            </a:r>
          </a:p>
          <a:p>
            <a:pPr>
              <a:buNone/>
            </a:pPr>
            <a:r>
              <a:rPr lang="ru-RU" dirty="0" smtClean="0"/>
              <a:t>    -  40                                             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71600" y="2286000"/>
            <a:ext cx="3581400" cy="3429000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200400" y="2286000"/>
            <a:ext cx="0" cy="34290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4" idx="1"/>
            <a:endCxn id="4" idx="3"/>
          </p:cNvCxnSpPr>
          <p:nvPr/>
        </p:nvCxnSpPr>
        <p:spPr>
          <a:xfrm>
            <a:off x="1371600" y="4000500"/>
            <a:ext cx="35814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371600" y="2286000"/>
            <a:ext cx="3581400" cy="34290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1371600" y="2286000"/>
            <a:ext cx="3581400" cy="34290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4" idx="0"/>
            <a:endCxn id="4" idx="3"/>
          </p:cNvCxnSpPr>
          <p:nvPr/>
        </p:nvCxnSpPr>
        <p:spPr>
          <a:xfrm>
            <a:off x="3162300" y="2286000"/>
            <a:ext cx="1790700" cy="17145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4" idx="0"/>
            <a:endCxn id="4" idx="1"/>
          </p:cNvCxnSpPr>
          <p:nvPr/>
        </p:nvCxnSpPr>
        <p:spPr>
          <a:xfrm flipH="1">
            <a:off x="1371600" y="2286000"/>
            <a:ext cx="1790700" cy="17145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endCxn id="4" idx="2"/>
          </p:cNvCxnSpPr>
          <p:nvPr/>
        </p:nvCxnSpPr>
        <p:spPr>
          <a:xfrm flipH="1">
            <a:off x="3162300" y="3962400"/>
            <a:ext cx="1790700" cy="17526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4" idx="1"/>
            <a:endCxn id="4" idx="2"/>
          </p:cNvCxnSpPr>
          <p:nvPr/>
        </p:nvCxnSpPr>
        <p:spPr>
          <a:xfrm>
            <a:off x="1371600" y="4000500"/>
            <a:ext cx="1790700" cy="17145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1371600" y="2286000"/>
            <a:ext cx="3581400" cy="3429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2286000" y="5562600"/>
            <a:ext cx="1828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i="1" dirty="0" smtClean="0"/>
              <a:t>7 см</a:t>
            </a:r>
            <a:endParaRPr lang="ru-RU" sz="6600" b="1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2514600" y="457200"/>
            <a:ext cx="563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7х7=(кв. см)</a:t>
            </a: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9" grpId="0" animBg="1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Оставь задачу по краткой записи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3068960"/>
          <a:ext cx="8363271" cy="2307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7757"/>
                <a:gridCol w="2787757"/>
                <a:gridCol w="2787757"/>
              </a:tblGrid>
              <a:tr h="769301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цена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количество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стоимость</a:t>
                      </a:r>
                      <a:endParaRPr lang="ru-RU" sz="2800" dirty="0"/>
                    </a:p>
                  </a:txBody>
                  <a:tcPr/>
                </a:tc>
              </a:tr>
              <a:tr h="769301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15:5=3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5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15</a:t>
                      </a:r>
                      <a:endParaRPr lang="ru-RU" sz="3600" b="1" dirty="0"/>
                    </a:p>
                  </a:txBody>
                  <a:tcPr/>
                </a:tc>
              </a:tr>
              <a:tr h="769301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2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20:2=10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20</a:t>
                      </a:r>
                      <a:endParaRPr lang="ru-RU" sz="36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150216944"/>
              </p:ext>
            </p:extLst>
          </p:nvPr>
        </p:nvGraphicFramePr>
        <p:xfrm>
          <a:off x="570384" y="1523922"/>
          <a:ext cx="8363271" cy="2307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7757"/>
                <a:gridCol w="2787757"/>
                <a:gridCol w="2787757"/>
              </a:tblGrid>
              <a:tr h="769301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цена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количество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стоимость</a:t>
                      </a:r>
                      <a:endParaRPr lang="ru-RU" sz="2800" dirty="0"/>
                    </a:p>
                  </a:txBody>
                  <a:tcPr/>
                </a:tc>
              </a:tr>
              <a:tr h="769301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8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3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8х3=24</a:t>
                      </a:r>
                      <a:endParaRPr lang="ru-RU" sz="3600" b="1" dirty="0"/>
                    </a:p>
                  </a:txBody>
                  <a:tcPr/>
                </a:tc>
              </a:tr>
              <a:tr h="769301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10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7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10х7=70</a:t>
                      </a:r>
                      <a:endParaRPr lang="ru-RU" sz="3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44208" y="2276872"/>
            <a:ext cx="2088232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?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44208" y="3068960"/>
            <a:ext cx="2088232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?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1600" y="3861048"/>
            <a:ext cx="2088232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?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07904" y="4581128"/>
            <a:ext cx="2088232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?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21 + (21 – 14) = 28 (т.)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/>
          <a:lstStyle/>
          <a:p>
            <a:endParaRPr lang="en-US" dirty="0" smtClean="0"/>
          </a:p>
          <a:p>
            <a:pPr>
              <a:buFontTx/>
              <a:buChar char="-"/>
            </a:pPr>
            <a:r>
              <a:rPr lang="en-US" sz="3600" dirty="0" smtClean="0"/>
              <a:t>21 </a:t>
            </a:r>
            <a:r>
              <a:rPr lang="ru-RU" sz="3600" dirty="0" smtClean="0"/>
              <a:t>тетрадь</a:t>
            </a:r>
          </a:p>
          <a:p>
            <a:pPr>
              <a:buFontTx/>
              <a:buChar char="-"/>
            </a:pPr>
            <a:endParaRPr lang="ru-RU" sz="3600" dirty="0" smtClean="0"/>
          </a:p>
          <a:p>
            <a:pPr>
              <a:buFontTx/>
              <a:buChar char="-"/>
            </a:pPr>
            <a:endParaRPr lang="ru-RU" sz="3600" dirty="0" smtClean="0"/>
          </a:p>
          <a:p>
            <a:pPr>
              <a:buFontTx/>
              <a:buChar char="-"/>
            </a:pPr>
            <a:endParaRPr lang="ru-RU" sz="3600" dirty="0" smtClean="0"/>
          </a:p>
          <a:p>
            <a:pPr>
              <a:buFontTx/>
              <a:buChar char="-"/>
            </a:pPr>
            <a:r>
              <a:rPr lang="ru-RU" sz="3600" dirty="0" smtClean="0"/>
              <a:t>?, на 14 меньше</a:t>
            </a:r>
            <a:endParaRPr lang="ru-RU" sz="3600" dirty="0"/>
          </a:p>
        </p:txBody>
      </p:sp>
      <p:grpSp>
        <p:nvGrpSpPr>
          <p:cNvPr id="4" name="Group 336"/>
          <p:cNvGrpSpPr>
            <a:grpSpLocks/>
          </p:cNvGrpSpPr>
          <p:nvPr/>
        </p:nvGrpSpPr>
        <p:grpSpPr bwMode="auto">
          <a:xfrm>
            <a:off x="609600" y="1600200"/>
            <a:ext cx="1143000" cy="2133600"/>
            <a:chOff x="768" y="48"/>
            <a:chExt cx="581" cy="1050"/>
          </a:xfrm>
        </p:grpSpPr>
        <p:grpSp>
          <p:nvGrpSpPr>
            <p:cNvPr id="5" name="Group 267"/>
            <p:cNvGrpSpPr>
              <a:grpSpLocks/>
            </p:cNvGrpSpPr>
            <p:nvPr/>
          </p:nvGrpSpPr>
          <p:grpSpPr bwMode="auto">
            <a:xfrm>
              <a:off x="768" y="48"/>
              <a:ext cx="581" cy="1050"/>
              <a:chOff x="1680" y="1488"/>
              <a:chExt cx="581" cy="1050"/>
            </a:xfrm>
          </p:grpSpPr>
          <p:sp>
            <p:nvSpPr>
              <p:cNvPr id="7" name="Freeform 268"/>
              <p:cNvSpPr>
                <a:spLocks/>
              </p:cNvSpPr>
              <p:nvPr/>
            </p:nvSpPr>
            <p:spPr bwMode="auto">
              <a:xfrm>
                <a:off x="1971" y="2252"/>
                <a:ext cx="0" cy="241"/>
              </a:xfrm>
              <a:custGeom>
                <a:avLst/>
                <a:gdLst>
                  <a:gd name="T0" fmla="*/ 0 w 1"/>
                  <a:gd name="T1" fmla="*/ 0 h 256"/>
                  <a:gd name="T2" fmla="*/ 0 w 1"/>
                  <a:gd name="T3" fmla="*/ 256 h 256"/>
                  <a:gd name="T4" fmla="*/ 0 60000 65536"/>
                  <a:gd name="T5" fmla="*/ 0 60000 65536"/>
                  <a:gd name="T6" fmla="*/ 0 w 1"/>
                  <a:gd name="T7" fmla="*/ 0 h 256"/>
                  <a:gd name="T8" fmla="*/ 0 w 1"/>
                  <a:gd name="T9" fmla="*/ 256 h 25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256">
                    <a:moveTo>
                      <a:pt x="0" y="0"/>
                    </a:moveTo>
                    <a:lnTo>
                      <a:pt x="0" y="25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" name="Freeform 269"/>
              <p:cNvSpPr>
                <a:spLocks/>
              </p:cNvSpPr>
              <p:nvPr/>
            </p:nvSpPr>
            <p:spPr bwMode="auto">
              <a:xfrm>
                <a:off x="1768" y="2105"/>
                <a:ext cx="406" cy="399"/>
              </a:xfrm>
              <a:custGeom>
                <a:avLst/>
                <a:gdLst>
                  <a:gd name="T0" fmla="*/ 79 w 468"/>
                  <a:gd name="T1" fmla="*/ 8 h 423"/>
                  <a:gd name="T2" fmla="*/ 313 w 468"/>
                  <a:gd name="T3" fmla="*/ 8 h 423"/>
                  <a:gd name="T4" fmla="*/ 367 w 468"/>
                  <a:gd name="T5" fmla="*/ 8 h 423"/>
                  <a:gd name="T6" fmla="*/ 385 w 468"/>
                  <a:gd name="T7" fmla="*/ 28 h 423"/>
                  <a:gd name="T8" fmla="*/ 417 w 468"/>
                  <a:gd name="T9" fmla="*/ 84 h 423"/>
                  <a:gd name="T10" fmla="*/ 433 w 468"/>
                  <a:gd name="T11" fmla="*/ 132 h 423"/>
                  <a:gd name="T12" fmla="*/ 463 w 468"/>
                  <a:gd name="T13" fmla="*/ 200 h 423"/>
                  <a:gd name="T14" fmla="*/ 463 w 468"/>
                  <a:gd name="T15" fmla="*/ 296 h 423"/>
                  <a:gd name="T16" fmla="*/ 437 w 468"/>
                  <a:gd name="T17" fmla="*/ 348 h 423"/>
                  <a:gd name="T18" fmla="*/ 429 w 468"/>
                  <a:gd name="T19" fmla="*/ 404 h 423"/>
                  <a:gd name="T20" fmla="*/ 425 w 468"/>
                  <a:gd name="T21" fmla="*/ 420 h 423"/>
                  <a:gd name="T22" fmla="*/ 393 w 468"/>
                  <a:gd name="T23" fmla="*/ 388 h 423"/>
                  <a:gd name="T24" fmla="*/ 369 w 468"/>
                  <a:gd name="T25" fmla="*/ 372 h 423"/>
                  <a:gd name="T26" fmla="*/ 317 w 468"/>
                  <a:gd name="T27" fmla="*/ 360 h 423"/>
                  <a:gd name="T28" fmla="*/ 273 w 468"/>
                  <a:gd name="T29" fmla="*/ 380 h 423"/>
                  <a:gd name="T30" fmla="*/ 237 w 468"/>
                  <a:gd name="T31" fmla="*/ 408 h 423"/>
                  <a:gd name="T32" fmla="*/ 223 w 468"/>
                  <a:gd name="T33" fmla="*/ 392 h 423"/>
                  <a:gd name="T34" fmla="*/ 165 w 468"/>
                  <a:gd name="T35" fmla="*/ 368 h 423"/>
                  <a:gd name="T36" fmla="*/ 105 w 468"/>
                  <a:gd name="T37" fmla="*/ 368 h 423"/>
                  <a:gd name="T38" fmla="*/ 73 w 468"/>
                  <a:gd name="T39" fmla="*/ 400 h 423"/>
                  <a:gd name="T40" fmla="*/ 49 w 468"/>
                  <a:gd name="T41" fmla="*/ 412 h 423"/>
                  <a:gd name="T42" fmla="*/ 31 w 468"/>
                  <a:gd name="T43" fmla="*/ 392 h 423"/>
                  <a:gd name="T44" fmla="*/ 13 w 468"/>
                  <a:gd name="T45" fmla="*/ 340 h 423"/>
                  <a:gd name="T46" fmla="*/ 1 w 468"/>
                  <a:gd name="T47" fmla="*/ 272 h 423"/>
                  <a:gd name="T48" fmla="*/ 5 w 468"/>
                  <a:gd name="T49" fmla="*/ 212 h 423"/>
                  <a:gd name="T50" fmla="*/ 31 w 468"/>
                  <a:gd name="T51" fmla="*/ 152 h 423"/>
                  <a:gd name="T52" fmla="*/ 57 w 468"/>
                  <a:gd name="T53" fmla="*/ 100 h 423"/>
                  <a:gd name="T54" fmla="*/ 79 w 468"/>
                  <a:gd name="T55" fmla="*/ 8 h 423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468"/>
                  <a:gd name="T85" fmla="*/ 0 h 423"/>
                  <a:gd name="T86" fmla="*/ 468 w 468"/>
                  <a:gd name="T87" fmla="*/ 423 h 423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468" h="423">
                    <a:moveTo>
                      <a:pt x="79" y="8"/>
                    </a:moveTo>
                    <a:cubicBezTo>
                      <a:pt x="118" y="0"/>
                      <a:pt x="265" y="8"/>
                      <a:pt x="313" y="8"/>
                    </a:cubicBezTo>
                    <a:cubicBezTo>
                      <a:pt x="361" y="8"/>
                      <a:pt x="355" y="5"/>
                      <a:pt x="367" y="8"/>
                    </a:cubicBezTo>
                    <a:cubicBezTo>
                      <a:pt x="379" y="11"/>
                      <a:pt x="377" y="15"/>
                      <a:pt x="385" y="28"/>
                    </a:cubicBezTo>
                    <a:cubicBezTo>
                      <a:pt x="393" y="41"/>
                      <a:pt x="409" y="67"/>
                      <a:pt x="417" y="84"/>
                    </a:cubicBezTo>
                    <a:cubicBezTo>
                      <a:pt x="425" y="101"/>
                      <a:pt x="425" y="113"/>
                      <a:pt x="433" y="132"/>
                    </a:cubicBezTo>
                    <a:cubicBezTo>
                      <a:pt x="441" y="151"/>
                      <a:pt x="458" y="173"/>
                      <a:pt x="463" y="200"/>
                    </a:cubicBezTo>
                    <a:cubicBezTo>
                      <a:pt x="468" y="227"/>
                      <a:pt x="467" y="271"/>
                      <a:pt x="463" y="296"/>
                    </a:cubicBezTo>
                    <a:cubicBezTo>
                      <a:pt x="459" y="321"/>
                      <a:pt x="443" y="330"/>
                      <a:pt x="437" y="348"/>
                    </a:cubicBezTo>
                    <a:cubicBezTo>
                      <a:pt x="431" y="366"/>
                      <a:pt x="431" y="392"/>
                      <a:pt x="429" y="404"/>
                    </a:cubicBezTo>
                    <a:cubicBezTo>
                      <a:pt x="427" y="416"/>
                      <a:pt x="431" y="423"/>
                      <a:pt x="425" y="420"/>
                    </a:cubicBezTo>
                    <a:cubicBezTo>
                      <a:pt x="419" y="417"/>
                      <a:pt x="402" y="396"/>
                      <a:pt x="393" y="388"/>
                    </a:cubicBezTo>
                    <a:cubicBezTo>
                      <a:pt x="384" y="380"/>
                      <a:pt x="382" y="377"/>
                      <a:pt x="369" y="372"/>
                    </a:cubicBezTo>
                    <a:cubicBezTo>
                      <a:pt x="356" y="367"/>
                      <a:pt x="333" y="359"/>
                      <a:pt x="317" y="360"/>
                    </a:cubicBezTo>
                    <a:cubicBezTo>
                      <a:pt x="301" y="361"/>
                      <a:pt x="286" y="372"/>
                      <a:pt x="273" y="380"/>
                    </a:cubicBezTo>
                    <a:cubicBezTo>
                      <a:pt x="260" y="388"/>
                      <a:pt x="245" y="406"/>
                      <a:pt x="237" y="408"/>
                    </a:cubicBezTo>
                    <a:cubicBezTo>
                      <a:pt x="229" y="410"/>
                      <a:pt x="235" y="399"/>
                      <a:pt x="223" y="392"/>
                    </a:cubicBezTo>
                    <a:cubicBezTo>
                      <a:pt x="211" y="385"/>
                      <a:pt x="185" y="372"/>
                      <a:pt x="165" y="368"/>
                    </a:cubicBezTo>
                    <a:cubicBezTo>
                      <a:pt x="145" y="364"/>
                      <a:pt x="120" y="363"/>
                      <a:pt x="105" y="368"/>
                    </a:cubicBezTo>
                    <a:cubicBezTo>
                      <a:pt x="90" y="373"/>
                      <a:pt x="82" y="393"/>
                      <a:pt x="73" y="400"/>
                    </a:cubicBezTo>
                    <a:cubicBezTo>
                      <a:pt x="64" y="407"/>
                      <a:pt x="56" y="413"/>
                      <a:pt x="49" y="412"/>
                    </a:cubicBezTo>
                    <a:cubicBezTo>
                      <a:pt x="42" y="411"/>
                      <a:pt x="37" y="404"/>
                      <a:pt x="31" y="392"/>
                    </a:cubicBezTo>
                    <a:cubicBezTo>
                      <a:pt x="25" y="380"/>
                      <a:pt x="18" y="360"/>
                      <a:pt x="13" y="340"/>
                    </a:cubicBezTo>
                    <a:cubicBezTo>
                      <a:pt x="8" y="320"/>
                      <a:pt x="2" y="293"/>
                      <a:pt x="1" y="272"/>
                    </a:cubicBezTo>
                    <a:cubicBezTo>
                      <a:pt x="0" y="251"/>
                      <a:pt x="0" y="232"/>
                      <a:pt x="5" y="212"/>
                    </a:cubicBezTo>
                    <a:cubicBezTo>
                      <a:pt x="10" y="192"/>
                      <a:pt x="22" y="171"/>
                      <a:pt x="31" y="152"/>
                    </a:cubicBezTo>
                    <a:cubicBezTo>
                      <a:pt x="40" y="133"/>
                      <a:pt x="49" y="124"/>
                      <a:pt x="57" y="100"/>
                    </a:cubicBezTo>
                    <a:cubicBezTo>
                      <a:pt x="65" y="76"/>
                      <a:pt x="75" y="27"/>
                      <a:pt x="79" y="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66CC"/>
                  </a:gs>
                  <a:gs pos="50000">
                    <a:srgbClr val="000099"/>
                  </a:gs>
                  <a:gs pos="100000">
                    <a:srgbClr val="0066CC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" name="Freeform 270"/>
              <p:cNvSpPr>
                <a:spLocks/>
              </p:cNvSpPr>
              <p:nvPr/>
            </p:nvSpPr>
            <p:spPr bwMode="auto">
              <a:xfrm>
                <a:off x="1962" y="2112"/>
                <a:ext cx="41" cy="136"/>
              </a:xfrm>
              <a:custGeom>
                <a:avLst/>
                <a:gdLst>
                  <a:gd name="T0" fmla="*/ 0 w 48"/>
                  <a:gd name="T1" fmla="*/ 0 h 144"/>
                  <a:gd name="T2" fmla="*/ 48 w 48"/>
                  <a:gd name="T3" fmla="*/ 0 h 144"/>
                  <a:gd name="T4" fmla="*/ 48 w 48"/>
                  <a:gd name="T5" fmla="*/ 144 h 144"/>
                  <a:gd name="T6" fmla="*/ 0 w 48"/>
                  <a:gd name="T7" fmla="*/ 144 h 144"/>
                  <a:gd name="T8" fmla="*/ 0 w 48"/>
                  <a:gd name="T9" fmla="*/ 0 h 1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144"/>
                  <a:gd name="T17" fmla="*/ 48 w 48"/>
                  <a:gd name="T18" fmla="*/ 144 h 1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144">
                    <a:moveTo>
                      <a:pt x="0" y="0"/>
                    </a:moveTo>
                    <a:lnTo>
                      <a:pt x="48" y="0"/>
                    </a:lnTo>
                    <a:lnTo>
                      <a:pt x="48" y="144"/>
                    </a:lnTo>
                    <a:lnTo>
                      <a:pt x="0" y="14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FF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Freeform 271"/>
              <p:cNvSpPr>
                <a:spLocks/>
              </p:cNvSpPr>
              <p:nvPr/>
            </p:nvSpPr>
            <p:spPr bwMode="auto">
              <a:xfrm>
                <a:off x="2040" y="2108"/>
                <a:ext cx="111" cy="136"/>
              </a:xfrm>
              <a:custGeom>
                <a:avLst/>
                <a:gdLst>
                  <a:gd name="T0" fmla="*/ 127 w 128"/>
                  <a:gd name="T1" fmla="*/ 133 h 144"/>
                  <a:gd name="T2" fmla="*/ 128 w 128"/>
                  <a:gd name="T3" fmla="*/ 144 h 144"/>
                  <a:gd name="T4" fmla="*/ 0 w 128"/>
                  <a:gd name="T5" fmla="*/ 4 h 144"/>
                  <a:gd name="T6" fmla="*/ 60 w 128"/>
                  <a:gd name="T7" fmla="*/ 0 h 144"/>
                  <a:gd name="T8" fmla="*/ 127 w 128"/>
                  <a:gd name="T9" fmla="*/ 133 h 1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8"/>
                  <a:gd name="T16" fmla="*/ 0 h 144"/>
                  <a:gd name="T17" fmla="*/ 128 w 128"/>
                  <a:gd name="T18" fmla="*/ 144 h 1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8" h="144">
                    <a:moveTo>
                      <a:pt x="127" y="133"/>
                    </a:moveTo>
                    <a:lnTo>
                      <a:pt x="128" y="144"/>
                    </a:lnTo>
                    <a:lnTo>
                      <a:pt x="0" y="4"/>
                    </a:lnTo>
                    <a:lnTo>
                      <a:pt x="60" y="0"/>
                    </a:lnTo>
                    <a:lnTo>
                      <a:pt x="127" y="133"/>
                    </a:lnTo>
                    <a:close/>
                  </a:path>
                </a:pathLst>
              </a:custGeom>
              <a:solidFill>
                <a:srgbClr val="0000FF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272"/>
              <p:cNvSpPr>
                <a:spLocks/>
              </p:cNvSpPr>
              <p:nvPr/>
            </p:nvSpPr>
            <p:spPr bwMode="auto">
              <a:xfrm>
                <a:off x="1800" y="2105"/>
                <a:ext cx="90" cy="143"/>
              </a:xfrm>
              <a:custGeom>
                <a:avLst/>
                <a:gdLst>
                  <a:gd name="T0" fmla="*/ 0 w 104"/>
                  <a:gd name="T1" fmla="*/ 152 h 152"/>
                  <a:gd name="T2" fmla="*/ 8 w 104"/>
                  <a:gd name="T3" fmla="*/ 136 h 152"/>
                  <a:gd name="T4" fmla="*/ 44 w 104"/>
                  <a:gd name="T5" fmla="*/ 0 h 152"/>
                  <a:gd name="T6" fmla="*/ 104 w 104"/>
                  <a:gd name="T7" fmla="*/ 8 h 152"/>
                  <a:gd name="T8" fmla="*/ 0 w 104"/>
                  <a:gd name="T9" fmla="*/ 152 h 1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04"/>
                  <a:gd name="T16" fmla="*/ 0 h 152"/>
                  <a:gd name="T17" fmla="*/ 104 w 104"/>
                  <a:gd name="T18" fmla="*/ 152 h 1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04" h="152">
                    <a:moveTo>
                      <a:pt x="0" y="152"/>
                    </a:moveTo>
                    <a:lnTo>
                      <a:pt x="8" y="136"/>
                    </a:lnTo>
                    <a:lnTo>
                      <a:pt x="44" y="0"/>
                    </a:lnTo>
                    <a:lnTo>
                      <a:pt x="104" y="8"/>
                    </a:lnTo>
                    <a:lnTo>
                      <a:pt x="0" y="152"/>
                    </a:lnTo>
                    <a:close/>
                  </a:path>
                </a:pathLst>
              </a:custGeom>
              <a:solidFill>
                <a:srgbClr val="0000FF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273"/>
              <p:cNvSpPr>
                <a:spLocks/>
              </p:cNvSpPr>
              <p:nvPr/>
            </p:nvSpPr>
            <p:spPr bwMode="auto">
              <a:xfrm>
                <a:off x="1831" y="1912"/>
                <a:ext cx="272" cy="203"/>
              </a:xfrm>
              <a:custGeom>
                <a:avLst/>
                <a:gdLst>
                  <a:gd name="T0" fmla="*/ 6 w 313"/>
                  <a:gd name="T1" fmla="*/ 212 h 215"/>
                  <a:gd name="T2" fmla="*/ 44 w 313"/>
                  <a:gd name="T3" fmla="*/ 208 h 215"/>
                  <a:gd name="T4" fmla="*/ 264 w 313"/>
                  <a:gd name="T5" fmla="*/ 204 h 215"/>
                  <a:gd name="T6" fmla="*/ 304 w 313"/>
                  <a:gd name="T7" fmla="*/ 204 h 215"/>
                  <a:gd name="T8" fmla="*/ 312 w 313"/>
                  <a:gd name="T9" fmla="*/ 152 h 215"/>
                  <a:gd name="T10" fmla="*/ 308 w 313"/>
                  <a:gd name="T11" fmla="*/ 92 h 215"/>
                  <a:gd name="T12" fmla="*/ 284 w 313"/>
                  <a:gd name="T13" fmla="*/ 40 h 215"/>
                  <a:gd name="T14" fmla="*/ 248 w 313"/>
                  <a:gd name="T15" fmla="*/ 20 h 215"/>
                  <a:gd name="T16" fmla="*/ 204 w 313"/>
                  <a:gd name="T17" fmla="*/ 4 h 215"/>
                  <a:gd name="T18" fmla="*/ 160 w 313"/>
                  <a:gd name="T19" fmla="*/ 44 h 215"/>
                  <a:gd name="T20" fmla="*/ 152 w 313"/>
                  <a:gd name="T21" fmla="*/ 44 h 215"/>
                  <a:gd name="T22" fmla="*/ 108 w 313"/>
                  <a:gd name="T23" fmla="*/ 8 h 215"/>
                  <a:gd name="T24" fmla="*/ 80 w 313"/>
                  <a:gd name="T25" fmla="*/ 16 h 215"/>
                  <a:gd name="T26" fmla="*/ 44 w 313"/>
                  <a:gd name="T27" fmla="*/ 48 h 215"/>
                  <a:gd name="T28" fmla="*/ 16 w 313"/>
                  <a:gd name="T29" fmla="*/ 84 h 215"/>
                  <a:gd name="T30" fmla="*/ 6 w 313"/>
                  <a:gd name="T31" fmla="*/ 116 h 215"/>
                  <a:gd name="T32" fmla="*/ 6 w 313"/>
                  <a:gd name="T33" fmla="*/ 164 h 215"/>
                  <a:gd name="T34" fmla="*/ 0 w 313"/>
                  <a:gd name="T35" fmla="*/ 192 h 215"/>
                  <a:gd name="T36" fmla="*/ 6 w 313"/>
                  <a:gd name="T37" fmla="*/ 212 h 215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313"/>
                  <a:gd name="T58" fmla="*/ 0 h 215"/>
                  <a:gd name="T59" fmla="*/ 313 w 313"/>
                  <a:gd name="T60" fmla="*/ 215 h 215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313" h="215">
                    <a:moveTo>
                      <a:pt x="6" y="212"/>
                    </a:moveTo>
                    <a:cubicBezTo>
                      <a:pt x="13" y="215"/>
                      <a:pt x="1" y="209"/>
                      <a:pt x="44" y="208"/>
                    </a:cubicBezTo>
                    <a:cubicBezTo>
                      <a:pt x="87" y="207"/>
                      <a:pt x="221" y="205"/>
                      <a:pt x="264" y="204"/>
                    </a:cubicBezTo>
                    <a:cubicBezTo>
                      <a:pt x="307" y="203"/>
                      <a:pt x="296" y="213"/>
                      <a:pt x="304" y="204"/>
                    </a:cubicBezTo>
                    <a:cubicBezTo>
                      <a:pt x="312" y="195"/>
                      <a:pt x="311" y="171"/>
                      <a:pt x="312" y="152"/>
                    </a:cubicBezTo>
                    <a:cubicBezTo>
                      <a:pt x="313" y="133"/>
                      <a:pt x="313" y="111"/>
                      <a:pt x="308" y="92"/>
                    </a:cubicBezTo>
                    <a:cubicBezTo>
                      <a:pt x="303" y="73"/>
                      <a:pt x="294" y="52"/>
                      <a:pt x="284" y="40"/>
                    </a:cubicBezTo>
                    <a:cubicBezTo>
                      <a:pt x="274" y="28"/>
                      <a:pt x="261" y="26"/>
                      <a:pt x="248" y="20"/>
                    </a:cubicBezTo>
                    <a:cubicBezTo>
                      <a:pt x="235" y="14"/>
                      <a:pt x="219" y="0"/>
                      <a:pt x="204" y="4"/>
                    </a:cubicBezTo>
                    <a:cubicBezTo>
                      <a:pt x="189" y="8"/>
                      <a:pt x="169" y="37"/>
                      <a:pt x="160" y="44"/>
                    </a:cubicBezTo>
                    <a:cubicBezTo>
                      <a:pt x="151" y="51"/>
                      <a:pt x="161" y="50"/>
                      <a:pt x="152" y="44"/>
                    </a:cubicBezTo>
                    <a:cubicBezTo>
                      <a:pt x="143" y="38"/>
                      <a:pt x="120" y="13"/>
                      <a:pt x="108" y="8"/>
                    </a:cubicBezTo>
                    <a:cubicBezTo>
                      <a:pt x="96" y="3"/>
                      <a:pt x="91" y="9"/>
                      <a:pt x="80" y="16"/>
                    </a:cubicBezTo>
                    <a:cubicBezTo>
                      <a:pt x="69" y="23"/>
                      <a:pt x="55" y="37"/>
                      <a:pt x="44" y="48"/>
                    </a:cubicBezTo>
                    <a:cubicBezTo>
                      <a:pt x="33" y="59"/>
                      <a:pt x="22" y="73"/>
                      <a:pt x="16" y="84"/>
                    </a:cubicBezTo>
                    <a:cubicBezTo>
                      <a:pt x="10" y="95"/>
                      <a:pt x="8" y="103"/>
                      <a:pt x="6" y="116"/>
                    </a:cubicBezTo>
                    <a:cubicBezTo>
                      <a:pt x="4" y="129"/>
                      <a:pt x="7" y="151"/>
                      <a:pt x="6" y="164"/>
                    </a:cubicBezTo>
                    <a:cubicBezTo>
                      <a:pt x="5" y="177"/>
                      <a:pt x="0" y="184"/>
                      <a:pt x="0" y="192"/>
                    </a:cubicBezTo>
                    <a:cubicBezTo>
                      <a:pt x="0" y="200"/>
                      <a:pt x="2" y="209"/>
                      <a:pt x="6" y="21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274"/>
              <p:cNvSpPr>
                <a:spLocks/>
              </p:cNvSpPr>
              <p:nvPr/>
            </p:nvSpPr>
            <p:spPr bwMode="auto">
              <a:xfrm>
                <a:off x="2045" y="1910"/>
                <a:ext cx="171" cy="301"/>
              </a:xfrm>
              <a:custGeom>
                <a:avLst/>
                <a:gdLst>
                  <a:gd name="T0" fmla="*/ 0 w 198"/>
                  <a:gd name="T1" fmla="*/ 23 h 320"/>
                  <a:gd name="T2" fmla="*/ 74 w 198"/>
                  <a:gd name="T3" fmla="*/ 7 h 320"/>
                  <a:gd name="T4" fmla="*/ 154 w 198"/>
                  <a:gd name="T5" fmla="*/ 67 h 320"/>
                  <a:gd name="T6" fmla="*/ 166 w 198"/>
                  <a:gd name="T7" fmla="*/ 135 h 320"/>
                  <a:gd name="T8" fmla="*/ 170 w 198"/>
                  <a:gd name="T9" fmla="*/ 179 h 320"/>
                  <a:gd name="T10" fmla="*/ 178 w 198"/>
                  <a:gd name="T11" fmla="*/ 243 h 320"/>
                  <a:gd name="T12" fmla="*/ 192 w 198"/>
                  <a:gd name="T13" fmla="*/ 263 h 320"/>
                  <a:gd name="T14" fmla="*/ 144 w 198"/>
                  <a:gd name="T15" fmla="*/ 311 h 320"/>
                  <a:gd name="T16" fmla="*/ 118 w 198"/>
                  <a:gd name="T17" fmla="*/ 315 h 320"/>
                  <a:gd name="T18" fmla="*/ 98 w 198"/>
                  <a:gd name="T19" fmla="*/ 287 h 320"/>
                  <a:gd name="T20" fmla="*/ 58 w 198"/>
                  <a:gd name="T21" fmla="*/ 219 h 320"/>
                  <a:gd name="T22" fmla="*/ 66 w 198"/>
                  <a:gd name="T23" fmla="*/ 183 h 320"/>
                  <a:gd name="T24" fmla="*/ 66 w 198"/>
                  <a:gd name="T25" fmla="*/ 123 h 320"/>
                  <a:gd name="T26" fmla="*/ 48 w 198"/>
                  <a:gd name="T27" fmla="*/ 71 h 320"/>
                  <a:gd name="T28" fmla="*/ 34 w 198"/>
                  <a:gd name="T29" fmla="*/ 39 h 320"/>
                  <a:gd name="T30" fmla="*/ 0 w 198"/>
                  <a:gd name="T31" fmla="*/ 23 h 32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98"/>
                  <a:gd name="T49" fmla="*/ 0 h 320"/>
                  <a:gd name="T50" fmla="*/ 198 w 198"/>
                  <a:gd name="T51" fmla="*/ 320 h 320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98" h="320">
                    <a:moveTo>
                      <a:pt x="0" y="23"/>
                    </a:moveTo>
                    <a:cubicBezTo>
                      <a:pt x="8" y="16"/>
                      <a:pt x="48" y="0"/>
                      <a:pt x="74" y="7"/>
                    </a:cubicBezTo>
                    <a:cubicBezTo>
                      <a:pt x="100" y="14"/>
                      <a:pt x="139" y="46"/>
                      <a:pt x="154" y="67"/>
                    </a:cubicBezTo>
                    <a:cubicBezTo>
                      <a:pt x="169" y="88"/>
                      <a:pt x="163" y="116"/>
                      <a:pt x="166" y="135"/>
                    </a:cubicBezTo>
                    <a:cubicBezTo>
                      <a:pt x="169" y="154"/>
                      <a:pt x="168" y="161"/>
                      <a:pt x="170" y="179"/>
                    </a:cubicBezTo>
                    <a:cubicBezTo>
                      <a:pt x="172" y="197"/>
                      <a:pt x="174" y="229"/>
                      <a:pt x="178" y="243"/>
                    </a:cubicBezTo>
                    <a:cubicBezTo>
                      <a:pt x="182" y="257"/>
                      <a:pt x="198" y="252"/>
                      <a:pt x="192" y="263"/>
                    </a:cubicBezTo>
                    <a:cubicBezTo>
                      <a:pt x="186" y="274"/>
                      <a:pt x="156" y="302"/>
                      <a:pt x="144" y="311"/>
                    </a:cubicBezTo>
                    <a:cubicBezTo>
                      <a:pt x="132" y="320"/>
                      <a:pt x="126" y="319"/>
                      <a:pt x="118" y="315"/>
                    </a:cubicBezTo>
                    <a:cubicBezTo>
                      <a:pt x="110" y="311"/>
                      <a:pt x="108" y="303"/>
                      <a:pt x="98" y="287"/>
                    </a:cubicBezTo>
                    <a:cubicBezTo>
                      <a:pt x="88" y="271"/>
                      <a:pt x="63" y="236"/>
                      <a:pt x="58" y="219"/>
                    </a:cubicBezTo>
                    <a:cubicBezTo>
                      <a:pt x="53" y="202"/>
                      <a:pt x="65" y="199"/>
                      <a:pt x="66" y="183"/>
                    </a:cubicBezTo>
                    <a:cubicBezTo>
                      <a:pt x="67" y="167"/>
                      <a:pt x="69" y="142"/>
                      <a:pt x="66" y="123"/>
                    </a:cubicBezTo>
                    <a:cubicBezTo>
                      <a:pt x="63" y="104"/>
                      <a:pt x="53" y="85"/>
                      <a:pt x="48" y="71"/>
                    </a:cubicBezTo>
                    <a:cubicBezTo>
                      <a:pt x="43" y="57"/>
                      <a:pt x="42" y="47"/>
                      <a:pt x="34" y="39"/>
                    </a:cubicBezTo>
                    <a:cubicBezTo>
                      <a:pt x="26" y="31"/>
                      <a:pt x="7" y="26"/>
                      <a:pt x="0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275"/>
              <p:cNvSpPr>
                <a:spLocks/>
              </p:cNvSpPr>
              <p:nvPr/>
            </p:nvSpPr>
            <p:spPr bwMode="auto">
              <a:xfrm>
                <a:off x="2133" y="2105"/>
                <a:ext cx="87" cy="108"/>
              </a:xfrm>
              <a:custGeom>
                <a:avLst/>
                <a:gdLst>
                  <a:gd name="T0" fmla="*/ 76 w 100"/>
                  <a:gd name="T1" fmla="*/ 4 h 116"/>
                  <a:gd name="T2" fmla="*/ 76 w 100"/>
                  <a:gd name="T3" fmla="*/ 0 h 116"/>
                  <a:gd name="T4" fmla="*/ 100 w 100"/>
                  <a:gd name="T5" fmla="*/ 56 h 116"/>
                  <a:gd name="T6" fmla="*/ 28 w 100"/>
                  <a:gd name="T7" fmla="*/ 116 h 116"/>
                  <a:gd name="T8" fmla="*/ 0 w 100"/>
                  <a:gd name="T9" fmla="*/ 80 h 116"/>
                  <a:gd name="T10" fmla="*/ 76 w 100"/>
                  <a:gd name="T11" fmla="*/ 4 h 11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0"/>
                  <a:gd name="T19" fmla="*/ 0 h 116"/>
                  <a:gd name="T20" fmla="*/ 100 w 100"/>
                  <a:gd name="T21" fmla="*/ 116 h 11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0" h="116">
                    <a:moveTo>
                      <a:pt x="76" y="4"/>
                    </a:moveTo>
                    <a:lnTo>
                      <a:pt x="76" y="0"/>
                    </a:lnTo>
                    <a:lnTo>
                      <a:pt x="100" y="56"/>
                    </a:lnTo>
                    <a:lnTo>
                      <a:pt x="28" y="116"/>
                    </a:lnTo>
                    <a:lnTo>
                      <a:pt x="0" y="80"/>
                    </a:lnTo>
                    <a:lnTo>
                      <a:pt x="76" y="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eeform 276"/>
              <p:cNvSpPr>
                <a:spLocks/>
              </p:cNvSpPr>
              <p:nvPr/>
            </p:nvSpPr>
            <p:spPr bwMode="auto">
              <a:xfrm>
                <a:off x="1709" y="1914"/>
                <a:ext cx="193" cy="304"/>
              </a:xfrm>
              <a:custGeom>
                <a:avLst/>
                <a:gdLst>
                  <a:gd name="T0" fmla="*/ 221 w 222"/>
                  <a:gd name="T1" fmla="*/ 24 h 322"/>
                  <a:gd name="T2" fmla="*/ 185 w 222"/>
                  <a:gd name="T3" fmla="*/ 2 h 322"/>
                  <a:gd name="T4" fmla="*/ 121 w 222"/>
                  <a:gd name="T5" fmla="*/ 10 h 322"/>
                  <a:gd name="T6" fmla="*/ 47 w 222"/>
                  <a:gd name="T7" fmla="*/ 60 h 322"/>
                  <a:gd name="T8" fmla="*/ 35 w 222"/>
                  <a:gd name="T9" fmla="*/ 128 h 322"/>
                  <a:gd name="T10" fmla="*/ 31 w 222"/>
                  <a:gd name="T11" fmla="*/ 172 h 322"/>
                  <a:gd name="T12" fmla="*/ 23 w 222"/>
                  <a:gd name="T13" fmla="*/ 236 h 322"/>
                  <a:gd name="T14" fmla="*/ 9 w 222"/>
                  <a:gd name="T15" fmla="*/ 256 h 322"/>
                  <a:gd name="T16" fmla="*/ 77 w 222"/>
                  <a:gd name="T17" fmla="*/ 298 h 322"/>
                  <a:gd name="T18" fmla="*/ 117 w 222"/>
                  <a:gd name="T19" fmla="*/ 318 h 322"/>
                  <a:gd name="T20" fmla="*/ 125 w 222"/>
                  <a:gd name="T21" fmla="*/ 274 h 322"/>
                  <a:gd name="T22" fmla="*/ 143 w 222"/>
                  <a:gd name="T23" fmla="*/ 212 h 322"/>
                  <a:gd name="T24" fmla="*/ 145 w 222"/>
                  <a:gd name="T25" fmla="*/ 178 h 322"/>
                  <a:gd name="T26" fmla="*/ 145 w 222"/>
                  <a:gd name="T27" fmla="*/ 148 h 322"/>
                  <a:gd name="T28" fmla="*/ 157 w 222"/>
                  <a:gd name="T29" fmla="*/ 84 h 322"/>
                  <a:gd name="T30" fmla="*/ 165 w 222"/>
                  <a:gd name="T31" fmla="*/ 72 h 322"/>
                  <a:gd name="T32" fmla="*/ 181 w 222"/>
                  <a:gd name="T33" fmla="*/ 56 h 322"/>
                  <a:gd name="T34" fmla="*/ 221 w 222"/>
                  <a:gd name="T35" fmla="*/ 24 h 32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222"/>
                  <a:gd name="T55" fmla="*/ 0 h 322"/>
                  <a:gd name="T56" fmla="*/ 222 w 222"/>
                  <a:gd name="T57" fmla="*/ 322 h 32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222" h="322">
                    <a:moveTo>
                      <a:pt x="221" y="24"/>
                    </a:moveTo>
                    <a:cubicBezTo>
                      <a:pt x="222" y="15"/>
                      <a:pt x="202" y="4"/>
                      <a:pt x="185" y="2"/>
                    </a:cubicBezTo>
                    <a:cubicBezTo>
                      <a:pt x="168" y="0"/>
                      <a:pt x="144" y="0"/>
                      <a:pt x="121" y="10"/>
                    </a:cubicBezTo>
                    <a:cubicBezTo>
                      <a:pt x="98" y="20"/>
                      <a:pt x="61" y="40"/>
                      <a:pt x="47" y="60"/>
                    </a:cubicBezTo>
                    <a:cubicBezTo>
                      <a:pt x="33" y="80"/>
                      <a:pt x="38" y="109"/>
                      <a:pt x="35" y="128"/>
                    </a:cubicBezTo>
                    <a:cubicBezTo>
                      <a:pt x="32" y="147"/>
                      <a:pt x="33" y="154"/>
                      <a:pt x="31" y="172"/>
                    </a:cubicBezTo>
                    <a:cubicBezTo>
                      <a:pt x="29" y="190"/>
                      <a:pt x="27" y="222"/>
                      <a:pt x="23" y="236"/>
                    </a:cubicBezTo>
                    <a:cubicBezTo>
                      <a:pt x="19" y="250"/>
                      <a:pt x="0" y="246"/>
                      <a:pt x="9" y="256"/>
                    </a:cubicBezTo>
                    <a:cubicBezTo>
                      <a:pt x="18" y="266"/>
                      <a:pt x="59" y="288"/>
                      <a:pt x="77" y="298"/>
                    </a:cubicBezTo>
                    <a:cubicBezTo>
                      <a:pt x="95" y="308"/>
                      <a:pt x="109" y="322"/>
                      <a:pt x="117" y="318"/>
                    </a:cubicBezTo>
                    <a:cubicBezTo>
                      <a:pt x="125" y="314"/>
                      <a:pt x="121" y="292"/>
                      <a:pt x="125" y="274"/>
                    </a:cubicBezTo>
                    <a:cubicBezTo>
                      <a:pt x="129" y="256"/>
                      <a:pt x="140" y="228"/>
                      <a:pt x="143" y="212"/>
                    </a:cubicBezTo>
                    <a:cubicBezTo>
                      <a:pt x="146" y="196"/>
                      <a:pt x="145" y="189"/>
                      <a:pt x="145" y="178"/>
                    </a:cubicBezTo>
                    <a:cubicBezTo>
                      <a:pt x="145" y="167"/>
                      <a:pt x="143" y="164"/>
                      <a:pt x="145" y="148"/>
                    </a:cubicBezTo>
                    <a:cubicBezTo>
                      <a:pt x="147" y="132"/>
                      <a:pt x="154" y="97"/>
                      <a:pt x="157" y="84"/>
                    </a:cubicBezTo>
                    <a:cubicBezTo>
                      <a:pt x="160" y="71"/>
                      <a:pt x="161" y="77"/>
                      <a:pt x="165" y="72"/>
                    </a:cubicBezTo>
                    <a:cubicBezTo>
                      <a:pt x="169" y="67"/>
                      <a:pt x="172" y="64"/>
                      <a:pt x="181" y="56"/>
                    </a:cubicBezTo>
                    <a:cubicBezTo>
                      <a:pt x="190" y="48"/>
                      <a:pt x="213" y="31"/>
                      <a:pt x="221" y="2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Freeform 277"/>
              <p:cNvSpPr>
                <a:spLocks/>
              </p:cNvSpPr>
              <p:nvPr/>
            </p:nvSpPr>
            <p:spPr bwMode="auto">
              <a:xfrm>
                <a:off x="1721" y="2112"/>
                <a:ext cx="97" cy="98"/>
              </a:xfrm>
              <a:custGeom>
                <a:avLst/>
                <a:gdLst>
                  <a:gd name="T0" fmla="*/ 20 w 112"/>
                  <a:gd name="T1" fmla="*/ 0 h 104"/>
                  <a:gd name="T2" fmla="*/ 16 w 112"/>
                  <a:gd name="T3" fmla="*/ 0 h 104"/>
                  <a:gd name="T4" fmla="*/ 0 w 112"/>
                  <a:gd name="T5" fmla="*/ 44 h 104"/>
                  <a:gd name="T6" fmla="*/ 100 w 112"/>
                  <a:gd name="T7" fmla="*/ 104 h 104"/>
                  <a:gd name="T8" fmla="*/ 112 w 112"/>
                  <a:gd name="T9" fmla="*/ 64 h 104"/>
                  <a:gd name="T10" fmla="*/ 20 w 112"/>
                  <a:gd name="T11" fmla="*/ 0 h 10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104"/>
                  <a:gd name="T20" fmla="*/ 112 w 112"/>
                  <a:gd name="T21" fmla="*/ 104 h 10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104">
                    <a:moveTo>
                      <a:pt x="20" y="0"/>
                    </a:moveTo>
                    <a:lnTo>
                      <a:pt x="16" y="0"/>
                    </a:lnTo>
                    <a:lnTo>
                      <a:pt x="0" y="44"/>
                    </a:lnTo>
                    <a:lnTo>
                      <a:pt x="100" y="104"/>
                    </a:lnTo>
                    <a:lnTo>
                      <a:pt x="112" y="64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Freeform 278"/>
              <p:cNvSpPr>
                <a:spLocks/>
              </p:cNvSpPr>
              <p:nvPr/>
            </p:nvSpPr>
            <p:spPr bwMode="auto">
              <a:xfrm>
                <a:off x="1889" y="1886"/>
                <a:ext cx="73" cy="90"/>
              </a:xfrm>
              <a:custGeom>
                <a:avLst/>
                <a:gdLst>
                  <a:gd name="T0" fmla="*/ 40 w 84"/>
                  <a:gd name="T1" fmla="*/ 0 h 96"/>
                  <a:gd name="T2" fmla="*/ 28 w 84"/>
                  <a:gd name="T3" fmla="*/ 12 h 96"/>
                  <a:gd name="T4" fmla="*/ 0 w 84"/>
                  <a:gd name="T5" fmla="*/ 28 h 96"/>
                  <a:gd name="T6" fmla="*/ 56 w 84"/>
                  <a:gd name="T7" fmla="*/ 96 h 96"/>
                  <a:gd name="T8" fmla="*/ 84 w 84"/>
                  <a:gd name="T9" fmla="*/ 60 h 96"/>
                  <a:gd name="T10" fmla="*/ 32 w 84"/>
                  <a:gd name="T11" fmla="*/ 8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4"/>
                  <a:gd name="T19" fmla="*/ 0 h 96"/>
                  <a:gd name="T20" fmla="*/ 84 w 84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4" h="96">
                    <a:moveTo>
                      <a:pt x="40" y="0"/>
                    </a:moveTo>
                    <a:cubicBezTo>
                      <a:pt x="34" y="12"/>
                      <a:pt x="43" y="12"/>
                      <a:pt x="28" y="12"/>
                    </a:cubicBezTo>
                    <a:lnTo>
                      <a:pt x="0" y="28"/>
                    </a:lnTo>
                    <a:lnTo>
                      <a:pt x="56" y="96"/>
                    </a:lnTo>
                    <a:lnTo>
                      <a:pt x="84" y="60"/>
                    </a:lnTo>
                    <a:lnTo>
                      <a:pt x="32" y="8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Freeform 279"/>
              <p:cNvSpPr>
                <a:spLocks/>
              </p:cNvSpPr>
              <p:nvPr/>
            </p:nvSpPr>
            <p:spPr bwMode="auto">
              <a:xfrm flipH="1">
                <a:off x="1962" y="1886"/>
                <a:ext cx="72" cy="90"/>
              </a:xfrm>
              <a:custGeom>
                <a:avLst/>
                <a:gdLst>
                  <a:gd name="T0" fmla="*/ 40 w 84"/>
                  <a:gd name="T1" fmla="*/ 0 h 96"/>
                  <a:gd name="T2" fmla="*/ 28 w 84"/>
                  <a:gd name="T3" fmla="*/ 12 h 96"/>
                  <a:gd name="T4" fmla="*/ 0 w 84"/>
                  <a:gd name="T5" fmla="*/ 28 h 96"/>
                  <a:gd name="T6" fmla="*/ 56 w 84"/>
                  <a:gd name="T7" fmla="*/ 96 h 96"/>
                  <a:gd name="T8" fmla="*/ 84 w 84"/>
                  <a:gd name="T9" fmla="*/ 60 h 96"/>
                  <a:gd name="T10" fmla="*/ 32 w 84"/>
                  <a:gd name="T11" fmla="*/ 8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4"/>
                  <a:gd name="T19" fmla="*/ 0 h 96"/>
                  <a:gd name="T20" fmla="*/ 84 w 84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4" h="96">
                    <a:moveTo>
                      <a:pt x="40" y="0"/>
                    </a:moveTo>
                    <a:cubicBezTo>
                      <a:pt x="34" y="12"/>
                      <a:pt x="43" y="12"/>
                      <a:pt x="28" y="12"/>
                    </a:cubicBezTo>
                    <a:lnTo>
                      <a:pt x="0" y="28"/>
                    </a:lnTo>
                    <a:lnTo>
                      <a:pt x="56" y="96"/>
                    </a:lnTo>
                    <a:lnTo>
                      <a:pt x="84" y="60"/>
                    </a:lnTo>
                    <a:lnTo>
                      <a:pt x="32" y="8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Freeform 280"/>
              <p:cNvSpPr>
                <a:spLocks/>
              </p:cNvSpPr>
              <p:nvPr/>
            </p:nvSpPr>
            <p:spPr bwMode="auto">
              <a:xfrm>
                <a:off x="1968" y="2112"/>
                <a:ext cx="6" cy="376"/>
              </a:xfrm>
              <a:custGeom>
                <a:avLst/>
                <a:gdLst>
                  <a:gd name="T0" fmla="*/ 0 w 8"/>
                  <a:gd name="T1" fmla="*/ 0 h 400"/>
                  <a:gd name="T2" fmla="*/ 8 w 8"/>
                  <a:gd name="T3" fmla="*/ 400 h 400"/>
                  <a:gd name="T4" fmla="*/ 0 60000 65536"/>
                  <a:gd name="T5" fmla="*/ 0 60000 65536"/>
                  <a:gd name="T6" fmla="*/ 0 w 8"/>
                  <a:gd name="T7" fmla="*/ 0 h 400"/>
                  <a:gd name="T8" fmla="*/ 8 w 8"/>
                  <a:gd name="T9" fmla="*/ 400 h 4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8" h="400">
                    <a:moveTo>
                      <a:pt x="0" y="0"/>
                    </a:moveTo>
                    <a:lnTo>
                      <a:pt x="8" y="40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Freeform 281"/>
              <p:cNvSpPr>
                <a:spLocks/>
              </p:cNvSpPr>
              <p:nvPr/>
            </p:nvSpPr>
            <p:spPr bwMode="auto">
              <a:xfrm>
                <a:off x="1964" y="1950"/>
                <a:ext cx="1" cy="150"/>
              </a:xfrm>
              <a:custGeom>
                <a:avLst/>
                <a:gdLst>
                  <a:gd name="T0" fmla="*/ 0 w 1"/>
                  <a:gd name="T1" fmla="*/ 0 h 160"/>
                  <a:gd name="T2" fmla="*/ 0 w 1"/>
                  <a:gd name="T3" fmla="*/ 160 h 160"/>
                  <a:gd name="T4" fmla="*/ 0 60000 65536"/>
                  <a:gd name="T5" fmla="*/ 0 60000 65536"/>
                  <a:gd name="T6" fmla="*/ 0 w 1"/>
                  <a:gd name="T7" fmla="*/ 0 h 160"/>
                  <a:gd name="T8" fmla="*/ 1 w 1"/>
                  <a:gd name="T9" fmla="*/ 160 h 16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60">
                    <a:moveTo>
                      <a:pt x="0" y="0"/>
                    </a:moveTo>
                    <a:lnTo>
                      <a:pt x="0" y="16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Freeform 282" descr="Коричневый мрамор"/>
              <p:cNvSpPr>
                <a:spLocks/>
              </p:cNvSpPr>
              <p:nvPr/>
            </p:nvSpPr>
            <p:spPr bwMode="auto">
              <a:xfrm>
                <a:off x="1809" y="2448"/>
                <a:ext cx="341" cy="90"/>
              </a:xfrm>
              <a:custGeom>
                <a:avLst/>
                <a:gdLst>
                  <a:gd name="T0" fmla="*/ 10 w 352"/>
                  <a:gd name="T1" fmla="*/ 49 h 95"/>
                  <a:gd name="T2" fmla="*/ 11 w 352"/>
                  <a:gd name="T3" fmla="*/ 86 h 95"/>
                  <a:gd name="T4" fmla="*/ 59 w 352"/>
                  <a:gd name="T5" fmla="*/ 86 h 95"/>
                  <a:gd name="T6" fmla="*/ 181 w 352"/>
                  <a:gd name="T7" fmla="*/ 88 h 95"/>
                  <a:gd name="T8" fmla="*/ 328 w 352"/>
                  <a:gd name="T9" fmla="*/ 88 h 95"/>
                  <a:gd name="T10" fmla="*/ 325 w 352"/>
                  <a:gd name="T11" fmla="*/ 43 h 95"/>
                  <a:gd name="T12" fmla="*/ 244 w 352"/>
                  <a:gd name="T13" fmla="*/ 1 h 95"/>
                  <a:gd name="T14" fmla="*/ 181 w 352"/>
                  <a:gd name="T15" fmla="*/ 40 h 95"/>
                  <a:gd name="T16" fmla="*/ 187 w 352"/>
                  <a:gd name="T17" fmla="*/ 85 h 95"/>
                  <a:gd name="T18" fmla="*/ 154 w 352"/>
                  <a:gd name="T19" fmla="*/ 34 h 95"/>
                  <a:gd name="T20" fmla="*/ 70 w 352"/>
                  <a:gd name="T21" fmla="*/ 7 h 95"/>
                  <a:gd name="T22" fmla="*/ 10 w 352"/>
                  <a:gd name="T23" fmla="*/ 49 h 9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52"/>
                  <a:gd name="T37" fmla="*/ 0 h 95"/>
                  <a:gd name="T38" fmla="*/ 352 w 352"/>
                  <a:gd name="T39" fmla="*/ 95 h 95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52" h="95">
                    <a:moveTo>
                      <a:pt x="10" y="49"/>
                    </a:moveTo>
                    <a:cubicBezTo>
                      <a:pt x="0" y="62"/>
                      <a:pt x="3" y="80"/>
                      <a:pt x="11" y="86"/>
                    </a:cubicBezTo>
                    <a:cubicBezTo>
                      <a:pt x="19" y="92"/>
                      <a:pt x="31" y="86"/>
                      <a:pt x="59" y="86"/>
                    </a:cubicBezTo>
                    <a:cubicBezTo>
                      <a:pt x="87" y="86"/>
                      <a:pt x="136" y="88"/>
                      <a:pt x="181" y="88"/>
                    </a:cubicBezTo>
                    <a:cubicBezTo>
                      <a:pt x="226" y="88"/>
                      <a:pt x="304" y="95"/>
                      <a:pt x="328" y="88"/>
                    </a:cubicBezTo>
                    <a:cubicBezTo>
                      <a:pt x="352" y="81"/>
                      <a:pt x="339" y="58"/>
                      <a:pt x="325" y="43"/>
                    </a:cubicBezTo>
                    <a:cubicBezTo>
                      <a:pt x="311" y="28"/>
                      <a:pt x="268" y="2"/>
                      <a:pt x="244" y="1"/>
                    </a:cubicBezTo>
                    <a:cubicBezTo>
                      <a:pt x="220" y="0"/>
                      <a:pt x="191" y="26"/>
                      <a:pt x="181" y="40"/>
                    </a:cubicBezTo>
                    <a:cubicBezTo>
                      <a:pt x="171" y="54"/>
                      <a:pt x="191" y="86"/>
                      <a:pt x="187" y="85"/>
                    </a:cubicBezTo>
                    <a:cubicBezTo>
                      <a:pt x="183" y="84"/>
                      <a:pt x="173" y="47"/>
                      <a:pt x="154" y="34"/>
                    </a:cubicBezTo>
                    <a:cubicBezTo>
                      <a:pt x="135" y="21"/>
                      <a:pt x="94" y="4"/>
                      <a:pt x="70" y="7"/>
                    </a:cubicBezTo>
                    <a:cubicBezTo>
                      <a:pt x="46" y="10"/>
                      <a:pt x="20" y="36"/>
                      <a:pt x="10" y="49"/>
                    </a:cubicBezTo>
                    <a:close/>
                  </a:path>
                </a:pathLst>
              </a:custGeom>
              <a:blipFill dpi="0" rotWithShape="1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2" name="Group 283"/>
              <p:cNvGrpSpPr>
                <a:grpSpLocks/>
              </p:cNvGrpSpPr>
              <p:nvPr/>
            </p:nvGrpSpPr>
            <p:grpSpPr bwMode="auto">
              <a:xfrm>
                <a:off x="1680" y="1488"/>
                <a:ext cx="581" cy="789"/>
                <a:chOff x="1680" y="1488"/>
                <a:chExt cx="581" cy="789"/>
              </a:xfrm>
            </p:grpSpPr>
            <p:sp>
              <p:nvSpPr>
                <p:cNvPr id="23" name="Freeform 284"/>
                <p:cNvSpPr>
                  <a:spLocks/>
                </p:cNvSpPr>
                <p:nvPr/>
              </p:nvSpPr>
              <p:spPr bwMode="auto">
                <a:xfrm>
                  <a:off x="1771" y="1488"/>
                  <a:ext cx="387" cy="287"/>
                </a:xfrm>
                <a:custGeom>
                  <a:avLst/>
                  <a:gdLst/>
                  <a:ahLst/>
                  <a:cxnLst>
                    <a:cxn ang="0">
                      <a:pos x="378" y="286"/>
                    </a:cxn>
                    <a:cxn ang="0">
                      <a:pos x="399" y="220"/>
                    </a:cxn>
                    <a:cxn ang="0">
                      <a:pos x="384" y="202"/>
                    </a:cxn>
                    <a:cxn ang="0">
                      <a:pos x="387" y="166"/>
                    </a:cxn>
                    <a:cxn ang="0">
                      <a:pos x="360" y="151"/>
                    </a:cxn>
                    <a:cxn ang="0">
                      <a:pos x="366" y="121"/>
                    </a:cxn>
                    <a:cxn ang="0">
                      <a:pos x="351" y="124"/>
                    </a:cxn>
                    <a:cxn ang="0">
                      <a:pos x="294" y="67"/>
                    </a:cxn>
                    <a:cxn ang="0">
                      <a:pos x="267" y="64"/>
                    </a:cxn>
                    <a:cxn ang="0">
                      <a:pos x="247" y="53"/>
                    </a:cxn>
                    <a:cxn ang="0">
                      <a:pos x="261" y="28"/>
                    </a:cxn>
                    <a:cxn ang="0">
                      <a:pos x="282" y="31"/>
                    </a:cxn>
                    <a:cxn ang="0">
                      <a:pos x="264" y="1"/>
                    </a:cxn>
                    <a:cxn ang="0">
                      <a:pos x="228" y="40"/>
                    </a:cxn>
                    <a:cxn ang="0">
                      <a:pos x="219" y="55"/>
                    </a:cxn>
                    <a:cxn ang="0">
                      <a:pos x="192" y="10"/>
                    </a:cxn>
                    <a:cxn ang="0">
                      <a:pos x="186" y="22"/>
                    </a:cxn>
                    <a:cxn ang="0">
                      <a:pos x="204" y="55"/>
                    </a:cxn>
                    <a:cxn ang="0">
                      <a:pos x="162" y="10"/>
                    </a:cxn>
                    <a:cxn ang="0">
                      <a:pos x="144" y="16"/>
                    </a:cxn>
                    <a:cxn ang="0">
                      <a:pos x="120" y="19"/>
                    </a:cxn>
                    <a:cxn ang="0">
                      <a:pos x="114" y="34"/>
                    </a:cxn>
                    <a:cxn ang="0">
                      <a:pos x="147" y="37"/>
                    </a:cxn>
                    <a:cxn ang="0">
                      <a:pos x="159" y="58"/>
                    </a:cxn>
                    <a:cxn ang="0">
                      <a:pos x="126" y="55"/>
                    </a:cxn>
                    <a:cxn ang="0">
                      <a:pos x="114" y="73"/>
                    </a:cxn>
                    <a:cxn ang="0">
                      <a:pos x="93" y="79"/>
                    </a:cxn>
                    <a:cxn ang="0">
                      <a:pos x="72" y="94"/>
                    </a:cxn>
                    <a:cxn ang="0">
                      <a:pos x="54" y="106"/>
                    </a:cxn>
                    <a:cxn ang="0">
                      <a:pos x="60" y="124"/>
                    </a:cxn>
                    <a:cxn ang="0">
                      <a:pos x="45" y="142"/>
                    </a:cxn>
                    <a:cxn ang="0">
                      <a:pos x="27" y="154"/>
                    </a:cxn>
                    <a:cxn ang="0">
                      <a:pos x="12" y="214"/>
                    </a:cxn>
                    <a:cxn ang="0">
                      <a:pos x="3" y="274"/>
                    </a:cxn>
                    <a:cxn ang="0">
                      <a:pos x="33" y="301"/>
                    </a:cxn>
                  </a:cxnLst>
                  <a:rect l="0" t="0" r="r" b="b"/>
                  <a:pathLst>
                    <a:path w="400" h="301">
                      <a:moveTo>
                        <a:pt x="378" y="286"/>
                      </a:moveTo>
                      <a:cubicBezTo>
                        <a:pt x="381" y="275"/>
                        <a:pt x="398" y="234"/>
                        <a:pt x="399" y="220"/>
                      </a:cubicBezTo>
                      <a:cubicBezTo>
                        <a:pt x="400" y="206"/>
                        <a:pt x="386" y="211"/>
                        <a:pt x="384" y="202"/>
                      </a:cubicBezTo>
                      <a:cubicBezTo>
                        <a:pt x="382" y="193"/>
                        <a:pt x="391" y="174"/>
                        <a:pt x="387" y="166"/>
                      </a:cubicBezTo>
                      <a:cubicBezTo>
                        <a:pt x="383" y="158"/>
                        <a:pt x="363" y="158"/>
                        <a:pt x="360" y="151"/>
                      </a:cubicBezTo>
                      <a:cubicBezTo>
                        <a:pt x="357" y="144"/>
                        <a:pt x="367" y="125"/>
                        <a:pt x="366" y="121"/>
                      </a:cubicBezTo>
                      <a:cubicBezTo>
                        <a:pt x="365" y="117"/>
                        <a:pt x="363" y="133"/>
                        <a:pt x="351" y="124"/>
                      </a:cubicBezTo>
                      <a:cubicBezTo>
                        <a:pt x="339" y="115"/>
                        <a:pt x="308" y="77"/>
                        <a:pt x="294" y="67"/>
                      </a:cubicBezTo>
                      <a:cubicBezTo>
                        <a:pt x="280" y="57"/>
                        <a:pt x="275" y="66"/>
                        <a:pt x="267" y="64"/>
                      </a:cubicBezTo>
                      <a:cubicBezTo>
                        <a:pt x="259" y="62"/>
                        <a:pt x="248" y="59"/>
                        <a:pt x="247" y="53"/>
                      </a:cubicBezTo>
                      <a:cubicBezTo>
                        <a:pt x="246" y="47"/>
                        <a:pt x="255" y="32"/>
                        <a:pt x="261" y="28"/>
                      </a:cubicBezTo>
                      <a:cubicBezTo>
                        <a:pt x="267" y="24"/>
                        <a:pt x="282" y="35"/>
                        <a:pt x="282" y="31"/>
                      </a:cubicBezTo>
                      <a:cubicBezTo>
                        <a:pt x="282" y="27"/>
                        <a:pt x="273" y="0"/>
                        <a:pt x="264" y="1"/>
                      </a:cubicBezTo>
                      <a:cubicBezTo>
                        <a:pt x="255" y="2"/>
                        <a:pt x="235" y="31"/>
                        <a:pt x="228" y="40"/>
                      </a:cubicBezTo>
                      <a:cubicBezTo>
                        <a:pt x="221" y="49"/>
                        <a:pt x="225" y="60"/>
                        <a:pt x="219" y="55"/>
                      </a:cubicBezTo>
                      <a:cubicBezTo>
                        <a:pt x="213" y="50"/>
                        <a:pt x="197" y="15"/>
                        <a:pt x="192" y="10"/>
                      </a:cubicBezTo>
                      <a:cubicBezTo>
                        <a:pt x="187" y="5"/>
                        <a:pt x="184" y="15"/>
                        <a:pt x="186" y="22"/>
                      </a:cubicBezTo>
                      <a:cubicBezTo>
                        <a:pt x="188" y="29"/>
                        <a:pt x="208" y="57"/>
                        <a:pt x="204" y="55"/>
                      </a:cubicBezTo>
                      <a:cubicBezTo>
                        <a:pt x="200" y="53"/>
                        <a:pt x="172" y="17"/>
                        <a:pt x="162" y="10"/>
                      </a:cubicBezTo>
                      <a:cubicBezTo>
                        <a:pt x="152" y="3"/>
                        <a:pt x="151" y="15"/>
                        <a:pt x="144" y="16"/>
                      </a:cubicBezTo>
                      <a:cubicBezTo>
                        <a:pt x="137" y="17"/>
                        <a:pt x="125" y="16"/>
                        <a:pt x="120" y="19"/>
                      </a:cubicBezTo>
                      <a:cubicBezTo>
                        <a:pt x="115" y="22"/>
                        <a:pt x="110" y="31"/>
                        <a:pt x="114" y="34"/>
                      </a:cubicBezTo>
                      <a:cubicBezTo>
                        <a:pt x="118" y="37"/>
                        <a:pt x="140" y="33"/>
                        <a:pt x="147" y="37"/>
                      </a:cubicBezTo>
                      <a:cubicBezTo>
                        <a:pt x="154" y="41"/>
                        <a:pt x="163" y="55"/>
                        <a:pt x="159" y="58"/>
                      </a:cubicBezTo>
                      <a:cubicBezTo>
                        <a:pt x="155" y="61"/>
                        <a:pt x="133" y="53"/>
                        <a:pt x="126" y="55"/>
                      </a:cubicBezTo>
                      <a:cubicBezTo>
                        <a:pt x="119" y="57"/>
                        <a:pt x="119" y="69"/>
                        <a:pt x="114" y="73"/>
                      </a:cubicBezTo>
                      <a:cubicBezTo>
                        <a:pt x="109" y="77"/>
                        <a:pt x="100" y="76"/>
                        <a:pt x="93" y="79"/>
                      </a:cubicBezTo>
                      <a:cubicBezTo>
                        <a:pt x="86" y="82"/>
                        <a:pt x="79" y="89"/>
                        <a:pt x="72" y="94"/>
                      </a:cubicBezTo>
                      <a:cubicBezTo>
                        <a:pt x="65" y="99"/>
                        <a:pt x="56" y="101"/>
                        <a:pt x="54" y="106"/>
                      </a:cubicBezTo>
                      <a:cubicBezTo>
                        <a:pt x="52" y="111"/>
                        <a:pt x="61" y="118"/>
                        <a:pt x="60" y="124"/>
                      </a:cubicBezTo>
                      <a:cubicBezTo>
                        <a:pt x="59" y="130"/>
                        <a:pt x="51" y="137"/>
                        <a:pt x="45" y="142"/>
                      </a:cubicBezTo>
                      <a:cubicBezTo>
                        <a:pt x="39" y="147"/>
                        <a:pt x="33" y="142"/>
                        <a:pt x="27" y="154"/>
                      </a:cubicBezTo>
                      <a:cubicBezTo>
                        <a:pt x="21" y="166"/>
                        <a:pt x="16" y="194"/>
                        <a:pt x="12" y="214"/>
                      </a:cubicBezTo>
                      <a:cubicBezTo>
                        <a:pt x="8" y="234"/>
                        <a:pt x="0" y="260"/>
                        <a:pt x="3" y="274"/>
                      </a:cubicBezTo>
                      <a:cubicBezTo>
                        <a:pt x="6" y="288"/>
                        <a:pt x="27" y="295"/>
                        <a:pt x="33" y="301"/>
                      </a:cubicBezTo>
                    </a:path>
                  </a:pathLst>
                </a:custGeom>
                <a:gradFill rotWithShape="1">
                  <a:gsLst>
                    <a:gs pos="0">
                      <a:schemeClr val="bg2"/>
                    </a:gs>
                    <a:gs pos="50000">
                      <a:srgbClr val="333333"/>
                    </a:gs>
                    <a:gs pos="100000">
                      <a:schemeClr val="bg2"/>
                    </a:gs>
                  </a:gsLst>
                  <a:lin ang="18900000" scaled="1"/>
                </a:gradFill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4" name="Freeform 285"/>
                <p:cNvSpPr>
                  <a:spLocks/>
                </p:cNvSpPr>
                <p:nvPr/>
              </p:nvSpPr>
              <p:spPr bwMode="auto">
                <a:xfrm>
                  <a:off x="2159" y="2166"/>
                  <a:ext cx="102" cy="111"/>
                </a:xfrm>
                <a:custGeom>
                  <a:avLst/>
                  <a:gdLst>
                    <a:gd name="T0" fmla="*/ 56 w 105"/>
                    <a:gd name="T1" fmla="*/ 0 h 117"/>
                    <a:gd name="T2" fmla="*/ 95 w 105"/>
                    <a:gd name="T3" fmla="*/ 33 h 117"/>
                    <a:gd name="T4" fmla="*/ 101 w 105"/>
                    <a:gd name="T5" fmla="*/ 81 h 117"/>
                    <a:gd name="T6" fmla="*/ 68 w 105"/>
                    <a:gd name="T7" fmla="*/ 96 h 117"/>
                    <a:gd name="T8" fmla="*/ 38 w 105"/>
                    <a:gd name="T9" fmla="*/ 114 h 117"/>
                    <a:gd name="T10" fmla="*/ 5 w 105"/>
                    <a:gd name="T11" fmla="*/ 75 h 117"/>
                    <a:gd name="T12" fmla="*/ 5 w 105"/>
                    <a:gd name="T13" fmla="*/ 48 h 1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5"/>
                    <a:gd name="T22" fmla="*/ 0 h 117"/>
                    <a:gd name="T23" fmla="*/ 105 w 105"/>
                    <a:gd name="T24" fmla="*/ 117 h 11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5" h="117">
                      <a:moveTo>
                        <a:pt x="56" y="0"/>
                      </a:moveTo>
                      <a:cubicBezTo>
                        <a:pt x="62" y="5"/>
                        <a:pt x="87" y="20"/>
                        <a:pt x="95" y="33"/>
                      </a:cubicBezTo>
                      <a:cubicBezTo>
                        <a:pt x="103" y="46"/>
                        <a:pt x="105" y="70"/>
                        <a:pt x="101" y="81"/>
                      </a:cubicBezTo>
                      <a:cubicBezTo>
                        <a:pt x="97" y="92"/>
                        <a:pt x="78" y="91"/>
                        <a:pt x="68" y="96"/>
                      </a:cubicBezTo>
                      <a:cubicBezTo>
                        <a:pt x="58" y="101"/>
                        <a:pt x="48" y="117"/>
                        <a:pt x="38" y="114"/>
                      </a:cubicBezTo>
                      <a:cubicBezTo>
                        <a:pt x="28" y="111"/>
                        <a:pt x="10" y="86"/>
                        <a:pt x="5" y="75"/>
                      </a:cubicBezTo>
                      <a:cubicBezTo>
                        <a:pt x="0" y="64"/>
                        <a:pt x="5" y="54"/>
                        <a:pt x="5" y="48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FF9F3F"/>
                    </a:gs>
                    <a:gs pos="100000">
                      <a:srgbClr val="FFAE5D"/>
                    </a:gs>
                  </a:gsLst>
                  <a:path path="rect">
                    <a:fillToRect l="50000" t="50000" r="50000" b="50000"/>
                  </a:path>
                </a:gra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" name="Freeform 286"/>
                <p:cNvSpPr>
                  <a:spLocks/>
                </p:cNvSpPr>
                <p:nvPr/>
              </p:nvSpPr>
              <p:spPr bwMode="auto">
                <a:xfrm flipH="1">
                  <a:off x="1680" y="2164"/>
                  <a:ext cx="102" cy="111"/>
                </a:xfrm>
                <a:custGeom>
                  <a:avLst/>
                  <a:gdLst>
                    <a:gd name="T0" fmla="*/ 56 w 105"/>
                    <a:gd name="T1" fmla="*/ 0 h 117"/>
                    <a:gd name="T2" fmla="*/ 95 w 105"/>
                    <a:gd name="T3" fmla="*/ 33 h 117"/>
                    <a:gd name="T4" fmla="*/ 101 w 105"/>
                    <a:gd name="T5" fmla="*/ 81 h 117"/>
                    <a:gd name="T6" fmla="*/ 68 w 105"/>
                    <a:gd name="T7" fmla="*/ 96 h 117"/>
                    <a:gd name="T8" fmla="*/ 38 w 105"/>
                    <a:gd name="T9" fmla="*/ 114 h 117"/>
                    <a:gd name="T10" fmla="*/ 5 w 105"/>
                    <a:gd name="T11" fmla="*/ 75 h 117"/>
                    <a:gd name="T12" fmla="*/ 5 w 105"/>
                    <a:gd name="T13" fmla="*/ 48 h 1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5"/>
                    <a:gd name="T22" fmla="*/ 0 h 117"/>
                    <a:gd name="T23" fmla="*/ 105 w 105"/>
                    <a:gd name="T24" fmla="*/ 117 h 11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5" h="117">
                      <a:moveTo>
                        <a:pt x="56" y="0"/>
                      </a:moveTo>
                      <a:cubicBezTo>
                        <a:pt x="62" y="5"/>
                        <a:pt x="87" y="20"/>
                        <a:pt x="95" y="33"/>
                      </a:cubicBezTo>
                      <a:cubicBezTo>
                        <a:pt x="103" y="46"/>
                        <a:pt x="105" y="70"/>
                        <a:pt x="101" y="81"/>
                      </a:cubicBezTo>
                      <a:cubicBezTo>
                        <a:pt x="97" y="92"/>
                        <a:pt x="78" y="91"/>
                        <a:pt x="68" y="96"/>
                      </a:cubicBezTo>
                      <a:cubicBezTo>
                        <a:pt x="58" y="101"/>
                        <a:pt x="48" y="117"/>
                        <a:pt x="38" y="114"/>
                      </a:cubicBezTo>
                      <a:cubicBezTo>
                        <a:pt x="28" y="111"/>
                        <a:pt x="10" y="86"/>
                        <a:pt x="5" y="75"/>
                      </a:cubicBezTo>
                      <a:cubicBezTo>
                        <a:pt x="0" y="64"/>
                        <a:pt x="5" y="54"/>
                        <a:pt x="5" y="48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FF9F3F"/>
                    </a:gs>
                    <a:gs pos="100000">
                      <a:srgbClr val="FFAE5D"/>
                    </a:gs>
                  </a:gsLst>
                  <a:path path="rect">
                    <a:fillToRect l="50000" t="50000" r="50000" b="50000"/>
                  </a:path>
                </a:gra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" name="Freeform 287"/>
                <p:cNvSpPr>
                  <a:spLocks/>
                </p:cNvSpPr>
                <p:nvPr/>
              </p:nvSpPr>
              <p:spPr bwMode="auto">
                <a:xfrm>
                  <a:off x="1804" y="1590"/>
                  <a:ext cx="333" cy="347"/>
                </a:xfrm>
                <a:custGeom>
                  <a:avLst/>
                  <a:gdLst>
                    <a:gd name="T0" fmla="*/ 0 w 344"/>
                    <a:gd name="T1" fmla="*/ 194 h 365"/>
                    <a:gd name="T2" fmla="*/ 6 w 344"/>
                    <a:gd name="T3" fmla="*/ 209 h 365"/>
                    <a:gd name="T4" fmla="*/ 36 w 344"/>
                    <a:gd name="T5" fmla="*/ 266 h 365"/>
                    <a:gd name="T6" fmla="*/ 87 w 344"/>
                    <a:gd name="T7" fmla="*/ 308 h 365"/>
                    <a:gd name="T8" fmla="*/ 138 w 344"/>
                    <a:gd name="T9" fmla="*/ 320 h 365"/>
                    <a:gd name="T10" fmla="*/ 144 w 344"/>
                    <a:gd name="T11" fmla="*/ 344 h 365"/>
                    <a:gd name="T12" fmla="*/ 165 w 344"/>
                    <a:gd name="T13" fmla="*/ 365 h 365"/>
                    <a:gd name="T14" fmla="*/ 192 w 344"/>
                    <a:gd name="T15" fmla="*/ 341 h 365"/>
                    <a:gd name="T16" fmla="*/ 207 w 344"/>
                    <a:gd name="T17" fmla="*/ 317 h 365"/>
                    <a:gd name="T18" fmla="*/ 255 w 344"/>
                    <a:gd name="T19" fmla="*/ 308 h 365"/>
                    <a:gd name="T20" fmla="*/ 303 w 344"/>
                    <a:gd name="T21" fmla="*/ 275 h 365"/>
                    <a:gd name="T22" fmla="*/ 342 w 344"/>
                    <a:gd name="T23" fmla="*/ 179 h 365"/>
                    <a:gd name="T24" fmla="*/ 288 w 344"/>
                    <a:gd name="T25" fmla="*/ 98 h 365"/>
                    <a:gd name="T26" fmla="*/ 256 w 344"/>
                    <a:gd name="T27" fmla="*/ 27 h 365"/>
                    <a:gd name="T28" fmla="*/ 208 w 344"/>
                    <a:gd name="T29" fmla="*/ 75 h 365"/>
                    <a:gd name="T30" fmla="*/ 198 w 344"/>
                    <a:gd name="T31" fmla="*/ 56 h 365"/>
                    <a:gd name="T32" fmla="*/ 183 w 344"/>
                    <a:gd name="T33" fmla="*/ 53 h 365"/>
                    <a:gd name="T34" fmla="*/ 112 w 344"/>
                    <a:gd name="T35" fmla="*/ 75 h 365"/>
                    <a:gd name="T36" fmla="*/ 126 w 344"/>
                    <a:gd name="T37" fmla="*/ 41 h 365"/>
                    <a:gd name="T38" fmla="*/ 114 w 344"/>
                    <a:gd name="T39" fmla="*/ 11 h 365"/>
                    <a:gd name="T40" fmla="*/ 54 w 344"/>
                    <a:gd name="T41" fmla="*/ 110 h 365"/>
                    <a:gd name="T42" fmla="*/ 60 w 344"/>
                    <a:gd name="T43" fmla="*/ 137 h 365"/>
                    <a:gd name="T44" fmla="*/ 54 w 344"/>
                    <a:gd name="T45" fmla="*/ 161 h 365"/>
                    <a:gd name="T46" fmla="*/ 36 w 344"/>
                    <a:gd name="T47" fmla="*/ 155 h 365"/>
                    <a:gd name="T48" fmla="*/ 33 w 344"/>
                    <a:gd name="T49" fmla="*/ 119 h 365"/>
                    <a:gd name="T50" fmla="*/ 12 w 344"/>
                    <a:gd name="T51" fmla="*/ 152 h 365"/>
                    <a:gd name="T52" fmla="*/ 12 w 344"/>
                    <a:gd name="T53" fmla="*/ 173 h 365"/>
                    <a:gd name="T54" fmla="*/ 9 w 344"/>
                    <a:gd name="T55" fmla="*/ 185 h 365"/>
                    <a:gd name="T56" fmla="*/ 0 w 344"/>
                    <a:gd name="T57" fmla="*/ 194 h 365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44"/>
                    <a:gd name="T88" fmla="*/ 0 h 365"/>
                    <a:gd name="T89" fmla="*/ 344 w 344"/>
                    <a:gd name="T90" fmla="*/ 365 h 365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44" h="365">
                      <a:moveTo>
                        <a:pt x="0" y="194"/>
                      </a:moveTo>
                      <a:cubicBezTo>
                        <a:pt x="0" y="198"/>
                        <a:pt x="0" y="197"/>
                        <a:pt x="6" y="209"/>
                      </a:cubicBezTo>
                      <a:cubicBezTo>
                        <a:pt x="12" y="221"/>
                        <a:pt x="23" y="250"/>
                        <a:pt x="36" y="266"/>
                      </a:cubicBezTo>
                      <a:cubicBezTo>
                        <a:pt x="49" y="282"/>
                        <a:pt x="70" y="299"/>
                        <a:pt x="87" y="308"/>
                      </a:cubicBezTo>
                      <a:cubicBezTo>
                        <a:pt x="104" y="317"/>
                        <a:pt x="129" y="314"/>
                        <a:pt x="138" y="320"/>
                      </a:cubicBezTo>
                      <a:cubicBezTo>
                        <a:pt x="147" y="326"/>
                        <a:pt x="140" y="337"/>
                        <a:pt x="144" y="344"/>
                      </a:cubicBezTo>
                      <a:cubicBezTo>
                        <a:pt x="148" y="351"/>
                        <a:pt x="157" y="365"/>
                        <a:pt x="165" y="365"/>
                      </a:cubicBezTo>
                      <a:cubicBezTo>
                        <a:pt x="173" y="365"/>
                        <a:pt x="185" y="349"/>
                        <a:pt x="192" y="341"/>
                      </a:cubicBezTo>
                      <a:cubicBezTo>
                        <a:pt x="199" y="333"/>
                        <a:pt x="197" y="322"/>
                        <a:pt x="207" y="317"/>
                      </a:cubicBezTo>
                      <a:cubicBezTo>
                        <a:pt x="217" y="312"/>
                        <a:pt x="239" y="315"/>
                        <a:pt x="255" y="308"/>
                      </a:cubicBezTo>
                      <a:cubicBezTo>
                        <a:pt x="271" y="301"/>
                        <a:pt x="289" y="296"/>
                        <a:pt x="303" y="275"/>
                      </a:cubicBezTo>
                      <a:cubicBezTo>
                        <a:pt x="317" y="254"/>
                        <a:pt x="344" y="208"/>
                        <a:pt x="342" y="179"/>
                      </a:cubicBezTo>
                      <a:cubicBezTo>
                        <a:pt x="340" y="150"/>
                        <a:pt x="302" y="123"/>
                        <a:pt x="288" y="98"/>
                      </a:cubicBezTo>
                      <a:cubicBezTo>
                        <a:pt x="274" y="73"/>
                        <a:pt x="269" y="31"/>
                        <a:pt x="256" y="27"/>
                      </a:cubicBezTo>
                      <a:cubicBezTo>
                        <a:pt x="243" y="23"/>
                        <a:pt x="218" y="70"/>
                        <a:pt x="208" y="75"/>
                      </a:cubicBezTo>
                      <a:cubicBezTo>
                        <a:pt x="198" y="80"/>
                        <a:pt x="202" y="60"/>
                        <a:pt x="198" y="56"/>
                      </a:cubicBezTo>
                      <a:cubicBezTo>
                        <a:pt x="194" y="52"/>
                        <a:pt x="197" y="50"/>
                        <a:pt x="183" y="53"/>
                      </a:cubicBezTo>
                      <a:cubicBezTo>
                        <a:pt x="169" y="56"/>
                        <a:pt x="121" y="77"/>
                        <a:pt x="112" y="75"/>
                      </a:cubicBezTo>
                      <a:cubicBezTo>
                        <a:pt x="103" y="73"/>
                        <a:pt x="126" y="52"/>
                        <a:pt x="126" y="41"/>
                      </a:cubicBezTo>
                      <a:cubicBezTo>
                        <a:pt x="126" y="30"/>
                        <a:pt x="126" y="0"/>
                        <a:pt x="114" y="11"/>
                      </a:cubicBezTo>
                      <a:cubicBezTo>
                        <a:pt x="102" y="22"/>
                        <a:pt x="63" y="89"/>
                        <a:pt x="54" y="110"/>
                      </a:cubicBezTo>
                      <a:cubicBezTo>
                        <a:pt x="45" y="131"/>
                        <a:pt x="60" y="129"/>
                        <a:pt x="60" y="137"/>
                      </a:cubicBezTo>
                      <a:cubicBezTo>
                        <a:pt x="60" y="145"/>
                        <a:pt x="58" y="158"/>
                        <a:pt x="54" y="161"/>
                      </a:cubicBezTo>
                      <a:cubicBezTo>
                        <a:pt x="50" y="164"/>
                        <a:pt x="39" y="162"/>
                        <a:pt x="36" y="155"/>
                      </a:cubicBezTo>
                      <a:cubicBezTo>
                        <a:pt x="33" y="148"/>
                        <a:pt x="37" y="119"/>
                        <a:pt x="33" y="119"/>
                      </a:cubicBezTo>
                      <a:cubicBezTo>
                        <a:pt x="29" y="119"/>
                        <a:pt x="16" y="143"/>
                        <a:pt x="12" y="152"/>
                      </a:cubicBezTo>
                      <a:cubicBezTo>
                        <a:pt x="8" y="161"/>
                        <a:pt x="12" y="168"/>
                        <a:pt x="12" y="173"/>
                      </a:cubicBezTo>
                      <a:cubicBezTo>
                        <a:pt x="12" y="178"/>
                        <a:pt x="11" y="182"/>
                        <a:pt x="9" y="185"/>
                      </a:cubicBezTo>
                      <a:cubicBezTo>
                        <a:pt x="7" y="188"/>
                        <a:pt x="0" y="190"/>
                        <a:pt x="0" y="19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100000">
                      <a:srgbClr val="FFC993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" name="Freeform 288"/>
                <p:cNvSpPr>
                  <a:spLocks/>
                </p:cNvSpPr>
                <p:nvPr/>
              </p:nvSpPr>
              <p:spPr bwMode="auto">
                <a:xfrm>
                  <a:off x="1923" y="1823"/>
                  <a:ext cx="110" cy="31"/>
                </a:xfrm>
                <a:custGeom>
                  <a:avLst/>
                  <a:gdLst>
                    <a:gd name="T0" fmla="*/ 0 w 114"/>
                    <a:gd name="T1" fmla="*/ 0 h 32"/>
                    <a:gd name="T2" fmla="*/ 39 w 114"/>
                    <a:gd name="T3" fmla="*/ 27 h 32"/>
                    <a:gd name="T4" fmla="*/ 60 w 114"/>
                    <a:gd name="T5" fmla="*/ 30 h 32"/>
                    <a:gd name="T6" fmla="*/ 81 w 114"/>
                    <a:gd name="T7" fmla="*/ 27 h 32"/>
                    <a:gd name="T8" fmla="*/ 114 w 114"/>
                    <a:gd name="T9" fmla="*/ 3 h 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4"/>
                    <a:gd name="T16" fmla="*/ 0 h 32"/>
                    <a:gd name="T17" fmla="*/ 114 w 114"/>
                    <a:gd name="T18" fmla="*/ 32 h 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4" h="32">
                      <a:moveTo>
                        <a:pt x="0" y="0"/>
                      </a:moveTo>
                      <a:cubicBezTo>
                        <a:pt x="7" y="4"/>
                        <a:pt x="29" y="22"/>
                        <a:pt x="39" y="27"/>
                      </a:cubicBezTo>
                      <a:cubicBezTo>
                        <a:pt x="49" y="32"/>
                        <a:pt x="53" y="30"/>
                        <a:pt x="60" y="30"/>
                      </a:cubicBezTo>
                      <a:cubicBezTo>
                        <a:pt x="67" y="30"/>
                        <a:pt x="72" y="32"/>
                        <a:pt x="81" y="27"/>
                      </a:cubicBezTo>
                      <a:cubicBezTo>
                        <a:pt x="90" y="22"/>
                        <a:pt x="107" y="8"/>
                        <a:pt x="114" y="3"/>
                      </a:cubicBezTo>
                    </a:path>
                  </a:pathLst>
                </a:custGeom>
                <a:noFill/>
                <a:ln w="12700">
                  <a:solidFill>
                    <a:srgbClr val="D20000"/>
                  </a:solidFill>
                  <a:round/>
                  <a:headEnd/>
                  <a:tailEnd type="none" w="sm" len="sm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" name="Freeform 289"/>
                <p:cNvSpPr>
                  <a:spLocks/>
                </p:cNvSpPr>
                <p:nvPr/>
              </p:nvSpPr>
              <p:spPr bwMode="auto">
                <a:xfrm>
                  <a:off x="1959" y="1835"/>
                  <a:ext cx="46" cy="9"/>
                </a:xfrm>
                <a:custGeom>
                  <a:avLst/>
                  <a:gdLst>
                    <a:gd name="T0" fmla="*/ 0 w 48"/>
                    <a:gd name="T1" fmla="*/ 10 h 10"/>
                    <a:gd name="T2" fmla="*/ 11 w 48"/>
                    <a:gd name="T3" fmla="*/ 0 h 10"/>
                    <a:gd name="T4" fmla="*/ 23 w 48"/>
                    <a:gd name="T5" fmla="*/ 9 h 10"/>
                    <a:gd name="T6" fmla="*/ 38 w 48"/>
                    <a:gd name="T7" fmla="*/ 0 h 10"/>
                    <a:gd name="T8" fmla="*/ 48 w 48"/>
                    <a:gd name="T9" fmla="*/ 10 h 1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10"/>
                    <a:gd name="T17" fmla="*/ 48 w 48"/>
                    <a:gd name="T18" fmla="*/ 10 h 1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10">
                      <a:moveTo>
                        <a:pt x="0" y="10"/>
                      </a:moveTo>
                      <a:cubicBezTo>
                        <a:pt x="2" y="8"/>
                        <a:pt x="7" y="0"/>
                        <a:pt x="11" y="0"/>
                      </a:cubicBezTo>
                      <a:cubicBezTo>
                        <a:pt x="15" y="0"/>
                        <a:pt x="19" y="9"/>
                        <a:pt x="23" y="9"/>
                      </a:cubicBezTo>
                      <a:cubicBezTo>
                        <a:pt x="27" y="9"/>
                        <a:pt x="34" y="0"/>
                        <a:pt x="38" y="0"/>
                      </a:cubicBezTo>
                      <a:cubicBezTo>
                        <a:pt x="42" y="0"/>
                        <a:pt x="46" y="8"/>
                        <a:pt x="48" y="10"/>
                      </a:cubicBez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" name="Freeform 290"/>
                <p:cNvSpPr>
                  <a:spLocks/>
                </p:cNvSpPr>
                <p:nvPr/>
              </p:nvSpPr>
              <p:spPr bwMode="auto">
                <a:xfrm>
                  <a:off x="1906" y="1711"/>
                  <a:ext cx="61" cy="26"/>
                </a:xfrm>
                <a:custGeom>
                  <a:avLst/>
                  <a:gdLst>
                    <a:gd name="T0" fmla="*/ 63 w 63"/>
                    <a:gd name="T1" fmla="*/ 16 h 28"/>
                    <a:gd name="T2" fmla="*/ 33 w 63"/>
                    <a:gd name="T3" fmla="*/ 4 h 28"/>
                    <a:gd name="T4" fmla="*/ 24 w 63"/>
                    <a:gd name="T5" fmla="*/ 4 h 28"/>
                    <a:gd name="T6" fmla="*/ 0 w 63"/>
                    <a:gd name="T7" fmla="*/ 28 h 2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63"/>
                    <a:gd name="T13" fmla="*/ 0 h 28"/>
                    <a:gd name="T14" fmla="*/ 63 w 63"/>
                    <a:gd name="T15" fmla="*/ 28 h 2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63" h="28">
                      <a:moveTo>
                        <a:pt x="63" y="16"/>
                      </a:moveTo>
                      <a:cubicBezTo>
                        <a:pt x="58" y="14"/>
                        <a:pt x="39" y="6"/>
                        <a:pt x="33" y="4"/>
                      </a:cubicBezTo>
                      <a:cubicBezTo>
                        <a:pt x="27" y="2"/>
                        <a:pt x="29" y="0"/>
                        <a:pt x="24" y="4"/>
                      </a:cubicBezTo>
                      <a:cubicBezTo>
                        <a:pt x="19" y="8"/>
                        <a:pt x="5" y="23"/>
                        <a:pt x="0" y="28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" name="Freeform 291"/>
                <p:cNvSpPr>
                  <a:spLocks/>
                </p:cNvSpPr>
                <p:nvPr/>
              </p:nvSpPr>
              <p:spPr bwMode="auto">
                <a:xfrm>
                  <a:off x="1926" y="1740"/>
                  <a:ext cx="26" cy="26"/>
                </a:xfrm>
                <a:custGeom>
                  <a:avLst/>
                  <a:gdLst>
                    <a:gd name="T0" fmla="*/ 27 w 27"/>
                    <a:gd name="T1" fmla="*/ 12 h 27"/>
                    <a:gd name="T2" fmla="*/ 12 w 27"/>
                    <a:gd name="T3" fmla="*/ 0 h 27"/>
                    <a:gd name="T4" fmla="*/ 0 w 27"/>
                    <a:gd name="T5" fmla="*/ 15 h 27"/>
                    <a:gd name="T6" fmla="*/ 15 w 27"/>
                    <a:gd name="T7" fmla="*/ 27 h 27"/>
                    <a:gd name="T8" fmla="*/ 27 w 27"/>
                    <a:gd name="T9" fmla="*/ 12 h 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"/>
                    <a:gd name="T16" fmla="*/ 0 h 27"/>
                    <a:gd name="T17" fmla="*/ 27 w 27"/>
                    <a:gd name="T18" fmla="*/ 27 h 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" h="27">
                      <a:moveTo>
                        <a:pt x="27" y="12"/>
                      </a:moveTo>
                      <a:cubicBezTo>
                        <a:pt x="27" y="8"/>
                        <a:pt x="16" y="0"/>
                        <a:pt x="12" y="0"/>
                      </a:cubicBezTo>
                      <a:cubicBezTo>
                        <a:pt x="8" y="0"/>
                        <a:pt x="0" y="11"/>
                        <a:pt x="0" y="15"/>
                      </a:cubicBezTo>
                      <a:cubicBezTo>
                        <a:pt x="0" y="19"/>
                        <a:pt x="11" y="27"/>
                        <a:pt x="15" y="27"/>
                      </a:cubicBezTo>
                      <a:cubicBezTo>
                        <a:pt x="19" y="27"/>
                        <a:pt x="27" y="16"/>
                        <a:pt x="27" y="1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" name="Freeform 292"/>
                <p:cNvSpPr>
                  <a:spLocks/>
                </p:cNvSpPr>
                <p:nvPr/>
              </p:nvSpPr>
              <p:spPr bwMode="auto">
                <a:xfrm>
                  <a:off x="1905" y="1719"/>
                  <a:ext cx="62" cy="35"/>
                </a:xfrm>
                <a:custGeom>
                  <a:avLst/>
                  <a:gdLst>
                    <a:gd name="T0" fmla="*/ 4 w 64"/>
                    <a:gd name="T1" fmla="*/ 31 h 36"/>
                    <a:gd name="T2" fmla="*/ 4 w 64"/>
                    <a:gd name="T3" fmla="*/ 22 h 36"/>
                    <a:gd name="T4" fmla="*/ 31 w 64"/>
                    <a:gd name="T5" fmla="*/ 1 h 36"/>
                    <a:gd name="T6" fmla="*/ 61 w 64"/>
                    <a:gd name="T7" fmla="*/ 13 h 36"/>
                    <a:gd name="T8" fmla="*/ 52 w 64"/>
                    <a:gd name="T9" fmla="*/ 31 h 36"/>
                    <a:gd name="T10" fmla="*/ 34 w 64"/>
                    <a:gd name="T11" fmla="*/ 19 h 36"/>
                    <a:gd name="T12" fmla="*/ 13 w 64"/>
                    <a:gd name="T13" fmla="*/ 34 h 36"/>
                    <a:gd name="T14" fmla="*/ 4 w 64"/>
                    <a:gd name="T15" fmla="*/ 31 h 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64"/>
                    <a:gd name="T25" fmla="*/ 0 h 36"/>
                    <a:gd name="T26" fmla="*/ 64 w 64"/>
                    <a:gd name="T27" fmla="*/ 36 h 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64" h="36">
                      <a:moveTo>
                        <a:pt x="4" y="31"/>
                      </a:moveTo>
                      <a:cubicBezTo>
                        <a:pt x="3" y="29"/>
                        <a:pt x="0" y="27"/>
                        <a:pt x="4" y="22"/>
                      </a:cubicBezTo>
                      <a:cubicBezTo>
                        <a:pt x="8" y="17"/>
                        <a:pt x="22" y="2"/>
                        <a:pt x="31" y="1"/>
                      </a:cubicBezTo>
                      <a:cubicBezTo>
                        <a:pt x="40" y="0"/>
                        <a:pt x="58" y="8"/>
                        <a:pt x="61" y="13"/>
                      </a:cubicBezTo>
                      <a:cubicBezTo>
                        <a:pt x="64" y="18"/>
                        <a:pt x="56" y="30"/>
                        <a:pt x="52" y="31"/>
                      </a:cubicBezTo>
                      <a:cubicBezTo>
                        <a:pt x="48" y="32"/>
                        <a:pt x="40" y="19"/>
                        <a:pt x="34" y="19"/>
                      </a:cubicBezTo>
                      <a:cubicBezTo>
                        <a:pt x="28" y="19"/>
                        <a:pt x="18" y="32"/>
                        <a:pt x="13" y="34"/>
                      </a:cubicBezTo>
                      <a:cubicBezTo>
                        <a:pt x="8" y="36"/>
                        <a:pt x="4" y="34"/>
                        <a:pt x="4" y="3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17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" name="Freeform 293"/>
                <p:cNvSpPr>
                  <a:spLocks/>
                </p:cNvSpPr>
                <p:nvPr/>
              </p:nvSpPr>
              <p:spPr bwMode="auto">
                <a:xfrm flipH="1">
                  <a:off x="2005" y="1707"/>
                  <a:ext cx="61" cy="27"/>
                </a:xfrm>
                <a:custGeom>
                  <a:avLst/>
                  <a:gdLst>
                    <a:gd name="T0" fmla="*/ 63 w 63"/>
                    <a:gd name="T1" fmla="*/ 16 h 28"/>
                    <a:gd name="T2" fmla="*/ 33 w 63"/>
                    <a:gd name="T3" fmla="*/ 4 h 28"/>
                    <a:gd name="T4" fmla="*/ 24 w 63"/>
                    <a:gd name="T5" fmla="*/ 4 h 28"/>
                    <a:gd name="T6" fmla="*/ 0 w 63"/>
                    <a:gd name="T7" fmla="*/ 28 h 2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63"/>
                    <a:gd name="T13" fmla="*/ 0 h 28"/>
                    <a:gd name="T14" fmla="*/ 63 w 63"/>
                    <a:gd name="T15" fmla="*/ 28 h 2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63" h="28">
                      <a:moveTo>
                        <a:pt x="63" y="16"/>
                      </a:moveTo>
                      <a:cubicBezTo>
                        <a:pt x="58" y="14"/>
                        <a:pt x="39" y="6"/>
                        <a:pt x="33" y="4"/>
                      </a:cubicBezTo>
                      <a:cubicBezTo>
                        <a:pt x="27" y="2"/>
                        <a:pt x="29" y="0"/>
                        <a:pt x="24" y="4"/>
                      </a:cubicBezTo>
                      <a:cubicBezTo>
                        <a:pt x="19" y="8"/>
                        <a:pt x="5" y="23"/>
                        <a:pt x="0" y="28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" name="Freeform 294"/>
                <p:cNvSpPr>
                  <a:spLocks/>
                </p:cNvSpPr>
                <p:nvPr/>
              </p:nvSpPr>
              <p:spPr bwMode="auto">
                <a:xfrm flipH="1">
                  <a:off x="2020" y="1736"/>
                  <a:ext cx="26" cy="26"/>
                </a:xfrm>
                <a:custGeom>
                  <a:avLst/>
                  <a:gdLst>
                    <a:gd name="T0" fmla="*/ 27 w 27"/>
                    <a:gd name="T1" fmla="*/ 12 h 27"/>
                    <a:gd name="T2" fmla="*/ 12 w 27"/>
                    <a:gd name="T3" fmla="*/ 0 h 27"/>
                    <a:gd name="T4" fmla="*/ 0 w 27"/>
                    <a:gd name="T5" fmla="*/ 15 h 27"/>
                    <a:gd name="T6" fmla="*/ 15 w 27"/>
                    <a:gd name="T7" fmla="*/ 27 h 27"/>
                    <a:gd name="T8" fmla="*/ 27 w 27"/>
                    <a:gd name="T9" fmla="*/ 12 h 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"/>
                    <a:gd name="T16" fmla="*/ 0 h 27"/>
                    <a:gd name="T17" fmla="*/ 27 w 27"/>
                    <a:gd name="T18" fmla="*/ 27 h 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" h="27">
                      <a:moveTo>
                        <a:pt x="27" y="12"/>
                      </a:moveTo>
                      <a:cubicBezTo>
                        <a:pt x="27" y="8"/>
                        <a:pt x="16" y="0"/>
                        <a:pt x="12" y="0"/>
                      </a:cubicBezTo>
                      <a:cubicBezTo>
                        <a:pt x="8" y="0"/>
                        <a:pt x="0" y="11"/>
                        <a:pt x="0" y="15"/>
                      </a:cubicBezTo>
                      <a:cubicBezTo>
                        <a:pt x="0" y="19"/>
                        <a:pt x="11" y="27"/>
                        <a:pt x="15" y="27"/>
                      </a:cubicBezTo>
                      <a:cubicBezTo>
                        <a:pt x="19" y="27"/>
                        <a:pt x="27" y="16"/>
                        <a:pt x="27" y="1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4" name="Freeform 295"/>
                <p:cNvSpPr>
                  <a:spLocks/>
                </p:cNvSpPr>
                <p:nvPr/>
              </p:nvSpPr>
              <p:spPr bwMode="auto">
                <a:xfrm flipH="1">
                  <a:off x="2005" y="1716"/>
                  <a:ext cx="62" cy="34"/>
                </a:xfrm>
                <a:custGeom>
                  <a:avLst/>
                  <a:gdLst>
                    <a:gd name="T0" fmla="*/ 4 w 64"/>
                    <a:gd name="T1" fmla="*/ 31 h 36"/>
                    <a:gd name="T2" fmla="*/ 4 w 64"/>
                    <a:gd name="T3" fmla="*/ 22 h 36"/>
                    <a:gd name="T4" fmla="*/ 31 w 64"/>
                    <a:gd name="T5" fmla="*/ 1 h 36"/>
                    <a:gd name="T6" fmla="*/ 61 w 64"/>
                    <a:gd name="T7" fmla="*/ 13 h 36"/>
                    <a:gd name="T8" fmla="*/ 52 w 64"/>
                    <a:gd name="T9" fmla="*/ 31 h 36"/>
                    <a:gd name="T10" fmla="*/ 34 w 64"/>
                    <a:gd name="T11" fmla="*/ 19 h 36"/>
                    <a:gd name="T12" fmla="*/ 13 w 64"/>
                    <a:gd name="T13" fmla="*/ 34 h 36"/>
                    <a:gd name="T14" fmla="*/ 4 w 64"/>
                    <a:gd name="T15" fmla="*/ 31 h 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64"/>
                    <a:gd name="T25" fmla="*/ 0 h 36"/>
                    <a:gd name="T26" fmla="*/ 64 w 64"/>
                    <a:gd name="T27" fmla="*/ 36 h 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64" h="36">
                      <a:moveTo>
                        <a:pt x="4" y="31"/>
                      </a:moveTo>
                      <a:cubicBezTo>
                        <a:pt x="3" y="29"/>
                        <a:pt x="0" y="27"/>
                        <a:pt x="4" y="22"/>
                      </a:cubicBezTo>
                      <a:cubicBezTo>
                        <a:pt x="8" y="17"/>
                        <a:pt x="22" y="2"/>
                        <a:pt x="31" y="1"/>
                      </a:cubicBezTo>
                      <a:cubicBezTo>
                        <a:pt x="40" y="0"/>
                        <a:pt x="58" y="8"/>
                        <a:pt x="61" y="13"/>
                      </a:cubicBezTo>
                      <a:cubicBezTo>
                        <a:pt x="64" y="18"/>
                        <a:pt x="56" y="30"/>
                        <a:pt x="52" y="31"/>
                      </a:cubicBezTo>
                      <a:cubicBezTo>
                        <a:pt x="48" y="32"/>
                        <a:pt x="40" y="19"/>
                        <a:pt x="34" y="19"/>
                      </a:cubicBezTo>
                      <a:cubicBezTo>
                        <a:pt x="28" y="19"/>
                        <a:pt x="18" y="32"/>
                        <a:pt x="13" y="34"/>
                      </a:cubicBezTo>
                      <a:cubicBezTo>
                        <a:pt x="8" y="36"/>
                        <a:pt x="4" y="34"/>
                        <a:pt x="4" y="3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17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5" name="Freeform 296"/>
                <p:cNvSpPr>
                  <a:spLocks/>
                </p:cNvSpPr>
                <p:nvPr/>
              </p:nvSpPr>
              <p:spPr bwMode="auto">
                <a:xfrm>
                  <a:off x="1986" y="1681"/>
                  <a:ext cx="99" cy="102"/>
                </a:xfrm>
                <a:custGeom>
                  <a:avLst/>
                  <a:gdLst>
                    <a:gd name="T0" fmla="*/ 4 w 102"/>
                    <a:gd name="T1" fmla="*/ 35 h 107"/>
                    <a:gd name="T2" fmla="*/ 37 w 102"/>
                    <a:gd name="T3" fmla="*/ 5 h 107"/>
                    <a:gd name="T4" fmla="*/ 67 w 102"/>
                    <a:gd name="T5" fmla="*/ 5 h 107"/>
                    <a:gd name="T6" fmla="*/ 97 w 102"/>
                    <a:gd name="T7" fmla="*/ 35 h 107"/>
                    <a:gd name="T8" fmla="*/ 97 w 102"/>
                    <a:gd name="T9" fmla="*/ 68 h 107"/>
                    <a:gd name="T10" fmla="*/ 70 w 102"/>
                    <a:gd name="T11" fmla="*/ 101 h 107"/>
                    <a:gd name="T12" fmla="*/ 40 w 102"/>
                    <a:gd name="T13" fmla="*/ 104 h 107"/>
                    <a:gd name="T14" fmla="*/ 13 w 102"/>
                    <a:gd name="T15" fmla="*/ 92 h 107"/>
                    <a:gd name="T16" fmla="*/ 1 w 102"/>
                    <a:gd name="T17" fmla="*/ 65 h 107"/>
                    <a:gd name="T18" fmla="*/ 4 w 102"/>
                    <a:gd name="T19" fmla="*/ 35 h 10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02"/>
                    <a:gd name="T31" fmla="*/ 0 h 107"/>
                    <a:gd name="T32" fmla="*/ 102 w 102"/>
                    <a:gd name="T33" fmla="*/ 107 h 107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02" h="107">
                      <a:moveTo>
                        <a:pt x="4" y="35"/>
                      </a:moveTo>
                      <a:cubicBezTo>
                        <a:pt x="9" y="25"/>
                        <a:pt x="27" y="10"/>
                        <a:pt x="37" y="5"/>
                      </a:cubicBezTo>
                      <a:cubicBezTo>
                        <a:pt x="47" y="0"/>
                        <a:pt x="57" y="0"/>
                        <a:pt x="67" y="5"/>
                      </a:cubicBezTo>
                      <a:cubicBezTo>
                        <a:pt x="77" y="10"/>
                        <a:pt x="92" y="25"/>
                        <a:pt x="97" y="35"/>
                      </a:cubicBezTo>
                      <a:cubicBezTo>
                        <a:pt x="102" y="45"/>
                        <a:pt x="101" y="57"/>
                        <a:pt x="97" y="68"/>
                      </a:cubicBezTo>
                      <a:cubicBezTo>
                        <a:pt x="93" y="79"/>
                        <a:pt x="79" y="95"/>
                        <a:pt x="70" y="101"/>
                      </a:cubicBezTo>
                      <a:cubicBezTo>
                        <a:pt x="61" y="107"/>
                        <a:pt x="49" y="105"/>
                        <a:pt x="40" y="104"/>
                      </a:cubicBezTo>
                      <a:cubicBezTo>
                        <a:pt x="31" y="103"/>
                        <a:pt x="19" y="98"/>
                        <a:pt x="13" y="92"/>
                      </a:cubicBezTo>
                      <a:cubicBezTo>
                        <a:pt x="7" y="86"/>
                        <a:pt x="2" y="74"/>
                        <a:pt x="1" y="65"/>
                      </a:cubicBezTo>
                      <a:cubicBezTo>
                        <a:pt x="0" y="56"/>
                        <a:pt x="4" y="41"/>
                        <a:pt x="4" y="35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" name="Freeform 297"/>
                <p:cNvSpPr>
                  <a:spLocks/>
                </p:cNvSpPr>
                <p:nvPr/>
              </p:nvSpPr>
              <p:spPr bwMode="auto">
                <a:xfrm>
                  <a:off x="1883" y="1687"/>
                  <a:ext cx="101" cy="99"/>
                </a:xfrm>
                <a:custGeom>
                  <a:avLst/>
                  <a:gdLst>
                    <a:gd name="T0" fmla="*/ 2 w 104"/>
                    <a:gd name="T1" fmla="*/ 32 h 104"/>
                    <a:gd name="T2" fmla="*/ 29 w 104"/>
                    <a:gd name="T3" fmla="*/ 8 h 104"/>
                    <a:gd name="T4" fmla="*/ 74 w 104"/>
                    <a:gd name="T5" fmla="*/ 5 h 104"/>
                    <a:gd name="T6" fmla="*/ 101 w 104"/>
                    <a:gd name="T7" fmla="*/ 38 h 104"/>
                    <a:gd name="T8" fmla="*/ 95 w 104"/>
                    <a:gd name="T9" fmla="*/ 74 h 104"/>
                    <a:gd name="T10" fmla="*/ 74 w 104"/>
                    <a:gd name="T11" fmla="*/ 98 h 104"/>
                    <a:gd name="T12" fmla="*/ 62 w 104"/>
                    <a:gd name="T13" fmla="*/ 98 h 104"/>
                    <a:gd name="T14" fmla="*/ 32 w 104"/>
                    <a:gd name="T15" fmla="*/ 101 h 104"/>
                    <a:gd name="T16" fmla="*/ 8 w 104"/>
                    <a:gd name="T17" fmla="*/ 80 h 104"/>
                    <a:gd name="T18" fmla="*/ 5 w 104"/>
                    <a:gd name="T19" fmla="*/ 62 h 104"/>
                    <a:gd name="T20" fmla="*/ 2 w 104"/>
                    <a:gd name="T21" fmla="*/ 32 h 1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04"/>
                    <a:gd name="T34" fmla="*/ 0 h 104"/>
                    <a:gd name="T35" fmla="*/ 104 w 104"/>
                    <a:gd name="T36" fmla="*/ 104 h 104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04" h="104">
                      <a:moveTo>
                        <a:pt x="2" y="32"/>
                      </a:moveTo>
                      <a:cubicBezTo>
                        <a:pt x="6" y="23"/>
                        <a:pt x="17" y="12"/>
                        <a:pt x="29" y="8"/>
                      </a:cubicBezTo>
                      <a:cubicBezTo>
                        <a:pt x="41" y="4"/>
                        <a:pt x="62" y="0"/>
                        <a:pt x="74" y="5"/>
                      </a:cubicBezTo>
                      <a:cubicBezTo>
                        <a:pt x="86" y="10"/>
                        <a:pt x="98" y="27"/>
                        <a:pt x="101" y="38"/>
                      </a:cubicBezTo>
                      <a:cubicBezTo>
                        <a:pt x="104" y="49"/>
                        <a:pt x="99" y="64"/>
                        <a:pt x="95" y="74"/>
                      </a:cubicBezTo>
                      <a:cubicBezTo>
                        <a:pt x="91" y="84"/>
                        <a:pt x="79" y="94"/>
                        <a:pt x="74" y="98"/>
                      </a:cubicBezTo>
                      <a:cubicBezTo>
                        <a:pt x="69" y="102"/>
                        <a:pt x="69" y="97"/>
                        <a:pt x="62" y="98"/>
                      </a:cubicBezTo>
                      <a:cubicBezTo>
                        <a:pt x="55" y="99"/>
                        <a:pt x="41" y="104"/>
                        <a:pt x="32" y="101"/>
                      </a:cubicBezTo>
                      <a:cubicBezTo>
                        <a:pt x="23" y="98"/>
                        <a:pt x="12" y="87"/>
                        <a:pt x="8" y="80"/>
                      </a:cubicBezTo>
                      <a:cubicBezTo>
                        <a:pt x="4" y="73"/>
                        <a:pt x="6" y="70"/>
                        <a:pt x="5" y="62"/>
                      </a:cubicBezTo>
                      <a:cubicBezTo>
                        <a:pt x="4" y="54"/>
                        <a:pt x="0" y="40"/>
                        <a:pt x="2" y="32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7" name="Freeform 298"/>
                <p:cNvSpPr>
                  <a:spLocks/>
                </p:cNvSpPr>
                <p:nvPr/>
              </p:nvSpPr>
              <p:spPr bwMode="auto">
                <a:xfrm>
                  <a:off x="2031" y="1766"/>
                  <a:ext cx="67" cy="78"/>
                </a:xfrm>
                <a:custGeom>
                  <a:avLst/>
                  <a:gdLst>
                    <a:gd name="T0" fmla="*/ 60 w 70"/>
                    <a:gd name="T1" fmla="*/ 6 h 82"/>
                    <a:gd name="T2" fmla="*/ 63 w 70"/>
                    <a:gd name="T3" fmla="*/ 39 h 82"/>
                    <a:gd name="T4" fmla="*/ 43 w 70"/>
                    <a:gd name="T5" fmla="*/ 81 h 82"/>
                    <a:gd name="T6" fmla="*/ 3 w 70"/>
                    <a:gd name="T7" fmla="*/ 30 h 82"/>
                    <a:gd name="T8" fmla="*/ 60 w 70"/>
                    <a:gd name="T9" fmla="*/ 6 h 8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0"/>
                    <a:gd name="T16" fmla="*/ 0 h 82"/>
                    <a:gd name="T17" fmla="*/ 70 w 70"/>
                    <a:gd name="T18" fmla="*/ 82 h 8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0" h="82">
                      <a:moveTo>
                        <a:pt x="60" y="6"/>
                      </a:moveTo>
                      <a:cubicBezTo>
                        <a:pt x="70" y="8"/>
                        <a:pt x="66" y="27"/>
                        <a:pt x="63" y="39"/>
                      </a:cubicBezTo>
                      <a:cubicBezTo>
                        <a:pt x="60" y="51"/>
                        <a:pt x="53" y="82"/>
                        <a:pt x="43" y="81"/>
                      </a:cubicBezTo>
                      <a:cubicBezTo>
                        <a:pt x="33" y="80"/>
                        <a:pt x="0" y="42"/>
                        <a:pt x="3" y="30"/>
                      </a:cubicBezTo>
                      <a:cubicBezTo>
                        <a:pt x="6" y="18"/>
                        <a:pt x="50" y="0"/>
                        <a:pt x="60" y="6"/>
                      </a:cubicBezTo>
                      <a:close/>
                    </a:path>
                  </a:pathLst>
                </a:custGeom>
                <a:solidFill>
                  <a:srgbClr val="FDA1F0"/>
                </a:solidFill>
                <a:ln w="317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8" name="Freeform 299"/>
                <p:cNvSpPr>
                  <a:spLocks/>
                </p:cNvSpPr>
                <p:nvPr/>
              </p:nvSpPr>
              <p:spPr bwMode="auto">
                <a:xfrm>
                  <a:off x="1866" y="1795"/>
                  <a:ext cx="71" cy="49"/>
                </a:xfrm>
                <a:custGeom>
                  <a:avLst/>
                  <a:gdLst>
                    <a:gd name="T0" fmla="*/ 10 w 73"/>
                    <a:gd name="T1" fmla="*/ 0 h 52"/>
                    <a:gd name="T2" fmla="*/ 7 w 73"/>
                    <a:gd name="T3" fmla="*/ 33 h 52"/>
                    <a:gd name="T4" fmla="*/ 28 w 73"/>
                    <a:gd name="T5" fmla="*/ 51 h 52"/>
                    <a:gd name="T6" fmla="*/ 70 w 73"/>
                    <a:gd name="T7" fmla="*/ 27 h 52"/>
                    <a:gd name="T8" fmla="*/ 10 w 73"/>
                    <a:gd name="T9" fmla="*/ 0 h 5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3"/>
                    <a:gd name="T16" fmla="*/ 0 h 52"/>
                    <a:gd name="T17" fmla="*/ 73 w 73"/>
                    <a:gd name="T18" fmla="*/ 52 h 5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3" h="52">
                      <a:moveTo>
                        <a:pt x="10" y="0"/>
                      </a:moveTo>
                      <a:cubicBezTo>
                        <a:pt x="0" y="1"/>
                        <a:pt x="4" y="25"/>
                        <a:pt x="7" y="33"/>
                      </a:cubicBezTo>
                      <a:cubicBezTo>
                        <a:pt x="10" y="41"/>
                        <a:pt x="18" y="52"/>
                        <a:pt x="28" y="51"/>
                      </a:cubicBezTo>
                      <a:cubicBezTo>
                        <a:pt x="38" y="50"/>
                        <a:pt x="73" y="35"/>
                        <a:pt x="70" y="27"/>
                      </a:cubicBezTo>
                      <a:cubicBezTo>
                        <a:pt x="67" y="19"/>
                        <a:pt x="23" y="0"/>
                        <a:pt x="10" y="0"/>
                      </a:cubicBezTo>
                      <a:close/>
                    </a:path>
                  </a:pathLst>
                </a:custGeom>
                <a:solidFill>
                  <a:srgbClr val="FDA1F0"/>
                </a:solidFill>
                <a:ln w="317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6" name="Freeform 300"/>
            <p:cNvSpPr>
              <a:spLocks/>
            </p:cNvSpPr>
            <p:nvPr/>
          </p:nvSpPr>
          <p:spPr bwMode="auto">
            <a:xfrm>
              <a:off x="1050" y="345"/>
              <a:ext cx="42" cy="17"/>
            </a:xfrm>
            <a:custGeom>
              <a:avLst/>
              <a:gdLst>
                <a:gd name="T0" fmla="*/ 0 w 42"/>
                <a:gd name="T1" fmla="*/ 9 h 17"/>
                <a:gd name="T2" fmla="*/ 6 w 42"/>
                <a:gd name="T3" fmla="*/ 15 h 17"/>
                <a:gd name="T4" fmla="*/ 21 w 42"/>
                <a:gd name="T5" fmla="*/ 0 h 17"/>
                <a:gd name="T6" fmla="*/ 36 w 42"/>
                <a:gd name="T7" fmla="*/ 15 h 17"/>
                <a:gd name="T8" fmla="*/ 42 w 42"/>
                <a:gd name="T9" fmla="*/ 1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17"/>
                <a:gd name="T17" fmla="*/ 42 w 42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17">
                  <a:moveTo>
                    <a:pt x="0" y="9"/>
                  </a:moveTo>
                  <a:cubicBezTo>
                    <a:pt x="1" y="9"/>
                    <a:pt x="3" y="16"/>
                    <a:pt x="6" y="15"/>
                  </a:cubicBezTo>
                  <a:cubicBezTo>
                    <a:pt x="9" y="14"/>
                    <a:pt x="16" y="0"/>
                    <a:pt x="21" y="0"/>
                  </a:cubicBezTo>
                  <a:cubicBezTo>
                    <a:pt x="26" y="0"/>
                    <a:pt x="33" y="13"/>
                    <a:pt x="36" y="15"/>
                  </a:cubicBezTo>
                  <a:cubicBezTo>
                    <a:pt x="39" y="17"/>
                    <a:pt x="41" y="13"/>
                    <a:pt x="42" y="1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9" name="Group 302"/>
          <p:cNvGrpSpPr>
            <a:grpSpLocks/>
          </p:cNvGrpSpPr>
          <p:nvPr/>
        </p:nvGrpSpPr>
        <p:grpSpPr bwMode="auto">
          <a:xfrm>
            <a:off x="609600" y="3962400"/>
            <a:ext cx="1143000" cy="2057400"/>
            <a:chOff x="288" y="2928"/>
            <a:chExt cx="576" cy="1056"/>
          </a:xfrm>
        </p:grpSpPr>
        <p:grpSp>
          <p:nvGrpSpPr>
            <p:cNvPr id="40" name="Group 303"/>
            <p:cNvGrpSpPr>
              <a:grpSpLocks/>
            </p:cNvGrpSpPr>
            <p:nvPr/>
          </p:nvGrpSpPr>
          <p:grpSpPr bwMode="auto">
            <a:xfrm>
              <a:off x="288" y="2928"/>
              <a:ext cx="576" cy="1056"/>
              <a:chOff x="288" y="2928"/>
              <a:chExt cx="576" cy="1056"/>
            </a:xfrm>
          </p:grpSpPr>
          <p:sp>
            <p:nvSpPr>
              <p:cNvPr id="42" name="Freeform 304"/>
              <p:cNvSpPr>
                <a:spLocks/>
              </p:cNvSpPr>
              <p:nvPr/>
            </p:nvSpPr>
            <p:spPr bwMode="auto">
              <a:xfrm>
                <a:off x="586" y="3714"/>
                <a:ext cx="1" cy="238"/>
              </a:xfrm>
              <a:custGeom>
                <a:avLst/>
                <a:gdLst>
                  <a:gd name="T0" fmla="*/ 0 w 1"/>
                  <a:gd name="T1" fmla="*/ 0 h 256"/>
                  <a:gd name="T2" fmla="*/ 0 w 1"/>
                  <a:gd name="T3" fmla="*/ 256 h 256"/>
                  <a:gd name="T4" fmla="*/ 0 60000 65536"/>
                  <a:gd name="T5" fmla="*/ 0 60000 65536"/>
                  <a:gd name="T6" fmla="*/ 0 w 1"/>
                  <a:gd name="T7" fmla="*/ 0 h 256"/>
                  <a:gd name="T8" fmla="*/ 1 w 1"/>
                  <a:gd name="T9" fmla="*/ 256 h 25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256">
                    <a:moveTo>
                      <a:pt x="0" y="0"/>
                    </a:moveTo>
                    <a:lnTo>
                      <a:pt x="0" y="25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Freeform 305"/>
              <p:cNvSpPr>
                <a:spLocks/>
              </p:cNvSpPr>
              <p:nvPr/>
            </p:nvSpPr>
            <p:spPr bwMode="auto">
              <a:xfrm>
                <a:off x="379" y="3568"/>
                <a:ext cx="416" cy="394"/>
              </a:xfrm>
              <a:custGeom>
                <a:avLst/>
                <a:gdLst>
                  <a:gd name="T0" fmla="*/ 79 w 468"/>
                  <a:gd name="T1" fmla="*/ 8 h 423"/>
                  <a:gd name="T2" fmla="*/ 313 w 468"/>
                  <a:gd name="T3" fmla="*/ 8 h 423"/>
                  <a:gd name="T4" fmla="*/ 367 w 468"/>
                  <a:gd name="T5" fmla="*/ 8 h 423"/>
                  <a:gd name="T6" fmla="*/ 385 w 468"/>
                  <a:gd name="T7" fmla="*/ 28 h 423"/>
                  <a:gd name="T8" fmla="*/ 417 w 468"/>
                  <a:gd name="T9" fmla="*/ 84 h 423"/>
                  <a:gd name="T10" fmla="*/ 433 w 468"/>
                  <a:gd name="T11" fmla="*/ 132 h 423"/>
                  <a:gd name="T12" fmla="*/ 463 w 468"/>
                  <a:gd name="T13" fmla="*/ 200 h 423"/>
                  <a:gd name="T14" fmla="*/ 463 w 468"/>
                  <a:gd name="T15" fmla="*/ 296 h 423"/>
                  <a:gd name="T16" fmla="*/ 437 w 468"/>
                  <a:gd name="T17" fmla="*/ 348 h 423"/>
                  <a:gd name="T18" fmla="*/ 429 w 468"/>
                  <a:gd name="T19" fmla="*/ 404 h 423"/>
                  <a:gd name="T20" fmla="*/ 425 w 468"/>
                  <a:gd name="T21" fmla="*/ 420 h 423"/>
                  <a:gd name="T22" fmla="*/ 393 w 468"/>
                  <a:gd name="T23" fmla="*/ 388 h 423"/>
                  <a:gd name="T24" fmla="*/ 369 w 468"/>
                  <a:gd name="T25" fmla="*/ 372 h 423"/>
                  <a:gd name="T26" fmla="*/ 317 w 468"/>
                  <a:gd name="T27" fmla="*/ 360 h 423"/>
                  <a:gd name="T28" fmla="*/ 273 w 468"/>
                  <a:gd name="T29" fmla="*/ 380 h 423"/>
                  <a:gd name="T30" fmla="*/ 237 w 468"/>
                  <a:gd name="T31" fmla="*/ 408 h 423"/>
                  <a:gd name="T32" fmla="*/ 223 w 468"/>
                  <a:gd name="T33" fmla="*/ 392 h 423"/>
                  <a:gd name="T34" fmla="*/ 165 w 468"/>
                  <a:gd name="T35" fmla="*/ 368 h 423"/>
                  <a:gd name="T36" fmla="*/ 105 w 468"/>
                  <a:gd name="T37" fmla="*/ 368 h 423"/>
                  <a:gd name="T38" fmla="*/ 73 w 468"/>
                  <a:gd name="T39" fmla="*/ 400 h 423"/>
                  <a:gd name="T40" fmla="*/ 49 w 468"/>
                  <a:gd name="T41" fmla="*/ 412 h 423"/>
                  <a:gd name="T42" fmla="*/ 31 w 468"/>
                  <a:gd name="T43" fmla="*/ 392 h 423"/>
                  <a:gd name="T44" fmla="*/ 13 w 468"/>
                  <a:gd name="T45" fmla="*/ 340 h 423"/>
                  <a:gd name="T46" fmla="*/ 1 w 468"/>
                  <a:gd name="T47" fmla="*/ 272 h 423"/>
                  <a:gd name="T48" fmla="*/ 5 w 468"/>
                  <a:gd name="T49" fmla="*/ 212 h 423"/>
                  <a:gd name="T50" fmla="*/ 31 w 468"/>
                  <a:gd name="T51" fmla="*/ 152 h 423"/>
                  <a:gd name="T52" fmla="*/ 57 w 468"/>
                  <a:gd name="T53" fmla="*/ 100 h 423"/>
                  <a:gd name="T54" fmla="*/ 79 w 468"/>
                  <a:gd name="T55" fmla="*/ 8 h 423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468"/>
                  <a:gd name="T85" fmla="*/ 0 h 423"/>
                  <a:gd name="T86" fmla="*/ 468 w 468"/>
                  <a:gd name="T87" fmla="*/ 423 h 423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468" h="423">
                    <a:moveTo>
                      <a:pt x="79" y="8"/>
                    </a:moveTo>
                    <a:cubicBezTo>
                      <a:pt x="118" y="0"/>
                      <a:pt x="265" y="8"/>
                      <a:pt x="313" y="8"/>
                    </a:cubicBezTo>
                    <a:cubicBezTo>
                      <a:pt x="361" y="8"/>
                      <a:pt x="355" y="5"/>
                      <a:pt x="367" y="8"/>
                    </a:cubicBezTo>
                    <a:cubicBezTo>
                      <a:pt x="379" y="11"/>
                      <a:pt x="377" y="15"/>
                      <a:pt x="385" y="28"/>
                    </a:cubicBezTo>
                    <a:cubicBezTo>
                      <a:pt x="393" y="41"/>
                      <a:pt x="409" y="67"/>
                      <a:pt x="417" y="84"/>
                    </a:cubicBezTo>
                    <a:cubicBezTo>
                      <a:pt x="425" y="101"/>
                      <a:pt x="425" y="113"/>
                      <a:pt x="433" y="132"/>
                    </a:cubicBezTo>
                    <a:cubicBezTo>
                      <a:pt x="441" y="151"/>
                      <a:pt x="458" y="173"/>
                      <a:pt x="463" y="200"/>
                    </a:cubicBezTo>
                    <a:cubicBezTo>
                      <a:pt x="468" y="227"/>
                      <a:pt x="467" y="271"/>
                      <a:pt x="463" y="296"/>
                    </a:cubicBezTo>
                    <a:cubicBezTo>
                      <a:pt x="459" y="321"/>
                      <a:pt x="443" y="330"/>
                      <a:pt x="437" y="348"/>
                    </a:cubicBezTo>
                    <a:cubicBezTo>
                      <a:pt x="431" y="366"/>
                      <a:pt x="431" y="392"/>
                      <a:pt x="429" y="404"/>
                    </a:cubicBezTo>
                    <a:cubicBezTo>
                      <a:pt x="427" y="416"/>
                      <a:pt x="431" y="423"/>
                      <a:pt x="425" y="420"/>
                    </a:cubicBezTo>
                    <a:cubicBezTo>
                      <a:pt x="419" y="417"/>
                      <a:pt x="402" y="396"/>
                      <a:pt x="393" y="388"/>
                    </a:cubicBezTo>
                    <a:cubicBezTo>
                      <a:pt x="384" y="380"/>
                      <a:pt x="382" y="377"/>
                      <a:pt x="369" y="372"/>
                    </a:cubicBezTo>
                    <a:cubicBezTo>
                      <a:pt x="356" y="367"/>
                      <a:pt x="333" y="359"/>
                      <a:pt x="317" y="360"/>
                    </a:cubicBezTo>
                    <a:cubicBezTo>
                      <a:pt x="301" y="361"/>
                      <a:pt x="286" y="372"/>
                      <a:pt x="273" y="380"/>
                    </a:cubicBezTo>
                    <a:cubicBezTo>
                      <a:pt x="260" y="388"/>
                      <a:pt x="245" y="406"/>
                      <a:pt x="237" y="408"/>
                    </a:cubicBezTo>
                    <a:cubicBezTo>
                      <a:pt x="229" y="410"/>
                      <a:pt x="235" y="399"/>
                      <a:pt x="223" y="392"/>
                    </a:cubicBezTo>
                    <a:cubicBezTo>
                      <a:pt x="211" y="385"/>
                      <a:pt x="185" y="372"/>
                      <a:pt x="165" y="368"/>
                    </a:cubicBezTo>
                    <a:cubicBezTo>
                      <a:pt x="145" y="364"/>
                      <a:pt x="120" y="363"/>
                      <a:pt x="105" y="368"/>
                    </a:cubicBezTo>
                    <a:cubicBezTo>
                      <a:pt x="90" y="373"/>
                      <a:pt x="82" y="393"/>
                      <a:pt x="73" y="400"/>
                    </a:cubicBezTo>
                    <a:cubicBezTo>
                      <a:pt x="64" y="407"/>
                      <a:pt x="56" y="413"/>
                      <a:pt x="49" y="412"/>
                    </a:cubicBezTo>
                    <a:cubicBezTo>
                      <a:pt x="42" y="411"/>
                      <a:pt x="37" y="404"/>
                      <a:pt x="31" y="392"/>
                    </a:cubicBezTo>
                    <a:cubicBezTo>
                      <a:pt x="25" y="380"/>
                      <a:pt x="18" y="360"/>
                      <a:pt x="13" y="340"/>
                    </a:cubicBezTo>
                    <a:cubicBezTo>
                      <a:pt x="8" y="320"/>
                      <a:pt x="2" y="293"/>
                      <a:pt x="1" y="272"/>
                    </a:cubicBezTo>
                    <a:cubicBezTo>
                      <a:pt x="0" y="251"/>
                      <a:pt x="0" y="232"/>
                      <a:pt x="5" y="212"/>
                    </a:cubicBezTo>
                    <a:cubicBezTo>
                      <a:pt x="10" y="192"/>
                      <a:pt x="22" y="171"/>
                      <a:pt x="31" y="152"/>
                    </a:cubicBezTo>
                    <a:cubicBezTo>
                      <a:pt x="40" y="133"/>
                      <a:pt x="49" y="124"/>
                      <a:pt x="57" y="100"/>
                    </a:cubicBezTo>
                    <a:cubicBezTo>
                      <a:pt x="65" y="76"/>
                      <a:pt x="75" y="27"/>
                      <a:pt x="79" y="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777777"/>
                  </a:gs>
                  <a:gs pos="50000">
                    <a:srgbClr val="333333"/>
                  </a:gs>
                  <a:gs pos="100000">
                    <a:srgbClr val="777777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Freeform 306"/>
              <p:cNvSpPr>
                <a:spLocks/>
              </p:cNvSpPr>
              <p:nvPr/>
            </p:nvSpPr>
            <p:spPr bwMode="auto">
              <a:xfrm>
                <a:off x="577" y="3576"/>
                <a:ext cx="43" cy="13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8" y="0"/>
                  </a:cxn>
                  <a:cxn ang="0">
                    <a:pos x="48" y="144"/>
                  </a:cxn>
                  <a:cxn ang="0">
                    <a:pos x="0" y="144"/>
                  </a:cxn>
                  <a:cxn ang="0">
                    <a:pos x="0" y="0"/>
                  </a:cxn>
                </a:cxnLst>
                <a:rect l="0" t="0" r="r" b="b"/>
                <a:pathLst>
                  <a:path w="48" h="144">
                    <a:moveTo>
                      <a:pt x="0" y="0"/>
                    </a:moveTo>
                    <a:lnTo>
                      <a:pt x="48" y="0"/>
                    </a:lnTo>
                    <a:lnTo>
                      <a:pt x="48" y="144"/>
                    </a:lnTo>
                    <a:lnTo>
                      <a:pt x="0" y="144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tx1"/>
                  </a:gs>
                  <a:gs pos="50000">
                    <a:srgbClr val="4D4D4D"/>
                  </a:gs>
                  <a:gs pos="100000">
                    <a:schemeClr val="tx1"/>
                  </a:gs>
                </a:gsLst>
                <a:lin ang="5400000" scaled="1"/>
              </a:gradFill>
              <a:ln w="31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Freeform 307"/>
              <p:cNvSpPr>
                <a:spLocks/>
              </p:cNvSpPr>
              <p:nvPr/>
            </p:nvSpPr>
            <p:spPr bwMode="auto">
              <a:xfrm>
                <a:off x="658" y="3571"/>
                <a:ext cx="113" cy="135"/>
              </a:xfrm>
              <a:custGeom>
                <a:avLst/>
                <a:gdLst/>
                <a:ahLst/>
                <a:cxnLst>
                  <a:cxn ang="0">
                    <a:pos x="127" y="133"/>
                  </a:cxn>
                  <a:cxn ang="0">
                    <a:pos x="128" y="144"/>
                  </a:cxn>
                  <a:cxn ang="0">
                    <a:pos x="0" y="4"/>
                  </a:cxn>
                  <a:cxn ang="0">
                    <a:pos x="60" y="0"/>
                  </a:cxn>
                  <a:cxn ang="0">
                    <a:pos x="127" y="133"/>
                  </a:cxn>
                </a:cxnLst>
                <a:rect l="0" t="0" r="r" b="b"/>
                <a:pathLst>
                  <a:path w="128" h="144">
                    <a:moveTo>
                      <a:pt x="127" y="133"/>
                    </a:moveTo>
                    <a:lnTo>
                      <a:pt x="128" y="144"/>
                    </a:lnTo>
                    <a:lnTo>
                      <a:pt x="0" y="4"/>
                    </a:lnTo>
                    <a:lnTo>
                      <a:pt x="60" y="0"/>
                    </a:lnTo>
                    <a:lnTo>
                      <a:pt x="127" y="133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tx1"/>
                  </a:gs>
                  <a:gs pos="50000">
                    <a:srgbClr val="4D4D4D"/>
                  </a:gs>
                  <a:gs pos="100000">
                    <a:schemeClr val="tx1"/>
                  </a:gs>
                </a:gsLst>
                <a:lin ang="5400000" scaled="1"/>
              </a:gradFill>
              <a:ln w="31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Freeform 308"/>
              <p:cNvSpPr>
                <a:spLocks/>
              </p:cNvSpPr>
              <p:nvPr/>
            </p:nvSpPr>
            <p:spPr bwMode="auto">
              <a:xfrm>
                <a:off x="411" y="3568"/>
                <a:ext cx="93" cy="142"/>
              </a:xfrm>
              <a:custGeom>
                <a:avLst/>
                <a:gdLst/>
                <a:ahLst/>
                <a:cxnLst>
                  <a:cxn ang="0">
                    <a:pos x="0" y="152"/>
                  </a:cxn>
                  <a:cxn ang="0">
                    <a:pos x="8" y="136"/>
                  </a:cxn>
                  <a:cxn ang="0">
                    <a:pos x="44" y="0"/>
                  </a:cxn>
                  <a:cxn ang="0">
                    <a:pos x="104" y="8"/>
                  </a:cxn>
                  <a:cxn ang="0">
                    <a:pos x="0" y="152"/>
                  </a:cxn>
                </a:cxnLst>
                <a:rect l="0" t="0" r="r" b="b"/>
                <a:pathLst>
                  <a:path w="104" h="152">
                    <a:moveTo>
                      <a:pt x="0" y="152"/>
                    </a:moveTo>
                    <a:lnTo>
                      <a:pt x="8" y="136"/>
                    </a:lnTo>
                    <a:lnTo>
                      <a:pt x="44" y="0"/>
                    </a:lnTo>
                    <a:lnTo>
                      <a:pt x="104" y="8"/>
                    </a:lnTo>
                    <a:lnTo>
                      <a:pt x="0" y="152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tx1"/>
                  </a:gs>
                  <a:gs pos="50000">
                    <a:srgbClr val="4D4D4D"/>
                  </a:gs>
                  <a:gs pos="100000">
                    <a:schemeClr val="tx1"/>
                  </a:gs>
                </a:gsLst>
                <a:lin ang="5400000" scaled="1"/>
              </a:gradFill>
              <a:ln w="31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Freeform 309"/>
              <p:cNvSpPr>
                <a:spLocks/>
              </p:cNvSpPr>
              <p:nvPr/>
            </p:nvSpPr>
            <p:spPr bwMode="auto">
              <a:xfrm>
                <a:off x="443" y="3377"/>
                <a:ext cx="280" cy="202"/>
              </a:xfrm>
              <a:custGeom>
                <a:avLst/>
                <a:gdLst>
                  <a:gd name="T0" fmla="*/ 6 w 313"/>
                  <a:gd name="T1" fmla="*/ 212 h 215"/>
                  <a:gd name="T2" fmla="*/ 44 w 313"/>
                  <a:gd name="T3" fmla="*/ 208 h 215"/>
                  <a:gd name="T4" fmla="*/ 264 w 313"/>
                  <a:gd name="T5" fmla="*/ 204 h 215"/>
                  <a:gd name="T6" fmla="*/ 304 w 313"/>
                  <a:gd name="T7" fmla="*/ 204 h 215"/>
                  <a:gd name="T8" fmla="*/ 312 w 313"/>
                  <a:gd name="T9" fmla="*/ 152 h 215"/>
                  <a:gd name="T10" fmla="*/ 308 w 313"/>
                  <a:gd name="T11" fmla="*/ 92 h 215"/>
                  <a:gd name="T12" fmla="*/ 284 w 313"/>
                  <a:gd name="T13" fmla="*/ 40 h 215"/>
                  <a:gd name="T14" fmla="*/ 248 w 313"/>
                  <a:gd name="T15" fmla="*/ 20 h 215"/>
                  <a:gd name="T16" fmla="*/ 204 w 313"/>
                  <a:gd name="T17" fmla="*/ 4 h 215"/>
                  <a:gd name="T18" fmla="*/ 160 w 313"/>
                  <a:gd name="T19" fmla="*/ 44 h 215"/>
                  <a:gd name="T20" fmla="*/ 152 w 313"/>
                  <a:gd name="T21" fmla="*/ 44 h 215"/>
                  <a:gd name="T22" fmla="*/ 108 w 313"/>
                  <a:gd name="T23" fmla="*/ 8 h 215"/>
                  <a:gd name="T24" fmla="*/ 80 w 313"/>
                  <a:gd name="T25" fmla="*/ 16 h 215"/>
                  <a:gd name="T26" fmla="*/ 44 w 313"/>
                  <a:gd name="T27" fmla="*/ 48 h 215"/>
                  <a:gd name="T28" fmla="*/ 16 w 313"/>
                  <a:gd name="T29" fmla="*/ 84 h 215"/>
                  <a:gd name="T30" fmla="*/ 6 w 313"/>
                  <a:gd name="T31" fmla="*/ 116 h 215"/>
                  <a:gd name="T32" fmla="*/ 6 w 313"/>
                  <a:gd name="T33" fmla="*/ 164 h 215"/>
                  <a:gd name="T34" fmla="*/ 0 w 313"/>
                  <a:gd name="T35" fmla="*/ 192 h 215"/>
                  <a:gd name="T36" fmla="*/ 6 w 313"/>
                  <a:gd name="T37" fmla="*/ 212 h 215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313"/>
                  <a:gd name="T58" fmla="*/ 0 h 215"/>
                  <a:gd name="T59" fmla="*/ 313 w 313"/>
                  <a:gd name="T60" fmla="*/ 215 h 215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313" h="215">
                    <a:moveTo>
                      <a:pt x="6" y="212"/>
                    </a:moveTo>
                    <a:cubicBezTo>
                      <a:pt x="13" y="215"/>
                      <a:pt x="1" y="209"/>
                      <a:pt x="44" y="208"/>
                    </a:cubicBezTo>
                    <a:cubicBezTo>
                      <a:pt x="87" y="207"/>
                      <a:pt x="221" y="205"/>
                      <a:pt x="264" y="204"/>
                    </a:cubicBezTo>
                    <a:cubicBezTo>
                      <a:pt x="307" y="203"/>
                      <a:pt x="296" y="213"/>
                      <a:pt x="304" y="204"/>
                    </a:cubicBezTo>
                    <a:cubicBezTo>
                      <a:pt x="312" y="195"/>
                      <a:pt x="311" y="171"/>
                      <a:pt x="312" y="152"/>
                    </a:cubicBezTo>
                    <a:cubicBezTo>
                      <a:pt x="313" y="133"/>
                      <a:pt x="313" y="111"/>
                      <a:pt x="308" y="92"/>
                    </a:cubicBezTo>
                    <a:cubicBezTo>
                      <a:pt x="303" y="73"/>
                      <a:pt x="294" y="52"/>
                      <a:pt x="284" y="40"/>
                    </a:cubicBezTo>
                    <a:cubicBezTo>
                      <a:pt x="274" y="28"/>
                      <a:pt x="261" y="26"/>
                      <a:pt x="248" y="20"/>
                    </a:cubicBezTo>
                    <a:cubicBezTo>
                      <a:pt x="235" y="14"/>
                      <a:pt x="219" y="0"/>
                      <a:pt x="204" y="4"/>
                    </a:cubicBezTo>
                    <a:cubicBezTo>
                      <a:pt x="189" y="8"/>
                      <a:pt x="169" y="37"/>
                      <a:pt x="160" y="44"/>
                    </a:cubicBezTo>
                    <a:cubicBezTo>
                      <a:pt x="151" y="51"/>
                      <a:pt x="161" y="50"/>
                      <a:pt x="152" y="44"/>
                    </a:cubicBezTo>
                    <a:cubicBezTo>
                      <a:pt x="143" y="38"/>
                      <a:pt x="120" y="13"/>
                      <a:pt x="108" y="8"/>
                    </a:cubicBezTo>
                    <a:cubicBezTo>
                      <a:pt x="96" y="3"/>
                      <a:pt x="91" y="9"/>
                      <a:pt x="80" y="16"/>
                    </a:cubicBezTo>
                    <a:cubicBezTo>
                      <a:pt x="69" y="23"/>
                      <a:pt x="55" y="37"/>
                      <a:pt x="44" y="48"/>
                    </a:cubicBezTo>
                    <a:cubicBezTo>
                      <a:pt x="33" y="59"/>
                      <a:pt x="22" y="73"/>
                      <a:pt x="16" y="84"/>
                    </a:cubicBezTo>
                    <a:cubicBezTo>
                      <a:pt x="10" y="95"/>
                      <a:pt x="8" y="103"/>
                      <a:pt x="6" y="116"/>
                    </a:cubicBezTo>
                    <a:cubicBezTo>
                      <a:pt x="4" y="129"/>
                      <a:pt x="7" y="151"/>
                      <a:pt x="6" y="164"/>
                    </a:cubicBezTo>
                    <a:cubicBezTo>
                      <a:pt x="5" y="177"/>
                      <a:pt x="0" y="184"/>
                      <a:pt x="0" y="192"/>
                    </a:cubicBezTo>
                    <a:cubicBezTo>
                      <a:pt x="0" y="200"/>
                      <a:pt x="2" y="209"/>
                      <a:pt x="6" y="212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" name="Freeform 310"/>
              <p:cNvSpPr>
                <a:spLocks/>
              </p:cNvSpPr>
              <p:nvPr/>
            </p:nvSpPr>
            <p:spPr bwMode="auto">
              <a:xfrm>
                <a:off x="663" y="3375"/>
                <a:ext cx="176" cy="298"/>
              </a:xfrm>
              <a:custGeom>
                <a:avLst/>
                <a:gdLst>
                  <a:gd name="T0" fmla="*/ 0 w 198"/>
                  <a:gd name="T1" fmla="*/ 23 h 320"/>
                  <a:gd name="T2" fmla="*/ 74 w 198"/>
                  <a:gd name="T3" fmla="*/ 7 h 320"/>
                  <a:gd name="T4" fmla="*/ 154 w 198"/>
                  <a:gd name="T5" fmla="*/ 67 h 320"/>
                  <a:gd name="T6" fmla="*/ 166 w 198"/>
                  <a:gd name="T7" fmla="*/ 135 h 320"/>
                  <a:gd name="T8" fmla="*/ 170 w 198"/>
                  <a:gd name="T9" fmla="*/ 179 h 320"/>
                  <a:gd name="T10" fmla="*/ 178 w 198"/>
                  <a:gd name="T11" fmla="*/ 243 h 320"/>
                  <a:gd name="T12" fmla="*/ 192 w 198"/>
                  <a:gd name="T13" fmla="*/ 263 h 320"/>
                  <a:gd name="T14" fmla="*/ 144 w 198"/>
                  <a:gd name="T15" fmla="*/ 311 h 320"/>
                  <a:gd name="T16" fmla="*/ 118 w 198"/>
                  <a:gd name="T17" fmla="*/ 315 h 320"/>
                  <a:gd name="T18" fmla="*/ 98 w 198"/>
                  <a:gd name="T19" fmla="*/ 287 h 320"/>
                  <a:gd name="T20" fmla="*/ 58 w 198"/>
                  <a:gd name="T21" fmla="*/ 219 h 320"/>
                  <a:gd name="T22" fmla="*/ 66 w 198"/>
                  <a:gd name="T23" fmla="*/ 183 h 320"/>
                  <a:gd name="T24" fmla="*/ 66 w 198"/>
                  <a:gd name="T25" fmla="*/ 123 h 320"/>
                  <a:gd name="T26" fmla="*/ 48 w 198"/>
                  <a:gd name="T27" fmla="*/ 71 h 320"/>
                  <a:gd name="T28" fmla="*/ 34 w 198"/>
                  <a:gd name="T29" fmla="*/ 39 h 320"/>
                  <a:gd name="T30" fmla="*/ 0 w 198"/>
                  <a:gd name="T31" fmla="*/ 23 h 32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98"/>
                  <a:gd name="T49" fmla="*/ 0 h 320"/>
                  <a:gd name="T50" fmla="*/ 198 w 198"/>
                  <a:gd name="T51" fmla="*/ 320 h 320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98" h="320">
                    <a:moveTo>
                      <a:pt x="0" y="23"/>
                    </a:moveTo>
                    <a:cubicBezTo>
                      <a:pt x="8" y="16"/>
                      <a:pt x="48" y="0"/>
                      <a:pt x="74" y="7"/>
                    </a:cubicBezTo>
                    <a:cubicBezTo>
                      <a:pt x="100" y="14"/>
                      <a:pt x="139" y="46"/>
                      <a:pt x="154" y="67"/>
                    </a:cubicBezTo>
                    <a:cubicBezTo>
                      <a:pt x="169" y="88"/>
                      <a:pt x="163" y="116"/>
                      <a:pt x="166" y="135"/>
                    </a:cubicBezTo>
                    <a:cubicBezTo>
                      <a:pt x="169" y="154"/>
                      <a:pt x="168" y="161"/>
                      <a:pt x="170" y="179"/>
                    </a:cubicBezTo>
                    <a:cubicBezTo>
                      <a:pt x="172" y="197"/>
                      <a:pt x="174" y="229"/>
                      <a:pt x="178" y="243"/>
                    </a:cubicBezTo>
                    <a:cubicBezTo>
                      <a:pt x="182" y="257"/>
                      <a:pt x="198" y="252"/>
                      <a:pt x="192" y="263"/>
                    </a:cubicBezTo>
                    <a:cubicBezTo>
                      <a:pt x="186" y="274"/>
                      <a:pt x="156" y="302"/>
                      <a:pt x="144" y="311"/>
                    </a:cubicBezTo>
                    <a:cubicBezTo>
                      <a:pt x="132" y="320"/>
                      <a:pt x="126" y="319"/>
                      <a:pt x="118" y="315"/>
                    </a:cubicBezTo>
                    <a:cubicBezTo>
                      <a:pt x="110" y="311"/>
                      <a:pt x="108" y="303"/>
                      <a:pt x="98" y="287"/>
                    </a:cubicBezTo>
                    <a:cubicBezTo>
                      <a:pt x="88" y="271"/>
                      <a:pt x="63" y="236"/>
                      <a:pt x="58" y="219"/>
                    </a:cubicBezTo>
                    <a:cubicBezTo>
                      <a:pt x="53" y="202"/>
                      <a:pt x="65" y="199"/>
                      <a:pt x="66" y="183"/>
                    </a:cubicBezTo>
                    <a:cubicBezTo>
                      <a:pt x="67" y="167"/>
                      <a:pt x="69" y="142"/>
                      <a:pt x="66" y="123"/>
                    </a:cubicBezTo>
                    <a:cubicBezTo>
                      <a:pt x="63" y="104"/>
                      <a:pt x="53" y="85"/>
                      <a:pt x="48" y="71"/>
                    </a:cubicBezTo>
                    <a:cubicBezTo>
                      <a:pt x="43" y="57"/>
                      <a:pt x="42" y="47"/>
                      <a:pt x="34" y="39"/>
                    </a:cubicBezTo>
                    <a:cubicBezTo>
                      <a:pt x="26" y="31"/>
                      <a:pt x="7" y="26"/>
                      <a:pt x="0" y="23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" name="Freeform 311"/>
              <p:cNvSpPr>
                <a:spLocks/>
              </p:cNvSpPr>
              <p:nvPr/>
            </p:nvSpPr>
            <p:spPr bwMode="auto">
              <a:xfrm>
                <a:off x="318" y="3380"/>
                <a:ext cx="198" cy="300"/>
              </a:xfrm>
              <a:custGeom>
                <a:avLst/>
                <a:gdLst>
                  <a:gd name="T0" fmla="*/ 221 w 222"/>
                  <a:gd name="T1" fmla="*/ 24 h 322"/>
                  <a:gd name="T2" fmla="*/ 185 w 222"/>
                  <a:gd name="T3" fmla="*/ 2 h 322"/>
                  <a:gd name="T4" fmla="*/ 121 w 222"/>
                  <a:gd name="T5" fmla="*/ 10 h 322"/>
                  <a:gd name="T6" fmla="*/ 47 w 222"/>
                  <a:gd name="T7" fmla="*/ 60 h 322"/>
                  <a:gd name="T8" fmla="*/ 35 w 222"/>
                  <a:gd name="T9" fmla="*/ 128 h 322"/>
                  <a:gd name="T10" fmla="*/ 31 w 222"/>
                  <a:gd name="T11" fmla="*/ 172 h 322"/>
                  <a:gd name="T12" fmla="*/ 23 w 222"/>
                  <a:gd name="T13" fmla="*/ 236 h 322"/>
                  <a:gd name="T14" fmla="*/ 9 w 222"/>
                  <a:gd name="T15" fmla="*/ 256 h 322"/>
                  <a:gd name="T16" fmla="*/ 77 w 222"/>
                  <a:gd name="T17" fmla="*/ 298 h 322"/>
                  <a:gd name="T18" fmla="*/ 117 w 222"/>
                  <a:gd name="T19" fmla="*/ 318 h 322"/>
                  <a:gd name="T20" fmla="*/ 125 w 222"/>
                  <a:gd name="T21" fmla="*/ 274 h 322"/>
                  <a:gd name="T22" fmla="*/ 143 w 222"/>
                  <a:gd name="T23" fmla="*/ 212 h 322"/>
                  <a:gd name="T24" fmla="*/ 145 w 222"/>
                  <a:gd name="T25" fmla="*/ 178 h 322"/>
                  <a:gd name="T26" fmla="*/ 145 w 222"/>
                  <a:gd name="T27" fmla="*/ 148 h 322"/>
                  <a:gd name="T28" fmla="*/ 157 w 222"/>
                  <a:gd name="T29" fmla="*/ 84 h 322"/>
                  <a:gd name="T30" fmla="*/ 165 w 222"/>
                  <a:gd name="T31" fmla="*/ 72 h 322"/>
                  <a:gd name="T32" fmla="*/ 181 w 222"/>
                  <a:gd name="T33" fmla="*/ 56 h 322"/>
                  <a:gd name="T34" fmla="*/ 221 w 222"/>
                  <a:gd name="T35" fmla="*/ 24 h 32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222"/>
                  <a:gd name="T55" fmla="*/ 0 h 322"/>
                  <a:gd name="T56" fmla="*/ 222 w 222"/>
                  <a:gd name="T57" fmla="*/ 322 h 32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222" h="322">
                    <a:moveTo>
                      <a:pt x="221" y="24"/>
                    </a:moveTo>
                    <a:cubicBezTo>
                      <a:pt x="222" y="15"/>
                      <a:pt x="202" y="4"/>
                      <a:pt x="185" y="2"/>
                    </a:cubicBezTo>
                    <a:cubicBezTo>
                      <a:pt x="168" y="0"/>
                      <a:pt x="144" y="0"/>
                      <a:pt x="121" y="10"/>
                    </a:cubicBezTo>
                    <a:cubicBezTo>
                      <a:pt x="98" y="20"/>
                      <a:pt x="61" y="40"/>
                      <a:pt x="47" y="60"/>
                    </a:cubicBezTo>
                    <a:cubicBezTo>
                      <a:pt x="33" y="80"/>
                      <a:pt x="38" y="109"/>
                      <a:pt x="35" y="128"/>
                    </a:cubicBezTo>
                    <a:cubicBezTo>
                      <a:pt x="32" y="147"/>
                      <a:pt x="33" y="154"/>
                      <a:pt x="31" y="172"/>
                    </a:cubicBezTo>
                    <a:cubicBezTo>
                      <a:pt x="29" y="190"/>
                      <a:pt x="27" y="222"/>
                      <a:pt x="23" y="236"/>
                    </a:cubicBezTo>
                    <a:cubicBezTo>
                      <a:pt x="19" y="250"/>
                      <a:pt x="0" y="246"/>
                      <a:pt x="9" y="256"/>
                    </a:cubicBezTo>
                    <a:cubicBezTo>
                      <a:pt x="18" y="266"/>
                      <a:pt x="59" y="288"/>
                      <a:pt x="77" y="298"/>
                    </a:cubicBezTo>
                    <a:cubicBezTo>
                      <a:pt x="95" y="308"/>
                      <a:pt x="109" y="322"/>
                      <a:pt x="117" y="318"/>
                    </a:cubicBezTo>
                    <a:cubicBezTo>
                      <a:pt x="125" y="314"/>
                      <a:pt x="121" y="292"/>
                      <a:pt x="125" y="274"/>
                    </a:cubicBezTo>
                    <a:cubicBezTo>
                      <a:pt x="129" y="256"/>
                      <a:pt x="140" y="228"/>
                      <a:pt x="143" y="212"/>
                    </a:cubicBezTo>
                    <a:cubicBezTo>
                      <a:pt x="146" y="196"/>
                      <a:pt x="145" y="189"/>
                      <a:pt x="145" y="178"/>
                    </a:cubicBezTo>
                    <a:cubicBezTo>
                      <a:pt x="145" y="167"/>
                      <a:pt x="143" y="164"/>
                      <a:pt x="145" y="148"/>
                    </a:cubicBezTo>
                    <a:cubicBezTo>
                      <a:pt x="147" y="132"/>
                      <a:pt x="154" y="97"/>
                      <a:pt x="157" y="84"/>
                    </a:cubicBezTo>
                    <a:cubicBezTo>
                      <a:pt x="160" y="71"/>
                      <a:pt x="161" y="77"/>
                      <a:pt x="165" y="72"/>
                    </a:cubicBezTo>
                    <a:cubicBezTo>
                      <a:pt x="169" y="67"/>
                      <a:pt x="172" y="64"/>
                      <a:pt x="181" y="56"/>
                    </a:cubicBezTo>
                    <a:cubicBezTo>
                      <a:pt x="190" y="48"/>
                      <a:pt x="213" y="31"/>
                      <a:pt x="221" y="24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" name="Freeform 312"/>
              <p:cNvSpPr>
                <a:spLocks/>
              </p:cNvSpPr>
              <p:nvPr/>
            </p:nvSpPr>
            <p:spPr bwMode="auto">
              <a:xfrm>
                <a:off x="330" y="3576"/>
                <a:ext cx="99" cy="96"/>
              </a:xfrm>
              <a:custGeom>
                <a:avLst/>
                <a:gdLst>
                  <a:gd name="T0" fmla="*/ 20 w 112"/>
                  <a:gd name="T1" fmla="*/ 0 h 104"/>
                  <a:gd name="T2" fmla="*/ 16 w 112"/>
                  <a:gd name="T3" fmla="*/ 0 h 104"/>
                  <a:gd name="T4" fmla="*/ 0 w 112"/>
                  <a:gd name="T5" fmla="*/ 44 h 104"/>
                  <a:gd name="T6" fmla="*/ 100 w 112"/>
                  <a:gd name="T7" fmla="*/ 104 h 104"/>
                  <a:gd name="T8" fmla="*/ 112 w 112"/>
                  <a:gd name="T9" fmla="*/ 64 h 104"/>
                  <a:gd name="T10" fmla="*/ 20 w 112"/>
                  <a:gd name="T11" fmla="*/ 0 h 10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104"/>
                  <a:gd name="T20" fmla="*/ 112 w 112"/>
                  <a:gd name="T21" fmla="*/ 104 h 10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104">
                    <a:moveTo>
                      <a:pt x="20" y="0"/>
                    </a:moveTo>
                    <a:lnTo>
                      <a:pt x="16" y="0"/>
                    </a:lnTo>
                    <a:lnTo>
                      <a:pt x="0" y="44"/>
                    </a:lnTo>
                    <a:lnTo>
                      <a:pt x="100" y="104"/>
                    </a:lnTo>
                    <a:lnTo>
                      <a:pt x="112" y="64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" name="Freeform 313"/>
              <p:cNvSpPr>
                <a:spLocks/>
              </p:cNvSpPr>
              <p:nvPr/>
            </p:nvSpPr>
            <p:spPr bwMode="auto">
              <a:xfrm>
                <a:off x="503" y="3344"/>
                <a:ext cx="74" cy="89"/>
              </a:xfrm>
              <a:custGeom>
                <a:avLst/>
                <a:gdLst>
                  <a:gd name="T0" fmla="*/ 40 w 84"/>
                  <a:gd name="T1" fmla="*/ 0 h 96"/>
                  <a:gd name="T2" fmla="*/ 28 w 84"/>
                  <a:gd name="T3" fmla="*/ 12 h 96"/>
                  <a:gd name="T4" fmla="*/ 0 w 84"/>
                  <a:gd name="T5" fmla="*/ 28 h 96"/>
                  <a:gd name="T6" fmla="*/ 56 w 84"/>
                  <a:gd name="T7" fmla="*/ 96 h 96"/>
                  <a:gd name="T8" fmla="*/ 84 w 84"/>
                  <a:gd name="T9" fmla="*/ 60 h 96"/>
                  <a:gd name="T10" fmla="*/ 32 w 84"/>
                  <a:gd name="T11" fmla="*/ 8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4"/>
                  <a:gd name="T19" fmla="*/ 0 h 96"/>
                  <a:gd name="T20" fmla="*/ 84 w 84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4" h="96">
                    <a:moveTo>
                      <a:pt x="40" y="0"/>
                    </a:moveTo>
                    <a:cubicBezTo>
                      <a:pt x="34" y="12"/>
                      <a:pt x="43" y="12"/>
                      <a:pt x="28" y="12"/>
                    </a:cubicBezTo>
                    <a:lnTo>
                      <a:pt x="0" y="28"/>
                    </a:lnTo>
                    <a:lnTo>
                      <a:pt x="56" y="96"/>
                    </a:lnTo>
                    <a:lnTo>
                      <a:pt x="84" y="60"/>
                    </a:lnTo>
                    <a:lnTo>
                      <a:pt x="32" y="8"/>
                    </a:ln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" name="Freeform 314"/>
              <p:cNvSpPr>
                <a:spLocks/>
              </p:cNvSpPr>
              <p:nvPr/>
            </p:nvSpPr>
            <p:spPr bwMode="auto">
              <a:xfrm flipH="1">
                <a:off x="575" y="3344"/>
                <a:ext cx="74" cy="89"/>
              </a:xfrm>
              <a:custGeom>
                <a:avLst/>
                <a:gdLst>
                  <a:gd name="T0" fmla="*/ 40 w 84"/>
                  <a:gd name="T1" fmla="*/ 0 h 96"/>
                  <a:gd name="T2" fmla="*/ 28 w 84"/>
                  <a:gd name="T3" fmla="*/ 12 h 96"/>
                  <a:gd name="T4" fmla="*/ 0 w 84"/>
                  <a:gd name="T5" fmla="*/ 28 h 96"/>
                  <a:gd name="T6" fmla="*/ 56 w 84"/>
                  <a:gd name="T7" fmla="*/ 96 h 96"/>
                  <a:gd name="T8" fmla="*/ 84 w 84"/>
                  <a:gd name="T9" fmla="*/ 60 h 96"/>
                  <a:gd name="T10" fmla="*/ 32 w 84"/>
                  <a:gd name="T11" fmla="*/ 8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4"/>
                  <a:gd name="T19" fmla="*/ 0 h 96"/>
                  <a:gd name="T20" fmla="*/ 84 w 84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4" h="96">
                    <a:moveTo>
                      <a:pt x="40" y="0"/>
                    </a:moveTo>
                    <a:cubicBezTo>
                      <a:pt x="34" y="12"/>
                      <a:pt x="43" y="12"/>
                      <a:pt x="28" y="12"/>
                    </a:cubicBezTo>
                    <a:lnTo>
                      <a:pt x="0" y="28"/>
                    </a:lnTo>
                    <a:lnTo>
                      <a:pt x="56" y="96"/>
                    </a:lnTo>
                    <a:lnTo>
                      <a:pt x="84" y="60"/>
                    </a:lnTo>
                    <a:lnTo>
                      <a:pt x="32" y="8"/>
                    </a:ln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" name="Freeform 315"/>
              <p:cNvSpPr>
                <a:spLocks/>
              </p:cNvSpPr>
              <p:nvPr/>
            </p:nvSpPr>
            <p:spPr bwMode="auto">
              <a:xfrm>
                <a:off x="583" y="3576"/>
                <a:ext cx="7" cy="372"/>
              </a:xfrm>
              <a:custGeom>
                <a:avLst/>
                <a:gdLst>
                  <a:gd name="T0" fmla="*/ 0 w 8"/>
                  <a:gd name="T1" fmla="*/ 0 h 400"/>
                  <a:gd name="T2" fmla="*/ 8 w 8"/>
                  <a:gd name="T3" fmla="*/ 400 h 400"/>
                  <a:gd name="T4" fmla="*/ 0 60000 65536"/>
                  <a:gd name="T5" fmla="*/ 0 60000 65536"/>
                  <a:gd name="T6" fmla="*/ 0 w 8"/>
                  <a:gd name="T7" fmla="*/ 0 h 400"/>
                  <a:gd name="T8" fmla="*/ 8 w 8"/>
                  <a:gd name="T9" fmla="*/ 400 h 4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8" h="400">
                    <a:moveTo>
                      <a:pt x="0" y="0"/>
                    </a:moveTo>
                    <a:lnTo>
                      <a:pt x="8" y="40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" name="Freeform 316"/>
              <p:cNvSpPr>
                <a:spLocks/>
              </p:cNvSpPr>
              <p:nvPr/>
            </p:nvSpPr>
            <p:spPr bwMode="auto">
              <a:xfrm>
                <a:off x="579" y="3415"/>
                <a:ext cx="1" cy="149"/>
              </a:xfrm>
              <a:custGeom>
                <a:avLst/>
                <a:gdLst>
                  <a:gd name="T0" fmla="*/ 0 w 1"/>
                  <a:gd name="T1" fmla="*/ 0 h 160"/>
                  <a:gd name="T2" fmla="*/ 0 w 1"/>
                  <a:gd name="T3" fmla="*/ 160 h 160"/>
                  <a:gd name="T4" fmla="*/ 0 60000 65536"/>
                  <a:gd name="T5" fmla="*/ 0 60000 65536"/>
                  <a:gd name="T6" fmla="*/ 0 w 1"/>
                  <a:gd name="T7" fmla="*/ 0 h 160"/>
                  <a:gd name="T8" fmla="*/ 1 w 1"/>
                  <a:gd name="T9" fmla="*/ 160 h 16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60">
                    <a:moveTo>
                      <a:pt x="0" y="0"/>
                    </a:moveTo>
                    <a:lnTo>
                      <a:pt x="0" y="16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" name="Freeform 317" descr="Коричневый мрамор"/>
              <p:cNvSpPr>
                <a:spLocks/>
              </p:cNvSpPr>
              <p:nvPr/>
            </p:nvSpPr>
            <p:spPr bwMode="auto">
              <a:xfrm>
                <a:off x="426" y="3892"/>
                <a:ext cx="340" cy="92"/>
              </a:xfrm>
              <a:custGeom>
                <a:avLst/>
                <a:gdLst>
                  <a:gd name="T0" fmla="*/ 10 w 352"/>
                  <a:gd name="T1" fmla="*/ 49 h 95"/>
                  <a:gd name="T2" fmla="*/ 11 w 352"/>
                  <a:gd name="T3" fmla="*/ 86 h 95"/>
                  <a:gd name="T4" fmla="*/ 59 w 352"/>
                  <a:gd name="T5" fmla="*/ 86 h 95"/>
                  <a:gd name="T6" fmla="*/ 181 w 352"/>
                  <a:gd name="T7" fmla="*/ 88 h 95"/>
                  <a:gd name="T8" fmla="*/ 328 w 352"/>
                  <a:gd name="T9" fmla="*/ 88 h 95"/>
                  <a:gd name="T10" fmla="*/ 325 w 352"/>
                  <a:gd name="T11" fmla="*/ 43 h 95"/>
                  <a:gd name="T12" fmla="*/ 244 w 352"/>
                  <a:gd name="T13" fmla="*/ 1 h 95"/>
                  <a:gd name="T14" fmla="*/ 181 w 352"/>
                  <a:gd name="T15" fmla="*/ 40 h 95"/>
                  <a:gd name="T16" fmla="*/ 187 w 352"/>
                  <a:gd name="T17" fmla="*/ 85 h 95"/>
                  <a:gd name="T18" fmla="*/ 154 w 352"/>
                  <a:gd name="T19" fmla="*/ 34 h 95"/>
                  <a:gd name="T20" fmla="*/ 70 w 352"/>
                  <a:gd name="T21" fmla="*/ 7 h 95"/>
                  <a:gd name="T22" fmla="*/ 10 w 352"/>
                  <a:gd name="T23" fmla="*/ 49 h 9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52"/>
                  <a:gd name="T37" fmla="*/ 0 h 95"/>
                  <a:gd name="T38" fmla="*/ 352 w 352"/>
                  <a:gd name="T39" fmla="*/ 95 h 95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52" h="95">
                    <a:moveTo>
                      <a:pt x="10" y="49"/>
                    </a:moveTo>
                    <a:cubicBezTo>
                      <a:pt x="0" y="62"/>
                      <a:pt x="3" y="80"/>
                      <a:pt x="11" y="86"/>
                    </a:cubicBezTo>
                    <a:cubicBezTo>
                      <a:pt x="19" y="92"/>
                      <a:pt x="31" y="86"/>
                      <a:pt x="59" y="86"/>
                    </a:cubicBezTo>
                    <a:cubicBezTo>
                      <a:pt x="87" y="86"/>
                      <a:pt x="136" y="88"/>
                      <a:pt x="181" y="88"/>
                    </a:cubicBezTo>
                    <a:cubicBezTo>
                      <a:pt x="226" y="88"/>
                      <a:pt x="304" y="95"/>
                      <a:pt x="328" y="88"/>
                    </a:cubicBezTo>
                    <a:cubicBezTo>
                      <a:pt x="352" y="81"/>
                      <a:pt x="339" y="58"/>
                      <a:pt x="325" y="43"/>
                    </a:cubicBezTo>
                    <a:cubicBezTo>
                      <a:pt x="311" y="28"/>
                      <a:pt x="268" y="2"/>
                      <a:pt x="244" y="1"/>
                    </a:cubicBezTo>
                    <a:cubicBezTo>
                      <a:pt x="220" y="0"/>
                      <a:pt x="191" y="26"/>
                      <a:pt x="181" y="40"/>
                    </a:cubicBezTo>
                    <a:cubicBezTo>
                      <a:pt x="171" y="54"/>
                      <a:pt x="191" y="86"/>
                      <a:pt x="187" y="85"/>
                    </a:cubicBezTo>
                    <a:cubicBezTo>
                      <a:pt x="183" y="84"/>
                      <a:pt x="173" y="47"/>
                      <a:pt x="154" y="34"/>
                    </a:cubicBezTo>
                    <a:cubicBezTo>
                      <a:pt x="135" y="21"/>
                      <a:pt x="94" y="4"/>
                      <a:pt x="70" y="7"/>
                    </a:cubicBezTo>
                    <a:cubicBezTo>
                      <a:pt x="46" y="10"/>
                      <a:pt x="20" y="36"/>
                      <a:pt x="10" y="49"/>
                    </a:cubicBezTo>
                    <a:close/>
                  </a:path>
                </a:pathLst>
              </a:custGeom>
              <a:blipFill dpi="0" rotWithShape="1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" name="Freeform 318"/>
              <p:cNvSpPr>
                <a:spLocks/>
              </p:cNvSpPr>
              <p:nvPr/>
            </p:nvSpPr>
            <p:spPr bwMode="auto">
              <a:xfrm>
                <a:off x="379" y="2928"/>
                <a:ext cx="385" cy="295"/>
              </a:xfrm>
              <a:custGeom>
                <a:avLst/>
                <a:gdLst>
                  <a:gd name="T0" fmla="*/ 378 w 400"/>
                  <a:gd name="T1" fmla="*/ 286 h 301"/>
                  <a:gd name="T2" fmla="*/ 399 w 400"/>
                  <a:gd name="T3" fmla="*/ 220 h 301"/>
                  <a:gd name="T4" fmla="*/ 384 w 400"/>
                  <a:gd name="T5" fmla="*/ 202 h 301"/>
                  <a:gd name="T6" fmla="*/ 387 w 400"/>
                  <a:gd name="T7" fmla="*/ 166 h 301"/>
                  <a:gd name="T8" fmla="*/ 360 w 400"/>
                  <a:gd name="T9" fmla="*/ 151 h 301"/>
                  <a:gd name="T10" fmla="*/ 366 w 400"/>
                  <a:gd name="T11" fmla="*/ 121 h 301"/>
                  <a:gd name="T12" fmla="*/ 351 w 400"/>
                  <a:gd name="T13" fmla="*/ 124 h 301"/>
                  <a:gd name="T14" fmla="*/ 294 w 400"/>
                  <a:gd name="T15" fmla="*/ 67 h 301"/>
                  <a:gd name="T16" fmla="*/ 267 w 400"/>
                  <a:gd name="T17" fmla="*/ 64 h 301"/>
                  <a:gd name="T18" fmla="*/ 247 w 400"/>
                  <a:gd name="T19" fmla="*/ 53 h 301"/>
                  <a:gd name="T20" fmla="*/ 261 w 400"/>
                  <a:gd name="T21" fmla="*/ 28 h 301"/>
                  <a:gd name="T22" fmla="*/ 282 w 400"/>
                  <a:gd name="T23" fmla="*/ 31 h 301"/>
                  <a:gd name="T24" fmla="*/ 264 w 400"/>
                  <a:gd name="T25" fmla="*/ 1 h 301"/>
                  <a:gd name="T26" fmla="*/ 228 w 400"/>
                  <a:gd name="T27" fmla="*/ 40 h 301"/>
                  <a:gd name="T28" fmla="*/ 219 w 400"/>
                  <a:gd name="T29" fmla="*/ 55 h 301"/>
                  <a:gd name="T30" fmla="*/ 192 w 400"/>
                  <a:gd name="T31" fmla="*/ 10 h 301"/>
                  <a:gd name="T32" fmla="*/ 186 w 400"/>
                  <a:gd name="T33" fmla="*/ 22 h 301"/>
                  <a:gd name="T34" fmla="*/ 204 w 400"/>
                  <a:gd name="T35" fmla="*/ 55 h 301"/>
                  <a:gd name="T36" fmla="*/ 162 w 400"/>
                  <a:gd name="T37" fmla="*/ 10 h 301"/>
                  <a:gd name="T38" fmla="*/ 144 w 400"/>
                  <a:gd name="T39" fmla="*/ 16 h 301"/>
                  <a:gd name="T40" fmla="*/ 120 w 400"/>
                  <a:gd name="T41" fmla="*/ 19 h 301"/>
                  <a:gd name="T42" fmla="*/ 114 w 400"/>
                  <a:gd name="T43" fmla="*/ 34 h 301"/>
                  <a:gd name="T44" fmla="*/ 147 w 400"/>
                  <a:gd name="T45" fmla="*/ 37 h 301"/>
                  <a:gd name="T46" fmla="*/ 159 w 400"/>
                  <a:gd name="T47" fmla="*/ 58 h 301"/>
                  <a:gd name="T48" fmla="*/ 126 w 400"/>
                  <a:gd name="T49" fmla="*/ 55 h 301"/>
                  <a:gd name="T50" fmla="*/ 114 w 400"/>
                  <a:gd name="T51" fmla="*/ 73 h 301"/>
                  <a:gd name="T52" fmla="*/ 93 w 400"/>
                  <a:gd name="T53" fmla="*/ 79 h 301"/>
                  <a:gd name="T54" fmla="*/ 72 w 400"/>
                  <a:gd name="T55" fmla="*/ 94 h 301"/>
                  <a:gd name="T56" fmla="*/ 54 w 400"/>
                  <a:gd name="T57" fmla="*/ 106 h 301"/>
                  <a:gd name="T58" fmla="*/ 60 w 400"/>
                  <a:gd name="T59" fmla="*/ 124 h 301"/>
                  <a:gd name="T60" fmla="*/ 45 w 400"/>
                  <a:gd name="T61" fmla="*/ 142 h 301"/>
                  <a:gd name="T62" fmla="*/ 27 w 400"/>
                  <a:gd name="T63" fmla="*/ 154 h 301"/>
                  <a:gd name="T64" fmla="*/ 12 w 400"/>
                  <a:gd name="T65" fmla="*/ 214 h 301"/>
                  <a:gd name="T66" fmla="*/ 3 w 400"/>
                  <a:gd name="T67" fmla="*/ 274 h 301"/>
                  <a:gd name="T68" fmla="*/ 33 w 400"/>
                  <a:gd name="T69" fmla="*/ 301 h 301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400"/>
                  <a:gd name="T106" fmla="*/ 0 h 301"/>
                  <a:gd name="T107" fmla="*/ 400 w 400"/>
                  <a:gd name="T108" fmla="*/ 301 h 301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400" h="301">
                    <a:moveTo>
                      <a:pt x="378" y="286"/>
                    </a:moveTo>
                    <a:cubicBezTo>
                      <a:pt x="381" y="275"/>
                      <a:pt x="398" y="234"/>
                      <a:pt x="399" y="220"/>
                    </a:cubicBezTo>
                    <a:cubicBezTo>
                      <a:pt x="400" y="206"/>
                      <a:pt x="386" y="211"/>
                      <a:pt x="384" y="202"/>
                    </a:cubicBezTo>
                    <a:cubicBezTo>
                      <a:pt x="382" y="193"/>
                      <a:pt x="391" y="174"/>
                      <a:pt x="387" y="166"/>
                    </a:cubicBezTo>
                    <a:cubicBezTo>
                      <a:pt x="383" y="158"/>
                      <a:pt x="363" y="158"/>
                      <a:pt x="360" y="151"/>
                    </a:cubicBezTo>
                    <a:cubicBezTo>
                      <a:pt x="357" y="144"/>
                      <a:pt x="367" y="125"/>
                      <a:pt x="366" y="121"/>
                    </a:cubicBezTo>
                    <a:cubicBezTo>
                      <a:pt x="365" y="117"/>
                      <a:pt x="363" y="133"/>
                      <a:pt x="351" y="124"/>
                    </a:cubicBezTo>
                    <a:cubicBezTo>
                      <a:pt x="339" y="115"/>
                      <a:pt x="308" y="77"/>
                      <a:pt x="294" y="67"/>
                    </a:cubicBezTo>
                    <a:cubicBezTo>
                      <a:pt x="280" y="57"/>
                      <a:pt x="275" y="66"/>
                      <a:pt x="267" y="64"/>
                    </a:cubicBezTo>
                    <a:cubicBezTo>
                      <a:pt x="259" y="62"/>
                      <a:pt x="248" y="59"/>
                      <a:pt x="247" y="53"/>
                    </a:cubicBezTo>
                    <a:cubicBezTo>
                      <a:pt x="246" y="47"/>
                      <a:pt x="255" y="32"/>
                      <a:pt x="261" y="28"/>
                    </a:cubicBezTo>
                    <a:cubicBezTo>
                      <a:pt x="267" y="24"/>
                      <a:pt x="282" y="35"/>
                      <a:pt x="282" y="31"/>
                    </a:cubicBezTo>
                    <a:cubicBezTo>
                      <a:pt x="282" y="27"/>
                      <a:pt x="273" y="0"/>
                      <a:pt x="264" y="1"/>
                    </a:cubicBezTo>
                    <a:cubicBezTo>
                      <a:pt x="255" y="2"/>
                      <a:pt x="235" y="31"/>
                      <a:pt x="228" y="40"/>
                    </a:cubicBezTo>
                    <a:cubicBezTo>
                      <a:pt x="221" y="49"/>
                      <a:pt x="225" y="60"/>
                      <a:pt x="219" y="55"/>
                    </a:cubicBezTo>
                    <a:cubicBezTo>
                      <a:pt x="213" y="50"/>
                      <a:pt x="197" y="15"/>
                      <a:pt x="192" y="10"/>
                    </a:cubicBezTo>
                    <a:cubicBezTo>
                      <a:pt x="187" y="5"/>
                      <a:pt x="184" y="15"/>
                      <a:pt x="186" y="22"/>
                    </a:cubicBezTo>
                    <a:cubicBezTo>
                      <a:pt x="188" y="29"/>
                      <a:pt x="208" y="57"/>
                      <a:pt x="204" y="55"/>
                    </a:cubicBezTo>
                    <a:cubicBezTo>
                      <a:pt x="200" y="53"/>
                      <a:pt x="172" y="17"/>
                      <a:pt x="162" y="10"/>
                    </a:cubicBezTo>
                    <a:cubicBezTo>
                      <a:pt x="152" y="3"/>
                      <a:pt x="151" y="15"/>
                      <a:pt x="144" y="16"/>
                    </a:cubicBezTo>
                    <a:cubicBezTo>
                      <a:pt x="137" y="17"/>
                      <a:pt x="125" y="16"/>
                      <a:pt x="120" y="19"/>
                    </a:cubicBezTo>
                    <a:cubicBezTo>
                      <a:pt x="115" y="22"/>
                      <a:pt x="110" y="31"/>
                      <a:pt x="114" y="34"/>
                    </a:cubicBezTo>
                    <a:cubicBezTo>
                      <a:pt x="118" y="37"/>
                      <a:pt x="140" y="33"/>
                      <a:pt x="147" y="37"/>
                    </a:cubicBezTo>
                    <a:cubicBezTo>
                      <a:pt x="154" y="41"/>
                      <a:pt x="163" y="55"/>
                      <a:pt x="159" y="58"/>
                    </a:cubicBezTo>
                    <a:cubicBezTo>
                      <a:pt x="155" y="61"/>
                      <a:pt x="133" y="53"/>
                      <a:pt x="126" y="55"/>
                    </a:cubicBezTo>
                    <a:cubicBezTo>
                      <a:pt x="119" y="57"/>
                      <a:pt x="119" y="69"/>
                      <a:pt x="114" y="73"/>
                    </a:cubicBezTo>
                    <a:cubicBezTo>
                      <a:pt x="109" y="77"/>
                      <a:pt x="100" y="76"/>
                      <a:pt x="93" y="79"/>
                    </a:cubicBezTo>
                    <a:cubicBezTo>
                      <a:pt x="86" y="82"/>
                      <a:pt x="79" y="89"/>
                      <a:pt x="72" y="94"/>
                    </a:cubicBezTo>
                    <a:cubicBezTo>
                      <a:pt x="65" y="99"/>
                      <a:pt x="56" y="101"/>
                      <a:pt x="54" y="106"/>
                    </a:cubicBezTo>
                    <a:cubicBezTo>
                      <a:pt x="52" y="111"/>
                      <a:pt x="61" y="118"/>
                      <a:pt x="60" y="124"/>
                    </a:cubicBezTo>
                    <a:cubicBezTo>
                      <a:pt x="59" y="130"/>
                      <a:pt x="51" y="137"/>
                      <a:pt x="45" y="142"/>
                    </a:cubicBezTo>
                    <a:cubicBezTo>
                      <a:pt x="39" y="147"/>
                      <a:pt x="33" y="142"/>
                      <a:pt x="27" y="154"/>
                    </a:cubicBezTo>
                    <a:cubicBezTo>
                      <a:pt x="21" y="166"/>
                      <a:pt x="16" y="194"/>
                      <a:pt x="12" y="214"/>
                    </a:cubicBezTo>
                    <a:cubicBezTo>
                      <a:pt x="8" y="234"/>
                      <a:pt x="0" y="260"/>
                      <a:pt x="3" y="274"/>
                    </a:cubicBezTo>
                    <a:cubicBezTo>
                      <a:pt x="6" y="288"/>
                      <a:pt x="27" y="295"/>
                      <a:pt x="33" y="301"/>
                    </a:cubicBezTo>
                  </a:path>
                </a:pathLst>
              </a:custGeom>
              <a:gradFill rotWithShape="1">
                <a:gsLst>
                  <a:gs pos="0">
                    <a:srgbClr val="D20000"/>
                  </a:gs>
                  <a:gs pos="50000">
                    <a:srgbClr val="993300"/>
                  </a:gs>
                  <a:gs pos="100000">
                    <a:srgbClr val="D20000"/>
                  </a:gs>
                </a:gsLst>
                <a:lin ang="1890000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" name="Freeform 319"/>
              <p:cNvSpPr>
                <a:spLocks/>
              </p:cNvSpPr>
              <p:nvPr/>
            </p:nvSpPr>
            <p:spPr bwMode="auto">
              <a:xfrm>
                <a:off x="766" y="3636"/>
                <a:ext cx="98" cy="104"/>
              </a:xfrm>
              <a:custGeom>
                <a:avLst/>
                <a:gdLst>
                  <a:gd name="T0" fmla="*/ 66 w 99"/>
                  <a:gd name="T1" fmla="*/ 0 h 101"/>
                  <a:gd name="T2" fmla="*/ 91 w 99"/>
                  <a:gd name="T3" fmla="*/ 19 h 101"/>
                  <a:gd name="T4" fmla="*/ 97 w 99"/>
                  <a:gd name="T5" fmla="*/ 65 h 101"/>
                  <a:gd name="T6" fmla="*/ 78 w 99"/>
                  <a:gd name="T7" fmla="*/ 90 h 101"/>
                  <a:gd name="T8" fmla="*/ 36 w 99"/>
                  <a:gd name="T9" fmla="*/ 96 h 101"/>
                  <a:gd name="T10" fmla="*/ 4 w 99"/>
                  <a:gd name="T11" fmla="*/ 59 h 101"/>
                  <a:gd name="T12" fmla="*/ 12 w 99"/>
                  <a:gd name="T13" fmla="*/ 30 h 10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99"/>
                  <a:gd name="T22" fmla="*/ 0 h 101"/>
                  <a:gd name="T23" fmla="*/ 99 w 99"/>
                  <a:gd name="T24" fmla="*/ 101 h 10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99" h="101">
                    <a:moveTo>
                      <a:pt x="66" y="0"/>
                    </a:moveTo>
                    <a:cubicBezTo>
                      <a:pt x="70" y="4"/>
                      <a:pt x="86" y="8"/>
                      <a:pt x="91" y="19"/>
                    </a:cubicBezTo>
                    <a:cubicBezTo>
                      <a:pt x="96" y="30"/>
                      <a:pt x="99" y="53"/>
                      <a:pt x="97" y="65"/>
                    </a:cubicBezTo>
                    <a:cubicBezTo>
                      <a:pt x="95" y="77"/>
                      <a:pt x="88" y="85"/>
                      <a:pt x="78" y="90"/>
                    </a:cubicBezTo>
                    <a:cubicBezTo>
                      <a:pt x="68" y="95"/>
                      <a:pt x="48" y="101"/>
                      <a:pt x="36" y="96"/>
                    </a:cubicBezTo>
                    <a:cubicBezTo>
                      <a:pt x="24" y="91"/>
                      <a:pt x="8" y="70"/>
                      <a:pt x="4" y="59"/>
                    </a:cubicBezTo>
                    <a:cubicBezTo>
                      <a:pt x="0" y="48"/>
                      <a:pt x="10" y="36"/>
                      <a:pt x="12" y="30"/>
                    </a:cubicBezTo>
                  </a:path>
                </a:pathLst>
              </a:custGeom>
              <a:gradFill rotWithShape="1">
                <a:gsLst>
                  <a:gs pos="0">
                    <a:srgbClr val="FF9F3F"/>
                  </a:gs>
                  <a:gs pos="100000">
                    <a:srgbClr val="FFAE5D"/>
                  </a:gs>
                </a:gsLst>
                <a:path path="rect">
                  <a:fillToRect l="50000" t="50000" r="50000" b="50000"/>
                </a:path>
              </a:gradFill>
              <a:ln w="63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" name="Freeform 320"/>
              <p:cNvSpPr>
                <a:spLocks/>
              </p:cNvSpPr>
              <p:nvPr/>
            </p:nvSpPr>
            <p:spPr bwMode="auto">
              <a:xfrm>
                <a:off x="288" y="3622"/>
                <a:ext cx="107" cy="114"/>
              </a:xfrm>
              <a:custGeom>
                <a:avLst/>
                <a:gdLst>
                  <a:gd name="T0" fmla="*/ 48 w 108"/>
                  <a:gd name="T1" fmla="*/ 0 h 111"/>
                  <a:gd name="T2" fmla="*/ 10 w 108"/>
                  <a:gd name="T3" fmla="*/ 31 h 111"/>
                  <a:gd name="T4" fmla="*/ 4 w 108"/>
                  <a:gd name="T5" fmla="*/ 77 h 111"/>
                  <a:gd name="T6" fmla="*/ 36 w 108"/>
                  <a:gd name="T7" fmla="*/ 91 h 111"/>
                  <a:gd name="T8" fmla="*/ 65 w 108"/>
                  <a:gd name="T9" fmla="*/ 108 h 111"/>
                  <a:gd name="T10" fmla="*/ 97 w 108"/>
                  <a:gd name="T11" fmla="*/ 71 h 111"/>
                  <a:gd name="T12" fmla="*/ 108 w 108"/>
                  <a:gd name="T13" fmla="*/ 44 h 11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08"/>
                  <a:gd name="T22" fmla="*/ 0 h 111"/>
                  <a:gd name="T23" fmla="*/ 108 w 108"/>
                  <a:gd name="T24" fmla="*/ 111 h 11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08" h="111">
                    <a:moveTo>
                      <a:pt x="48" y="0"/>
                    </a:moveTo>
                    <a:cubicBezTo>
                      <a:pt x="42" y="5"/>
                      <a:pt x="17" y="19"/>
                      <a:pt x="10" y="31"/>
                    </a:cubicBezTo>
                    <a:cubicBezTo>
                      <a:pt x="2" y="44"/>
                      <a:pt x="0" y="66"/>
                      <a:pt x="4" y="77"/>
                    </a:cubicBezTo>
                    <a:cubicBezTo>
                      <a:pt x="8" y="87"/>
                      <a:pt x="26" y="86"/>
                      <a:pt x="36" y="91"/>
                    </a:cubicBezTo>
                    <a:cubicBezTo>
                      <a:pt x="46" y="96"/>
                      <a:pt x="55" y="111"/>
                      <a:pt x="65" y="108"/>
                    </a:cubicBezTo>
                    <a:cubicBezTo>
                      <a:pt x="75" y="105"/>
                      <a:pt x="90" y="82"/>
                      <a:pt x="97" y="71"/>
                    </a:cubicBezTo>
                    <a:cubicBezTo>
                      <a:pt x="104" y="60"/>
                      <a:pt x="106" y="50"/>
                      <a:pt x="108" y="44"/>
                    </a:cubicBezTo>
                  </a:path>
                </a:pathLst>
              </a:custGeom>
              <a:gradFill rotWithShape="1">
                <a:gsLst>
                  <a:gs pos="0">
                    <a:srgbClr val="FF9F3F"/>
                  </a:gs>
                  <a:gs pos="100000">
                    <a:srgbClr val="FFAE5D"/>
                  </a:gs>
                </a:gsLst>
                <a:path path="rect">
                  <a:fillToRect l="50000" t="50000" r="50000" b="50000"/>
                </a:path>
              </a:gradFill>
              <a:ln w="63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" name="Freeform 321"/>
              <p:cNvSpPr>
                <a:spLocks/>
              </p:cNvSpPr>
              <p:nvPr/>
            </p:nvSpPr>
            <p:spPr bwMode="auto">
              <a:xfrm>
                <a:off x="411" y="3033"/>
                <a:ext cx="332" cy="356"/>
              </a:xfrm>
              <a:custGeom>
                <a:avLst/>
                <a:gdLst>
                  <a:gd name="T0" fmla="*/ 0 w 344"/>
                  <a:gd name="T1" fmla="*/ 194 h 365"/>
                  <a:gd name="T2" fmla="*/ 6 w 344"/>
                  <a:gd name="T3" fmla="*/ 209 h 365"/>
                  <a:gd name="T4" fmla="*/ 36 w 344"/>
                  <a:gd name="T5" fmla="*/ 266 h 365"/>
                  <a:gd name="T6" fmla="*/ 87 w 344"/>
                  <a:gd name="T7" fmla="*/ 308 h 365"/>
                  <a:gd name="T8" fmla="*/ 138 w 344"/>
                  <a:gd name="T9" fmla="*/ 320 h 365"/>
                  <a:gd name="T10" fmla="*/ 144 w 344"/>
                  <a:gd name="T11" fmla="*/ 344 h 365"/>
                  <a:gd name="T12" fmla="*/ 165 w 344"/>
                  <a:gd name="T13" fmla="*/ 365 h 365"/>
                  <a:gd name="T14" fmla="*/ 192 w 344"/>
                  <a:gd name="T15" fmla="*/ 341 h 365"/>
                  <a:gd name="T16" fmla="*/ 207 w 344"/>
                  <a:gd name="T17" fmla="*/ 317 h 365"/>
                  <a:gd name="T18" fmla="*/ 255 w 344"/>
                  <a:gd name="T19" fmla="*/ 308 h 365"/>
                  <a:gd name="T20" fmla="*/ 303 w 344"/>
                  <a:gd name="T21" fmla="*/ 275 h 365"/>
                  <a:gd name="T22" fmla="*/ 342 w 344"/>
                  <a:gd name="T23" fmla="*/ 179 h 365"/>
                  <a:gd name="T24" fmla="*/ 288 w 344"/>
                  <a:gd name="T25" fmla="*/ 98 h 365"/>
                  <a:gd name="T26" fmla="*/ 256 w 344"/>
                  <a:gd name="T27" fmla="*/ 27 h 365"/>
                  <a:gd name="T28" fmla="*/ 208 w 344"/>
                  <a:gd name="T29" fmla="*/ 75 h 365"/>
                  <a:gd name="T30" fmla="*/ 198 w 344"/>
                  <a:gd name="T31" fmla="*/ 56 h 365"/>
                  <a:gd name="T32" fmla="*/ 183 w 344"/>
                  <a:gd name="T33" fmla="*/ 53 h 365"/>
                  <a:gd name="T34" fmla="*/ 112 w 344"/>
                  <a:gd name="T35" fmla="*/ 75 h 365"/>
                  <a:gd name="T36" fmla="*/ 126 w 344"/>
                  <a:gd name="T37" fmla="*/ 41 h 365"/>
                  <a:gd name="T38" fmla="*/ 114 w 344"/>
                  <a:gd name="T39" fmla="*/ 11 h 365"/>
                  <a:gd name="T40" fmla="*/ 54 w 344"/>
                  <a:gd name="T41" fmla="*/ 110 h 365"/>
                  <a:gd name="T42" fmla="*/ 60 w 344"/>
                  <a:gd name="T43" fmla="*/ 137 h 365"/>
                  <a:gd name="T44" fmla="*/ 54 w 344"/>
                  <a:gd name="T45" fmla="*/ 161 h 365"/>
                  <a:gd name="T46" fmla="*/ 36 w 344"/>
                  <a:gd name="T47" fmla="*/ 155 h 365"/>
                  <a:gd name="T48" fmla="*/ 33 w 344"/>
                  <a:gd name="T49" fmla="*/ 119 h 365"/>
                  <a:gd name="T50" fmla="*/ 12 w 344"/>
                  <a:gd name="T51" fmla="*/ 152 h 365"/>
                  <a:gd name="T52" fmla="*/ 12 w 344"/>
                  <a:gd name="T53" fmla="*/ 173 h 365"/>
                  <a:gd name="T54" fmla="*/ 9 w 344"/>
                  <a:gd name="T55" fmla="*/ 185 h 365"/>
                  <a:gd name="T56" fmla="*/ 0 w 344"/>
                  <a:gd name="T57" fmla="*/ 194 h 36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44"/>
                  <a:gd name="T88" fmla="*/ 0 h 365"/>
                  <a:gd name="T89" fmla="*/ 344 w 344"/>
                  <a:gd name="T90" fmla="*/ 365 h 365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44" h="365">
                    <a:moveTo>
                      <a:pt x="0" y="194"/>
                    </a:moveTo>
                    <a:cubicBezTo>
                      <a:pt x="0" y="198"/>
                      <a:pt x="0" y="197"/>
                      <a:pt x="6" y="209"/>
                    </a:cubicBezTo>
                    <a:cubicBezTo>
                      <a:pt x="12" y="221"/>
                      <a:pt x="23" y="250"/>
                      <a:pt x="36" y="266"/>
                    </a:cubicBezTo>
                    <a:cubicBezTo>
                      <a:pt x="49" y="282"/>
                      <a:pt x="70" y="299"/>
                      <a:pt x="87" y="308"/>
                    </a:cubicBezTo>
                    <a:cubicBezTo>
                      <a:pt x="104" y="317"/>
                      <a:pt x="129" y="314"/>
                      <a:pt x="138" y="320"/>
                    </a:cubicBezTo>
                    <a:cubicBezTo>
                      <a:pt x="147" y="326"/>
                      <a:pt x="140" y="337"/>
                      <a:pt x="144" y="344"/>
                    </a:cubicBezTo>
                    <a:cubicBezTo>
                      <a:pt x="148" y="351"/>
                      <a:pt x="157" y="365"/>
                      <a:pt x="165" y="365"/>
                    </a:cubicBezTo>
                    <a:cubicBezTo>
                      <a:pt x="173" y="365"/>
                      <a:pt x="185" y="349"/>
                      <a:pt x="192" y="341"/>
                    </a:cubicBezTo>
                    <a:cubicBezTo>
                      <a:pt x="199" y="333"/>
                      <a:pt x="197" y="322"/>
                      <a:pt x="207" y="317"/>
                    </a:cubicBezTo>
                    <a:cubicBezTo>
                      <a:pt x="217" y="312"/>
                      <a:pt x="239" y="315"/>
                      <a:pt x="255" y="308"/>
                    </a:cubicBezTo>
                    <a:cubicBezTo>
                      <a:pt x="271" y="301"/>
                      <a:pt x="289" y="296"/>
                      <a:pt x="303" y="275"/>
                    </a:cubicBezTo>
                    <a:cubicBezTo>
                      <a:pt x="317" y="254"/>
                      <a:pt x="344" y="208"/>
                      <a:pt x="342" y="179"/>
                    </a:cubicBezTo>
                    <a:cubicBezTo>
                      <a:pt x="340" y="150"/>
                      <a:pt x="302" y="123"/>
                      <a:pt x="288" y="98"/>
                    </a:cubicBezTo>
                    <a:cubicBezTo>
                      <a:pt x="274" y="73"/>
                      <a:pt x="269" y="31"/>
                      <a:pt x="256" y="27"/>
                    </a:cubicBezTo>
                    <a:cubicBezTo>
                      <a:pt x="243" y="23"/>
                      <a:pt x="218" y="70"/>
                      <a:pt x="208" y="75"/>
                    </a:cubicBezTo>
                    <a:cubicBezTo>
                      <a:pt x="198" y="80"/>
                      <a:pt x="202" y="60"/>
                      <a:pt x="198" y="56"/>
                    </a:cubicBezTo>
                    <a:cubicBezTo>
                      <a:pt x="194" y="52"/>
                      <a:pt x="197" y="50"/>
                      <a:pt x="183" y="53"/>
                    </a:cubicBezTo>
                    <a:cubicBezTo>
                      <a:pt x="169" y="56"/>
                      <a:pt x="121" y="77"/>
                      <a:pt x="112" y="75"/>
                    </a:cubicBezTo>
                    <a:cubicBezTo>
                      <a:pt x="103" y="73"/>
                      <a:pt x="126" y="52"/>
                      <a:pt x="126" y="41"/>
                    </a:cubicBezTo>
                    <a:cubicBezTo>
                      <a:pt x="126" y="30"/>
                      <a:pt x="126" y="0"/>
                      <a:pt x="114" y="11"/>
                    </a:cubicBezTo>
                    <a:cubicBezTo>
                      <a:pt x="102" y="22"/>
                      <a:pt x="63" y="89"/>
                      <a:pt x="54" y="110"/>
                    </a:cubicBezTo>
                    <a:cubicBezTo>
                      <a:pt x="45" y="131"/>
                      <a:pt x="60" y="129"/>
                      <a:pt x="60" y="137"/>
                    </a:cubicBezTo>
                    <a:cubicBezTo>
                      <a:pt x="60" y="145"/>
                      <a:pt x="58" y="158"/>
                      <a:pt x="54" y="161"/>
                    </a:cubicBezTo>
                    <a:cubicBezTo>
                      <a:pt x="50" y="164"/>
                      <a:pt x="39" y="162"/>
                      <a:pt x="36" y="155"/>
                    </a:cubicBezTo>
                    <a:cubicBezTo>
                      <a:pt x="33" y="148"/>
                      <a:pt x="37" y="119"/>
                      <a:pt x="33" y="119"/>
                    </a:cubicBezTo>
                    <a:cubicBezTo>
                      <a:pt x="29" y="119"/>
                      <a:pt x="16" y="143"/>
                      <a:pt x="12" y="152"/>
                    </a:cubicBezTo>
                    <a:cubicBezTo>
                      <a:pt x="8" y="161"/>
                      <a:pt x="12" y="168"/>
                      <a:pt x="12" y="173"/>
                    </a:cubicBezTo>
                    <a:cubicBezTo>
                      <a:pt x="12" y="178"/>
                      <a:pt x="11" y="182"/>
                      <a:pt x="9" y="185"/>
                    </a:cubicBezTo>
                    <a:cubicBezTo>
                      <a:pt x="7" y="188"/>
                      <a:pt x="0" y="190"/>
                      <a:pt x="0" y="194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C993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" name="Freeform 322"/>
              <p:cNvSpPr>
                <a:spLocks/>
              </p:cNvSpPr>
              <p:nvPr/>
            </p:nvSpPr>
            <p:spPr bwMode="auto">
              <a:xfrm>
                <a:off x="530" y="3272"/>
                <a:ext cx="109" cy="32"/>
              </a:xfrm>
              <a:custGeom>
                <a:avLst/>
                <a:gdLst>
                  <a:gd name="T0" fmla="*/ 0 w 114"/>
                  <a:gd name="T1" fmla="*/ 0 h 32"/>
                  <a:gd name="T2" fmla="*/ 39 w 114"/>
                  <a:gd name="T3" fmla="*/ 27 h 32"/>
                  <a:gd name="T4" fmla="*/ 60 w 114"/>
                  <a:gd name="T5" fmla="*/ 30 h 32"/>
                  <a:gd name="T6" fmla="*/ 81 w 114"/>
                  <a:gd name="T7" fmla="*/ 27 h 32"/>
                  <a:gd name="T8" fmla="*/ 114 w 114"/>
                  <a:gd name="T9" fmla="*/ 3 h 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4"/>
                  <a:gd name="T16" fmla="*/ 0 h 32"/>
                  <a:gd name="T17" fmla="*/ 114 w 114"/>
                  <a:gd name="T18" fmla="*/ 32 h 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4" h="32">
                    <a:moveTo>
                      <a:pt x="0" y="0"/>
                    </a:moveTo>
                    <a:cubicBezTo>
                      <a:pt x="7" y="4"/>
                      <a:pt x="29" y="22"/>
                      <a:pt x="39" y="27"/>
                    </a:cubicBezTo>
                    <a:cubicBezTo>
                      <a:pt x="49" y="32"/>
                      <a:pt x="53" y="30"/>
                      <a:pt x="60" y="30"/>
                    </a:cubicBezTo>
                    <a:cubicBezTo>
                      <a:pt x="67" y="30"/>
                      <a:pt x="72" y="32"/>
                      <a:pt x="81" y="27"/>
                    </a:cubicBezTo>
                    <a:cubicBezTo>
                      <a:pt x="90" y="22"/>
                      <a:pt x="107" y="8"/>
                      <a:pt x="114" y="3"/>
                    </a:cubicBezTo>
                  </a:path>
                </a:pathLst>
              </a:custGeom>
              <a:noFill/>
              <a:ln w="12700">
                <a:solidFill>
                  <a:srgbClr val="D20000"/>
                </a:solidFill>
                <a:round/>
                <a:headEnd/>
                <a:tailEnd type="none" w="sm" len="sm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" name="Freeform 323"/>
              <p:cNvSpPr>
                <a:spLocks/>
              </p:cNvSpPr>
              <p:nvPr/>
            </p:nvSpPr>
            <p:spPr bwMode="auto">
              <a:xfrm>
                <a:off x="566" y="3283"/>
                <a:ext cx="45" cy="10"/>
              </a:xfrm>
              <a:custGeom>
                <a:avLst/>
                <a:gdLst>
                  <a:gd name="T0" fmla="*/ 0 w 45"/>
                  <a:gd name="T1" fmla="*/ 10 h 10"/>
                  <a:gd name="T2" fmla="*/ 10 w 45"/>
                  <a:gd name="T3" fmla="*/ 1 h 10"/>
                  <a:gd name="T4" fmla="*/ 25 w 45"/>
                  <a:gd name="T5" fmla="*/ 4 h 10"/>
                  <a:gd name="T6" fmla="*/ 36 w 45"/>
                  <a:gd name="T7" fmla="*/ 1 h 10"/>
                  <a:gd name="T8" fmla="*/ 45 w 45"/>
                  <a:gd name="T9" fmla="*/ 10 h 1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"/>
                  <a:gd name="T16" fmla="*/ 0 h 10"/>
                  <a:gd name="T17" fmla="*/ 45 w 45"/>
                  <a:gd name="T18" fmla="*/ 10 h 1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" h="10">
                    <a:moveTo>
                      <a:pt x="0" y="10"/>
                    </a:moveTo>
                    <a:cubicBezTo>
                      <a:pt x="2" y="8"/>
                      <a:pt x="6" y="2"/>
                      <a:pt x="10" y="1"/>
                    </a:cubicBezTo>
                    <a:cubicBezTo>
                      <a:pt x="14" y="0"/>
                      <a:pt x="21" y="4"/>
                      <a:pt x="25" y="4"/>
                    </a:cubicBezTo>
                    <a:cubicBezTo>
                      <a:pt x="29" y="4"/>
                      <a:pt x="33" y="0"/>
                      <a:pt x="36" y="1"/>
                    </a:cubicBezTo>
                    <a:cubicBezTo>
                      <a:pt x="39" y="2"/>
                      <a:pt x="43" y="8"/>
                      <a:pt x="45" y="10"/>
                    </a:cubicBezTo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" name="Freeform 324"/>
              <p:cNvSpPr>
                <a:spLocks/>
              </p:cNvSpPr>
              <p:nvPr/>
            </p:nvSpPr>
            <p:spPr bwMode="auto">
              <a:xfrm>
                <a:off x="513" y="3157"/>
                <a:ext cx="61" cy="27"/>
              </a:xfrm>
              <a:custGeom>
                <a:avLst/>
                <a:gdLst>
                  <a:gd name="T0" fmla="*/ 63 w 63"/>
                  <a:gd name="T1" fmla="*/ 16 h 28"/>
                  <a:gd name="T2" fmla="*/ 33 w 63"/>
                  <a:gd name="T3" fmla="*/ 4 h 28"/>
                  <a:gd name="T4" fmla="*/ 24 w 63"/>
                  <a:gd name="T5" fmla="*/ 4 h 28"/>
                  <a:gd name="T6" fmla="*/ 0 w 63"/>
                  <a:gd name="T7" fmla="*/ 28 h 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3"/>
                  <a:gd name="T13" fmla="*/ 0 h 28"/>
                  <a:gd name="T14" fmla="*/ 63 w 63"/>
                  <a:gd name="T15" fmla="*/ 28 h 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3" h="28">
                    <a:moveTo>
                      <a:pt x="63" y="16"/>
                    </a:moveTo>
                    <a:cubicBezTo>
                      <a:pt x="58" y="14"/>
                      <a:pt x="39" y="6"/>
                      <a:pt x="33" y="4"/>
                    </a:cubicBezTo>
                    <a:cubicBezTo>
                      <a:pt x="27" y="2"/>
                      <a:pt x="29" y="0"/>
                      <a:pt x="24" y="4"/>
                    </a:cubicBezTo>
                    <a:cubicBezTo>
                      <a:pt x="19" y="8"/>
                      <a:pt x="5" y="23"/>
                      <a:pt x="0" y="2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3" name="Freeform 325"/>
              <p:cNvSpPr>
                <a:spLocks/>
              </p:cNvSpPr>
              <p:nvPr/>
            </p:nvSpPr>
            <p:spPr bwMode="auto">
              <a:xfrm>
                <a:off x="533" y="3187"/>
                <a:ext cx="26" cy="26"/>
              </a:xfrm>
              <a:custGeom>
                <a:avLst/>
                <a:gdLst>
                  <a:gd name="T0" fmla="*/ 27 w 27"/>
                  <a:gd name="T1" fmla="*/ 12 h 27"/>
                  <a:gd name="T2" fmla="*/ 12 w 27"/>
                  <a:gd name="T3" fmla="*/ 0 h 27"/>
                  <a:gd name="T4" fmla="*/ 0 w 27"/>
                  <a:gd name="T5" fmla="*/ 15 h 27"/>
                  <a:gd name="T6" fmla="*/ 15 w 27"/>
                  <a:gd name="T7" fmla="*/ 27 h 27"/>
                  <a:gd name="T8" fmla="*/ 27 w 27"/>
                  <a:gd name="T9" fmla="*/ 12 h 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"/>
                  <a:gd name="T16" fmla="*/ 0 h 27"/>
                  <a:gd name="T17" fmla="*/ 27 w 27"/>
                  <a:gd name="T18" fmla="*/ 27 h 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" h="27">
                    <a:moveTo>
                      <a:pt x="27" y="12"/>
                    </a:moveTo>
                    <a:cubicBezTo>
                      <a:pt x="27" y="8"/>
                      <a:pt x="16" y="0"/>
                      <a:pt x="12" y="0"/>
                    </a:cubicBezTo>
                    <a:cubicBezTo>
                      <a:pt x="8" y="0"/>
                      <a:pt x="0" y="11"/>
                      <a:pt x="0" y="15"/>
                    </a:cubicBezTo>
                    <a:cubicBezTo>
                      <a:pt x="0" y="19"/>
                      <a:pt x="11" y="27"/>
                      <a:pt x="15" y="27"/>
                    </a:cubicBezTo>
                    <a:cubicBezTo>
                      <a:pt x="19" y="27"/>
                      <a:pt x="27" y="16"/>
                      <a:pt x="27" y="1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" name="Freeform 326"/>
              <p:cNvSpPr>
                <a:spLocks/>
              </p:cNvSpPr>
              <p:nvPr/>
            </p:nvSpPr>
            <p:spPr bwMode="auto">
              <a:xfrm>
                <a:off x="512" y="3165"/>
                <a:ext cx="62" cy="36"/>
              </a:xfrm>
              <a:custGeom>
                <a:avLst/>
                <a:gdLst>
                  <a:gd name="T0" fmla="*/ 4 w 64"/>
                  <a:gd name="T1" fmla="*/ 31 h 36"/>
                  <a:gd name="T2" fmla="*/ 4 w 64"/>
                  <a:gd name="T3" fmla="*/ 22 h 36"/>
                  <a:gd name="T4" fmla="*/ 31 w 64"/>
                  <a:gd name="T5" fmla="*/ 1 h 36"/>
                  <a:gd name="T6" fmla="*/ 61 w 64"/>
                  <a:gd name="T7" fmla="*/ 13 h 36"/>
                  <a:gd name="T8" fmla="*/ 52 w 64"/>
                  <a:gd name="T9" fmla="*/ 31 h 36"/>
                  <a:gd name="T10" fmla="*/ 34 w 64"/>
                  <a:gd name="T11" fmla="*/ 19 h 36"/>
                  <a:gd name="T12" fmla="*/ 13 w 64"/>
                  <a:gd name="T13" fmla="*/ 34 h 36"/>
                  <a:gd name="T14" fmla="*/ 4 w 64"/>
                  <a:gd name="T15" fmla="*/ 31 h 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64"/>
                  <a:gd name="T25" fmla="*/ 0 h 36"/>
                  <a:gd name="T26" fmla="*/ 64 w 64"/>
                  <a:gd name="T27" fmla="*/ 36 h 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64" h="36">
                    <a:moveTo>
                      <a:pt x="4" y="31"/>
                    </a:moveTo>
                    <a:cubicBezTo>
                      <a:pt x="3" y="29"/>
                      <a:pt x="0" y="27"/>
                      <a:pt x="4" y="22"/>
                    </a:cubicBezTo>
                    <a:cubicBezTo>
                      <a:pt x="8" y="17"/>
                      <a:pt x="22" y="2"/>
                      <a:pt x="31" y="1"/>
                    </a:cubicBezTo>
                    <a:cubicBezTo>
                      <a:pt x="40" y="0"/>
                      <a:pt x="58" y="8"/>
                      <a:pt x="61" y="13"/>
                    </a:cubicBezTo>
                    <a:cubicBezTo>
                      <a:pt x="64" y="18"/>
                      <a:pt x="56" y="30"/>
                      <a:pt x="52" y="31"/>
                    </a:cubicBezTo>
                    <a:cubicBezTo>
                      <a:pt x="48" y="32"/>
                      <a:pt x="40" y="19"/>
                      <a:pt x="34" y="19"/>
                    </a:cubicBezTo>
                    <a:cubicBezTo>
                      <a:pt x="28" y="19"/>
                      <a:pt x="18" y="32"/>
                      <a:pt x="13" y="34"/>
                    </a:cubicBezTo>
                    <a:cubicBezTo>
                      <a:pt x="8" y="36"/>
                      <a:pt x="4" y="34"/>
                      <a:pt x="4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5" name="Freeform 327"/>
              <p:cNvSpPr>
                <a:spLocks/>
              </p:cNvSpPr>
              <p:nvPr/>
            </p:nvSpPr>
            <p:spPr bwMode="auto">
              <a:xfrm flipH="1">
                <a:off x="611" y="3153"/>
                <a:ext cx="61" cy="27"/>
              </a:xfrm>
              <a:custGeom>
                <a:avLst/>
                <a:gdLst>
                  <a:gd name="T0" fmla="*/ 63 w 63"/>
                  <a:gd name="T1" fmla="*/ 16 h 28"/>
                  <a:gd name="T2" fmla="*/ 33 w 63"/>
                  <a:gd name="T3" fmla="*/ 4 h 28"/>
                  <a:gd name="T4" fmla="*/ 24 w 63"/>
                  <a:gd name="T5" fmla="*/ 4 h 28"/>
                  <a:gd name="T6" fmla="*/ 0 w 63"/>
                  <a:gd name="T7" fmla="*/ 28 h 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3"/>
                  <a:gd name="T13" fmla="*/ 0 h 28"/>
                  <a:gd name="T14" fmla="*/ 63 w 63"/>
                  <a:gd name="T15" fmla="*/ 28 h 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3" h="28">
                    <a:moveTo>
                      <a:pt x="63" y="16"/>
                    </a:moveTo>
                    <a:cubicBezTo>
                      <a:pt x="58" y="14"/>
                      <a:pt x="39" y="6"/>
                      <a:pt x="33" y="4"/>
                    </a:cubicBezTo>
                    <a:cubicBezTo>
                      <a:pt x="27" y="2"/>
                      <a:pt x="29" y="0"/>
                      <a:pt x="24" y="4"/>
                    </a:cubicBezTo>
                    <a:cubicBezTo>
                      <a:pt x="19" y="8"/>
                      <a:pt x="5" y="23"/>
                      <a:pt x="0" y="2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6" name="Freeform 328"/>
              <p:cNvSpPr>
                <a:spLocks/>
              </p:cNvSpPr>
              <p:nvPr/>
            </p:nvSpPr>
            <p:spPr bwMode="auto">
              <a:xfrm flipH="1">
                <a:off x="626" y="3183"/>
                <a:ext cx="26" cy="26"/>
              </a:xfrm>
              <a:custGeom>
                <a:avLst/>
                <a:gdLst>
                  <a:gd name="T0" fmla="*/ 27 w 27"/>
                  <a:gd name="T1" fmla="*/ 12 h 27"/>
                  <a:gd name="T2" fmla="*/ 12 w 27"/>
                  <a:gd name="T3" fmla="*/ 0 h 27"/>
                  <a:gd name="T4" fmla="*/ 0 w 27"/>
                  <a:gd name="T5" fmla="*/ 15 h 27"/>
                  <a:gd name="T6" fmla="*/ 15 w 27"/>
                  <a:gd name="T7" fmla="*/ 27 h 27"/>
                  <a:gd name="T8" fmla="*/ 27 w 27"/>
                  <a:gd name="T9" fmla="*/ 12 h 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"/>
                  <a:gd name="T16" fmla="*/ 0 h 27"/>
                  <a:gd name="T17" fmla="*/ 27 w 27"/>
                  <a:gd name="T18" fmla="*/ 27 h 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" h="27">
                    <a:moveTo>
                      <a:pt x="27" y="12"/>
                    </a:moveTo>
                    <a:cubicBezTo>
                      <a:pt x="27" y="8"/>
                      <a:pt x="16" y="0"/>
                      <a:pt x="12" y="0"/>
                    </a:cubicBezTo>
                    <a:cubicBezTo>
                      <a:pt x="8" y="0"/>
                      <a:pt x="0" y="11"/>
                      <a:pt x="0" y="15"/>
                    </a:cubicBezTo>
                    <a:cubicBezTo>
                      <a:pt x="0" y="19"/>
                      <a:pt x="11" y="27"/>
                      <a:pt x="15" y="27"/>
                    </a:cubicBezTo>
                    <a:cubicBezTo>
                      <a:pt x="19" y="27"/>
                      <a:pt x="27" y="16"/>
                      <a:pt x="27" y="1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" name="Freeform 329"/>
              <p:cNvSpPr>
                <a:spLocks/>
              </p:cNvSpPr>
              <p:nvPr/>
            </p:nvSpPr>
            <p:spPr bwMode="auto">
              <a:xfrm flipH="1">
                <a:off x="611" y="3162"/>
                <a:ext cx="62" cy="35"/>
              </a:xfrm>
              <a:custGeom>
                <a:avLst/>
                <a:gdLst>
                  <a:gd name="T0" fmla="*/ 4 w 64"/>
                  <a:gd name="T1" fmla="*/ 31 h 36"/>
                  <a:gd name="T2" fmla="*/ 4 w 64"/>
                  <a:gd name="T3" fmla="*/ 22 h 36"/>
                  <a:gd name="T4" fmla="*/ 31 w 64"/>
                  <a:gd name="T5" fmla="*/ 1 h 36"/>
                  <a:gd name="T6" fmla="*/ 61 w 64"/>
                  <a:gd name="T7" fmla="*/ 13 h 36"/>
                  <a:gd name="T8" fmla="*/ 52 w 64"/>
                  <a:gd name="T9" fmla="*/ 31 h 36"/>
                  <a:gd name="T10" fmla="*/ 34 w 64"/>
                  <a:gd name="T11" fmla="*/ 19 h 36"/>
                  <a:gd name="T12" fmla="*/ 13 w 64"/>
                  <a:gd name="T13" fmla="*/ 34 h 36"/>
                  <a:gd name="T14" fmla="*/ 4 w 64"/>
                  <a:gd name="T15" fmla="*/ 31 h 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64"/>
                  <a:gd name="T25" fmla="*/ 0 h 36"/>
                  <a:gd name="T26" fmla="*/ 64 w 64"/>
                  <a:gd name="T27" fmla="*/ 36 h 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64" h="36">
                    <a:moveTo>
                      <a:pt x="4" y="31"/>
                    </a:moveTo>
                    <a:cubicBezTo>
                      <a:pt x="3" y="29"/>
                      <a:pt x="0" y="27"/>
                      <a:pt x="4" y="22"/>
                    </a:cubicBezTo>
                    <a:cubicBezTo>
                      <a:pt x="8" y="17"/>
                      <a:pt x="22" y="2"/>
                      <a:pt x="31" y="1"/>
                    </a:cubicBezTo>
                    <a:cubicBezTo>
                      <a:pt x="40" y="0"/>
                      <a:pt x="58" y="8"/>
                      <a:pt x="61" y="13"/>
                    </a:cubicBezTo>
                    <a:cubicBezTo>
                      <a:pt x="64" y="18"/>
                      <a:pt x="56" y="30"/>
                      <a:pt x="52" y="31"/>
                    </a:cubicBezTo>
                    <a:cubicBezTo>
                      <a:pt x="48" y="32"/>
                      <a:pt x="40" y="19"/>
                      <a:pt x="34" y="19"/>
                    </a:cubicBezTo>
                    <a:cubicBezTo>
                      <a:pt x="28" y="19"/>
                      <a:pt x="18" y="32"/>
                      <a:pt x="13" y="34"/>
                    </a:cubicBezTo>
                    <a:cubicBezTo>
                      <a:pt x="8" y="36"/>
                      <a:pt x="4" y="34"/>
                      <a:pt x="4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8" name="Freeform 330"/>
              <p:cNvSpPr>
                <a:spLocks/>
              </p:cNvSpPr>
              <p:nvPr/>
            </p:nvSpPr>
            <p:spPr bwMode="auto">
              <a:xfrm>
                <a:off x="592" y="3126"/>
                <a:ext cx="99" cy="105"/>
              </a:xfrm>
              <a:custGeom>
                <a:avLst/>
                <a:gdLst>
                  <a:gd name="T0" fmla="*/ 4 w 102"/>
                  <a:gd name="T1" fmla="*/ 35 h 107"/>
                  <a:gd name="T2" fmla="*/ 37 w 102"/>
                  <a:gd name="T3" fmla="*/ 5 h 107"/>
                  <a:gd name="T4" fmla="*/ 67 w 102"/>
                  <a:gd name="T5" fmla="*/ 5 h 107"/>
                  <a:gd name="T6" fmla="*/ 97 w 102"/>
                  <a:gd name="T7" fmla="*/ 35 h 107"/>
                  <a:gd name="T8" fmla="*/ 97 w 102"/>
                  <a:gd name="T9" fmla="*/ 68 h 107"/>
                  <a:gd name="T10" fmla="*/ 70 w 102"/>
                  <a:gd name="T11" fmla="*/ 101 h 107"/>
                  <a:gd name="T12" fmla="*/ 40 w 102"/>
                  <a:gd name="T13" fmla="*/ 104 h 107"/>
                  <a:gd name="T14" fmla="*/ 13 w 102"/>
                  <a:gd name="T15" fmla="*/ 92 h 107"/>
                  <a:gd name="T16" fmla="*/ 1 w 102"/>
                  <a:gd name="T17" fmla="*/ 65 h 107"/>
                  <a:gd name="T18" fmla="*/ 4 w 102"/>
                  <a:gd name="T19" fmla="*/ 35 h 107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02"/>
                  <a:gd name="T31" fmla="*/ 0 h 107"/>
                  <a:gd name="T32" fmla="*/ 102 w 102"/>
                  <a:gd name="T33" fmla="*/ 107 h 107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02" h="107">
                    <a:moveTo>
                      <a:pt x="4" y="35"/>
                    </a:moveTo>
                    <a:cubicBezTo>
                      <a:pt x="9" y="25"/>
                      <a:pt x="27" y="10"/>
                      <a:pt x="37" y="5"/>
                    </a:cubicBezTo>
                    <a:cubicBezTo>
                      <a:pt x="47" y="0"/>
                      <a:pt x="57" y="0"/>
                      <a:pt x="67" y="5"/>
                    </a:cubicBezTo>
                    <a:cubicBezTo>
                      <a:pt x="77" y="10"/>
                      <a:pt x="92" y="25"/>
                      <a:pt x="97" y="35"/>
                    </a:cubicBezTo>
                    <a:cubicBezTo>
                      <a:pt x="102" y="45"/>
                      <a:pt x="101" y="57"/>
                      <a:pt x="97" y="68"/>
                    </a:cubicBezTo>
                    <a:cubicBezTo>
                      <a:pt x="93" y="79"/>
                      <a:pt x="79" y="95"/>
                      <a:pt x="70" y="101"/>
                    </a:cubicBezTo>
                    <a:cubicBezTo>
                      <a:pt x="61" y="107"/>
                      <a:pt x="49" y="105"/>
                      <a:pt x="40" y="104"/>
                    </a:cubicBezTo>
                    <a:cubicBezTo>
                      <a:pt x="31" y="103"/>
                      <a:pt x="19" y="98"/>
                      <a:pt x="13" y="92"/>
                    </a:cubicBezTo>
                    <a:cubicBezTo>
                      <a:pt x="7" y="86"/>
                      <a:pt x="2" y="74"/>
                      <a:pt x="1" y="65"/>
                    </a:cubicBezTo>
                    <a:cubicBezTo>
                      <a:pt x="0" y="56"/>
                      <a:pt x="4" y="41"/>
                      <a:pt x="4" y="35"/>
                    </a:cubicBez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9" name="Freeform 331"/>
              <p:cNvSpPr>
                <a:spLocks/>
              </p:cNvSpPr>
              <p:nvPr/>
            </p:nvSpPr>
            <p:spPr bwMode="auto">
              <a:xfrm>
                <a:off x="491" y="3132"/>
                <a:ext cx="99" cy="103"/>
              </a:xfrm>
              <a:custGeom>
                <a:avLst/>
                <a:gdLst>
                  <a:gd name="T0" fmla="*/ 1 w 99"/>
                  <a:gd name="T1" fmla="*/ 31 h 103"/>
                  <a:gd name="T2" fmla="*/ 27 w 99"/>
                  <a:gd name="T3" fmla="*/ 8 h 103"/>
                  <a:gd name="T4" fmla="*/ 70 w 99"/>
                  <a:gd name="T5" fmla="*/ 5 h 103"/>
                  <a:gd name="T6" fmla="*/ 96 w 99"/>
                  <a:gd name="T7" fmla="*/ 37 h 103"/>
                  <a:gd name="T8" fmla="*/ 90 w 99"/>
                  <a:gd name="T9" fmla="*/ 73 h 103"/>
                  <a:gd name="T10" fmla="*/ 70 w 99"/>
                  <a:gd name="T11" fmla="*/ 96 h 103"/>
                  <a:gd name="T12" fmla="*/ 58 w 99"/>
                  <a:gd name="T13" fmla="*/ 101 h 103"/>
                  <a:gd name="T14" fmla="*/ 30 w 99"/>
                  <a:gd name="T15" fmla="*/ 99 h 103"/>
                  <a:gd name="T16" fmla="*/ 7 w 99"/>
                  <a:gd name="T17" fmla="*/ 78 h 103"/>
                  <a:gd name="T18" fmla="*/ 1 w 99"/>
                  <a:gd name="T19" fmla="*/ 59 h 103"/>
                  <a:gd name="T20" fmla="*/ 1 w 99"/>
                  <a:gd name="T21" fmla="*/ 31 h 10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99"/>
                  <a:gd name="T34" fmla="*/ 0 h 103"/>
                  <a:gd name="T35" fmla="*/ 99 w 99"/>
                  <a:gd name="T36" fmla="*/ 103 h 10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99" h="103">
                    <a:moveTo>
                      <a:pt x="1" y="31"/>
                    </a:moveTo>
                    <a:cubicBezTo>
                      <a:pt x="5" y="23"/>
                      <a:pt x="15" y="12"/>
                      <a:pt x="27" y="8"/>
                    </a:cubicBezTo>
                    <a:cubicBezTo>
                      <a:pt x="38" y="4"/>
                      <a:pt x="59" y="0"/>
                      <a:pt x="70" y="5"/>
                    </a:cubicBezTo>
                    <a:cubicBezTo>
                      <a:pt x="82" y="10"/>
                      <a:pt x="93" y="26"/>
                      <a:pt x="96" y="37"/>
                    </a:cubicBezTo>
                    <a:cubicBezTo>
                      <a:pt x="99" y="48"/>
                      <a:pt x="94" y="63"/>
                      <a:pt x="90" y="73"/>
                    </a:cubicBezTo>
                    <a:cubicBezTo>
                      <a:pt x="87" y="82"/>
                      <a:pt x="75" y="91"/>
                      <a:pt x="70" y="96"/>
                    </a:cubicBezTo>
                    <a:cubicBezTo>
                      <a:pt x="65" y="101"/>
                      <a:pt x="65" y="100"/>
                      <a:pt x="58" y="101"/>
                    </a:cubicBezTo>
                    <a:cubicBezTo>
                      <a:pt x="51" y="102"/>
                      <a:pt x="38" y="103"/>
                      <a:pt x="30" y="99"/>
                    </a:cubicBezTo>
                    <a:cubicBezTo>
                      <a:pt x="22" y="95"/>
                      <a:pt x="12" y="85"/>
                      <a:pt x="7" y="78"/>
                    </a:cubicBezTo>
                    <a:cubicBezTo>
                      <a:pt x="2" y="71"/>
                      <a:pt x="2" y="67"/>
                      <a:pt x="1" y="59"/>
                    </a:cubicBezTo>
                    <a:cubicBezTo>
                      <a:pt x="0" y="51"/>
                      <a:pt x="1" y="37"/>
                      <a:pt x="1" y="31"/>
                    </a:cubicBez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" name="Freeform 332"/>
              <p:cNvSpPr>
                <a:spLocks/>
              </p:cNvSpPr>
              <p:nvPr/>
            </p:nvSpPr>
            <p:spPr bwMode="auto">
              <a:xfrm>
                <a:off x="637" y="3213"/>
                <a:ext cx="67" cy="80"/>
              </a:xfrm>
              <a:custGeom>
                <a:avLst/>
                <a:gdLst>
                  <a:gd name="T0" fmla="*/ 60 w 70"/>
                  <a:gd name="T1" fmla="*/ 6 h 82"/>
                  <a:gd name="T2" fmla="*/ 63 w 70"/>
                  <a:gd name="T3" fmla="*/ 39 h 82"/>
                  <a:gd name="T4" fmla="*/ 43 w 70"/>
                  <a:gd name="T5" fmla="*/ 81 h 82"/>
                  <a:gd name="T6" fmla="*/ 3 w 70"/>
                  <a:gd name="T7" fmla="*/ 30 h 82"/>
                  <a:gd name="T8" fmla="*/ 60 w 70"/>
                  <a:gd name="T9" fmla="*/ 6 h 8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"/>
                  <a:gd name="T16" fmla="*/ 0 h 82"/>
                  <a:gd name="T17" fmla="*/ 70 w 70"/>
                  <a:gd name="T18" fmla="*/ 82 h 8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" h="82">
                    <a:moveTo>
                      <a:pt x="60" y="6"/>
                    </a:moveTo>
                    <a:cubicBezTo>
                      <a:pt x="70" y="8"/>
                      <a:pt x="66" y="27"/>
                      <a:pt x="63" y="39"/>
                    </a:cubicBezTo>
                    <a:cubicBezTo>
                      <a:pt x="60" y="51"/>
                      <a:pt x="53" y="82"/>
                      <a:pt x="43" y="81"/>
                    </a:cubicBezTo>
                    <a:cubicBezTo>
                      <a:pt x="33" y="80"/>
                      <a:pt x="0" y="42"/>
                      <a:pt x="3" y="30"/>
                    </a:cubicBezTo>
                    <a:cubicBezTo>
                      <a:pt x="6" y="18"/>
                      <a:pt x="50" y="0"/>
                      <a:pt x="60" y="6"/>
                    </a:cubicBezTo>
                    <a:close/>
                  </a:path>
                </a:pathLst>
              </a:custGeom>
              <a:solidFill>
                <a:srgbClr val="FDA1F0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" name="Freeform 333"/>
              <p:cNvSpPr>
                <a:spLocks/>
              </p:cNvSpPr>
              <p:nvPr/>
            </p:nvSpPr>
            <p:spPr bwMode="auto">
              <a:xfrm>
                <a:off x="468" y="3219"/>
                <a:ext cx="75" cy="67"/>
              </a:xfrm>
              <a:custGeom>
                <a:avLst/>
                <a:gdLst>
                  <a:gd name="T0" fmla="*/ 0 w 75"/>
                  <a:gd name="T1" fmla="*/ 26 h 67"/>
                  <a:gd name="T2" fmla="*/ 12 w 75"/>
                  <a:gd name="T3" fmla="*/ 53 h 67"/>
                  <a:gd name="T4" fmla="*/ 42 w 75"/>
                  <a:gd name="T5" fmla="*/ 56 h 67"/>
                  <a:gd name="T6" fmla="*/ 54 w 75"/>
                  <a:gd name="T7" fmla="*/ 62 h 67"/>
                  <a:gd name="T8" fmla="*/ 72 w 75"/>
                  <a:gd name="T9" fmla="*/ 26 h 67"/>
                  <a:gd name="T10" fmla="*/ 36 w 75"/>
                  <a:gd name="T11" fmla="*/ 14 h 67"/>
                  <a:gd name="T12" fmla="*/ 15 w 75"/>
                  <a:gd name="T13" fmla="*/ 2 h 67"/>
                  <a:gd name="T14" fmla="*/ 0 w 75"/>
                  <a:gd name="T15" fmla="*/ 26 h 6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75"/>
                  <a:gd name="T25" fmla="*/ 0 h 67"/>
                  <a:gd name="T26" fmla="*/ 75 w 75"/>
                  <a:gd name="T27" fmla="*/ 67 h 6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75" h="67">
                    <a:moveTo>
                      <a:pt x="0" y="26"/>
                    </a:moveTo>
                    <a:cubicBezTo>
                      <a:pt x="0" y="34"/>
                      <a:pt x="5" y="48"/>
                      <a:pt x="12" y="53"/>
                    </a:cubicBezTo>
                    <a:cubicBezTo>
                      <a:pt x="19" y="58"/>
                      <a:pt x="35" y="55"/>
                      <a:pt x="42" y="56"/>
                    </a:cubicBezTo>
                    <a:cubicBezTo>
                      <a:pt x="49" y="57"/>
                      <a:pt x="49" y="67"/>
                      <a:pt x="54" y="62"/>
                    </a:cubicBezTo>
                    <a:cubicBezTo>
                      <a:pt x="59" y="57"/>
                      <a:pt x="75" y="34"/>
                      <a:pt x="72" y="26"/>
                    </a:cubicBezTo>
                    <a:cubicBezTo>
                      <a:pt x="69" y="18"/>
                      <a:pt x="45" y="18"/>
                      <a:pt x="36" y="14"/>
                    </a:cubicBezTo>
                    <a:cubicBezTo>
                      <a:pt x="27" y="10"/>
                      <a:pt x="21" y="0"/>
                      <a:pt x="15" y="2"/>
                    </a:cubicBezTo>
                    <a:cubicBezTo>
                      <a:pt x="9" y="4"/>
                      <a:pt x="3" y="21"/>
                      <a:pt x="0" y="26"/>
                    </a:cubicBezTo>
                    <a:close/>
                  </a:path>
                </a:pathLst>
              </a:custGeom>
              <a:solidFill>
                <a:srgbClr val="FDA1F0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" name="Freeform 334"/>
              <p:cNvSpPr>
                <a:spLocks/>
              </p:cNvSpPr>
              <p:nvPr/>
            </p:nvSpPr>
            <p:spPr bwMode="auto">
              <a:xfrm>
                <a:off x="754" y="3568"/>
                <a:ext cx="89" cy="108"/>
              </a:xfrm>
              <a:custGeom>
                <a:avLst/>
                <a:gdLst>
                  <a:gd name="T0" fmla="*/ 76 w 100"/>
                  <a:gd name="T1" fmla="*/ 4 h 116"/>
                  <a:gd name="T2" fmla="*/ 76 w 100"/>
                  <a:gd name="T3" fmla="*/ 0 h 116"/>
                  <a:gd name="T4" fmla="*/ 100 w 100"/>
                  <a:gd name="T5" fmla="*/ 56 h 116"/>
                  <a:gd name="T6" fmla="*/ 28 w 100"/>
                  <a:gd name="T7" fmla="*/ 116 h 116"/>
                  <a:gd name="T8" fmla="*/ 0 w 100"/>
                  <a:gd name="T9" fmla="*/ 80 h 116"/>
                  <a:gd name="T10" fmla="*/ 76 w 100"/>
                  <a:gd name="T11" fmla="*/ 4 h 11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0"/>
                  <a:gd name="T19" fmla="*/ 0 h 116"/>
                  <a:gd name="T20" fmla="*/ 100 w 100"/>
                  <a:gd name="T21" fmla="*/ 116 h 11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0" h="116">
                    <a:moveTo>
                      <a:pt x="76" y="4"/>
                    </a:moveTo>
                    <a:lnTo>
                      <a:pt x="76" y="0"/>
                    </a:lnTo>
                    <a:lnTo>
                      <a:pt x="100" y="56"/>
                    </a:lnTo>
                    <a:lnTo>
                      <a:pt x="28" y="116"/>
                    </a:lnTo>
                    <a:lnTo>
                      <a:pt x="0" y="80"/>
                    </a:lnTo>
                    <a:lnTo>
                      <a:pt x="76" y="4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1" name="Freeform 335"/>
            <p:cNvSpPr>
              <a:spLocks/>
            </p:cNvSpPr>
            <p:nvPr/>
          </p:nvSpPr>
          <p:spPr bwMode="auto">
            <a:xfrm>
              <a:off x="570" y="3232"/>
              <a:ext cx="39" cy="15"/>
            </a:xfrm>
            <a:custGeom>
              <a:avLst/>
              <a:gdLst>
                <a:gd name="T0" fmla="*/ 0 w 39"/>
                <a:gd name="T1" fmla="*/ 10 h 15"/>
                <a:gd name="T2" fmla="*/ 6 w 39"/>
                <a:gd name="T3" fmla="*/ 13 h 15"/>
                <a:gd name="T4" fmla="*/ 18 w 39"/>
                <a:gd name="T5" fmla="*/ 0 h 15"/>
                <a:gd name="T6" fmla="*/ 30 w 39"/>
                <a:gd name="T7" fmla="*/ 13 h 15"/>
                <a:gd name="T8" fmla="*/ 39 w 39"/>
                <a:gd name="T9" fmla="*/ 1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15"/>
                <a:gd name="T17" fmla="*/ 39 w 39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15">
                  <a:moveTo>
                    <a:pt x="0" y="10"/>
                  </a:moveTo>
                  <a:cubicBezTo>
                    <a:pt x="1" y="10"/>
                    <a:pt x="3" y="15"/>
                    <a:pt x="6" y="13"/>
                  </a:cubicBezTo>
                  <a:cubicBezTo>
                    <a:pt x="9" y="11"/>
                    <a:pt x="14" y="0"/>
                    <a:pt x="18" y="0"/>
                  </a:cubicBezTo>
                  <a:cubicBezTo>
                    <a:pt x="22" y="0"/>
                    <a:pt x="27" y="11"/>
                    <a:pt x="30" y="13"/>
                  </a:cubicBezTo>
                  <a:cubicBezTo>
                    <a:pt x="33" y="15"/>
                    <a:pt x="37" y="11"/>
                    <a:pt x="39" y="1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" name="Правая фигурная скобка 72"/>
          <p:cNvSpPr/>
          <p:nvPr/>
        </p:nvSpPr>
        <p:spPr>
          <a:xfrm>
            <a:off x="5791200" y="1905000"/>
            <a:ext cx="685800" cy="3505200"/>
          </a:xfrm>
          <a:prstGeom prst="rightBrace">
            <a:avLst>
              <a:gd name="adj1" fmla="val 8333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TextBox 73"/>
          <p:cNvSpPr txBox="1"/>
          <p:nvPr/>
        </p:nvSpPr>
        <p:spPr>
          <a:xfrm>
            <a:off x="6781800" y="3276600"/>
            <a:ext cx="76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?</a:t>
            </a:r>
            <a:endParaRPr lang="ru-RU" sz="4800" b="1" dirty="0">
              <a:solidFill>
                <a:srgbClr val="FF0000"/>
              </a:solidFill>
            </a:endParaRPr>
          </a:p>
        </p:txBody>
      </p:sp>
      <p:cxnSp>
        <p:nvCxnSpPr>
          <p:cNvPr id="76" name="Прямая со стрелкой 75"/>
          <p:cNvCxnSpPr/>
          <p:nvPr/>
        </p:nvCxnSpPr>
        <p:spPr>
          <a:xfrm>
            <a:off x="5715000" y="2362200"/>
            <a:ext cx="0" cy="274320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6096000" y="33528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во</a:t>
            </a:r>
            <a:endParaRPr lang="ru-RU" sz="36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7315200" y="33528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раз</a:t>
            </a:r>
            <a:endParaRPr lang="ru-RU" sz="36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1752600" y="457200"/>
            <a:ext cx="5715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/>
              <a:t>21 : ( 21 – 14) = 3(раз)</a:t>
            </a:r>
            <a:endParaRPr lang="ru-RU" sz="4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73" grpId="0" animBg="1"/>
      <p:bldP spid="73" grpId="1" animBg="1"/>
      <p:bldP spid="74" grpId="0"/>
      <p:bldP spid="77" grpId="0"/>
      <p:bldP spid="78" grpId="0"/>
      <p:bldP spid="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Составь задачу по схеме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4437112"/>
            <a:ext cx="7211144" cy="188748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8 : 4 = 2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19872" y="1916832"/>
            <a:ext cx="720080" cy="72008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1916832"/>
            <a:ext cx="720080" cy="72008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916832"/>
            <a:ext cx="720080" cy="72008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380312" y="1916832"/>
            <a:ext cx="720080" cy="72008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372200" y="1916832"/>
            <a:ext cx="720080" cy="72008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364088" y="1916832"/>
            <a:ext cx="720080" cy="72008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403648" y="1916832"/>
            <a:ext cx="720080" cy="72008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355976" y="1916832"/>
            <a:ext cx="720080" cy="72008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267744" y="1628800"/>
            <a:ext cx="0" cy="12241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211960" y="1628800"/>
            <a:ext cx="0" cy="12241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228184" y="1628800"/>
            <a:ext cx="0" cy="12241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611560" y="3429000"/>
            <a:ext cx="720080" cy="72008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475656" y="3429000"/>
            <a:ext cx="720080" cy="72008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4" y="4797152"/>
            <a:ext cx="3816424" cy="15274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9 : 3= 3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95536" y="1988840"/>
            <a:ext cx="720080" cy="72008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187624" y="1988840"/>
            <a:ext cx="720080" cy="72008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979712" y="1988840"/>
            <a:ext cx="720080" cy="72008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95536" y="980728"/>
            <a:ext cx="720080" cy="72008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732240" y="1988840"/>
            <a:ext cx="720080" cy="72008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940152" y="1988840"/>
            <a:ext cx="720080" cy="72008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148064" y="1988840"/>
            <a:ext cx="720080" cy="72008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355976" y="1988840"/>
            <a:ext cx="720080" cy="72008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563888" y="1988840"/>
            <a:ext cx="720080" cy="72008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2771800" y="1988840"/>
            <a:ext cx="720080" cy="72008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уга 13"/>
          <p:cNvSpPr/>
          <p:nvPr/>
        </p:nvSpPr>
        <p:spPr>
          <a:xfrm rot="8213082">
            <a:off x="629085" y="1114892"/>
            <a:ext cx="1981174" cy="1887558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Дуга 14"/>
          <p:cNvSpPr/>
          <p:nvPr/>
        </p:nvSpPr>
        <p:spPr>
          <a:xfrm rot="8213082">
            <a:off x="3005348" y="1114890"/>
            <a:ext cx="1981174" cy="1887558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Дуга 15"/>
          <p:cNvSpPr/>
          <p:nvPr/>
        </p:nvSpPr>
        <p:spPr>
          <a:xfrm rot="8213082">
            <a:off x="5309605" y="1114891"/>
            <a:ext cx="1981174" cy="1887558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1187624" y="980728"/>
            <a:ext cx="720080" cy="72008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979712" y="980728"/>
            <a:ext cx="720080" cy="72008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600200" y="2667000"/>
            <a:ext cx="51816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038600" y="2971800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65</a:t>
            </a:r>
            <a:endParaRPr lang="ru-RU" sz="4400" b="1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600200" y="2514600"/>
            <a:ext cx="0" cy="304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743200" y="2514600"/>
            <a:ext cx="0" cy="304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828800" y="1828800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10</a:t>
            </a:r>
            <a:endParaRPr lang="ru-RU" sz="4400" b="1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4495800" y="2514600"/>
            <a:ext cx="0" cy="304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781800" y="2514600"/>
            <a:ext cx="0" cy="304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200400" y="1828800"/>
            <a:ext cx="91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25</a:t>
            </a:r>
            <a:endParaRPr lang="ru-RU" sz="4400" b="1" dirty="0"/>
          </a:p>
        </p:txBody>
      </p:sp>
      <p:sp>
        <p:nvSpPr>
          <p:cNvPr id="18" name="Выгнутая вверх стрелка 17"/>
          <p:cNvSpPr/>
          <p:nvPr/>
        </p:nvSpPr>
        <p:spPr>
          <a:xfrm>
            <a:off x="4648200" y="2286000"/>
            <a:ext cx="2133600" cy="304800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86400" y="1447800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?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24000" y="4343400"/>
            <a:ext cx="50706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65 – (10+25)= 30</a:t>
            </a:r>
            <a:endParaRPr lang="ru-RU" sz="5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7" grpId="0"/>
      <p:bldP spid="18" grpId="0" animBg="1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1 + 2 = ВСЕГО 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295400" y="2819400"/>
            <a:ext cx="17526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048000" y="2819400"/>
            <a:ext cx="419100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905000" y="2057400"/>
            <a:ext cx="83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3</a:t>
            </a:r>
            <a:endParaRPr lang="ru-RU" sz="4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581400" y="2057400"/>
            <a:ext cx="350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?,в 4 раза б.</a:t>
            </a:r>
            <a:endParaRPr lang="ru-RU" sz="4400" b="1" dirty="0"/>
          </a:p>
        </p:txBody>
      </p:sp>
      <p:sp>
        <p:nvSpPr>
          <p:cNvPr id="10" name="Правая фигурная скобка 9"/>
          <p:cNvSpPr/>
          <p:nvPr/>
        </p:nvSpPr>
        <p:spPr>
          <a:xfrm rot="5400000">
            <a:off x="4038600" y="228600"/>
            <a:ext cx="533400" cy="5867400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038600" y="3581400"/>
            <a:ext cx="68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</a:rPr>
              <a:t>?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47800" y="4724400"/>
            <a:ext cx="441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3 + 3х4 = 15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 animBg="1"/>
      <p:bldP spid="11" grpId="0"/>
      <p:bldP spid="12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Тема4">
  <a:themeElements>
    <a:clrScheme name="Оформление по умолчанию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Тема4</Template>
  <TotalTime>8</TotalTime>
  <Words>1060</Words>
  <Application>Microsoft Office PowerPoint</Application>
  <PresentationFormat>Экран (4:3)</PresentationFormat>
  <Paragraphs>429</Paragraphs>
  <Slides>50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50</vt:i4>
      </vt:variant>
    </vt:vector>
  </HeadingPairs>
  <TitlesOfParts>
    <vt:vector size="52" baseType="lpstr">
      <vt:lpstr>Тема4</vt:lpstr>
      <vt:lpstr>Поток</vt:lpstr>
      <vt:lpstr>Составь задачу по чертежу</vt:lpstr>
      <vt:lpstr>Слайд 2</vt:lpstr>
      <vt:lpstr>Задача стр. 43 № 4</vt:lpstr>
      <vt:lpstr>Задача стр. 43 № 4</vt:lpstr>
      <vt:lpstr>Оставь задачу по краткой записи</vt:lpstr>
      <vt:lpstr>Составь задачу по схеме</vt:lpstr>
      <vt:lpstr>Слайд 7</vt:lpstr>
      <vt:lpstr>Слайд 8</vt:lpstr>
      <vt:lpstr>1 + 2 = ВСЕГО </vt:lpstr>
      <vt:lpstr>Слайд 10</vt:lpstr>
      <vt:lpstr>Р=(д + ш) х 2</vt:lpstr>
      <vt:lpstr>Слайд 12</vt:lpstr>
      <vt:lpstr>Р = ( д + ш ) х 2</vt:lpstr>
      <vt:lpstr>Слайд 14</vt:lpstr>
      <vt:lpstr>Слайд 15</vt:lpstr>
      <vt:lpstr>Слайд 16</vt:lpstr>
      <vt:lpstr>Слайд 17</vt:lpstr>
      <vt:lpstr>(80:8)х5=50 (руб.)</vt:lpstr>
      <vt:lpstr>60 : (80:8)=6 (н.)</vt:lpstr>
      <vt:lpstr>30 : 5 х 7 = 42 (кг)</vt:lpstr>
      <vt:lpstr>(25+53) – 22= 56</vt:lpstr>
      <vt:lpstr>74 – 7  – 14 =53</vt:lpstr>
      <vt:lpstr>Найти площадь и периметр </vt:lpstr>
      <vt:lpstr>30 : 6 = 5 грибов</vt:lpstr>
      <vt:lpstr>Составить обратные задачи</vt:lpstr>
      <vt:lpstr>6 : 2 = 3 ( раза)</vt:lpstr>
      <vt:lpstr>72:9х7=56 (руб.)</vt:lpstr>
      <vt:lpstr>Слайд 28</vt:lpstr>
      <vt:lpstr>Слайд 29</vt:lpstr>
      <vt:lpstr>Найти площадь АВСД</vt:lpstr>
      <vt:lpstr>Ч : ч</vt:lpstr>
      <vt:lpstr>Ч - ч</vt:lpstr>
      <vt:lpstr>Слайд 33</vt:lpstr>
      <vt:lpstr>1 5     - ? </vt:lpstr>
      <vt:lpstr>1 4    Это 7 дм </vt:lpstr>
      <vt:lpstr>Составь задачу по таблице</vt:lpstr>
      <vt:lpstr>Слайд 37</vt:lpstr>
      <vt:lpstr>Исправь ошибку</vt:lpstr>
      <vt:lpstr>Сравни </vt:lpstr>
      <vt:lpstr>Вырази:</vt:lpstr>
      <vt:lpstr>Слайд 41</vt:lpstr>
      <vt:lpstr>Составь задачу по чертежу</vt:lpstr>
      <vt:lpstr>Слайд 43</vt:lpstr>
      <vt:lpstr>Слайд 44</vt:lpstr>
      <vt:lpstr>Реши задачу с опорой на таблицу</vt:lpstr>
      <vt:lpstr>27:3х7= 63 (кг)</vt:lpstr>
      <vt:lpstr>45:(27:3)= 5 (ящ.)</vt:lpstr>
      <vt:lpstr>20 + (20+10)+20 = 70(руб)</vt:lpstr>
      <vt:lpstr>7х4=28 (см)</vt:lpstr>
      <vt:lpstr>21 + (21 – 14) = 28 (т.)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дом</cp:lastModifiedBy>
  <cp:revision>2</cp:revision>
  <dcterms:created xsi:type="dcterms:W3CDTF">2014-01-20T14:26:01Z</dcterms:created>
  <dcterms:modified xsi:type="dcterms:W3CDTF">2014-01-20T14:44:39Z</dcterms:modified>
</cp:coreProperties>
</file>