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май.Ав.яз 2е,ж,д,,б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Анц</a:t>
            </a:r>
            <a:r>
              <a:rPr lang="en-US" dirty="0" smtClean="0"/>
              <a:t>I</a:t>
            </a:r>
            <a:r>
              <a:rPr lang="ru-RU" dirty="0" smtClean="0"/>
              <a:t>ила </a:t>
            </a:r>
            <a:r>
              <a:rPr lang="ru-RU" dirty="0" err="1" smtClean="0"/>
              <a:t>ич</a:t>
            </a:r>
            <a:r>
              <a:rPr lang="en-US" dirty="0" smtClean="0"/>
              <a:t>I</a:t>
            </a:r>
            <a:r>
              <a:rPr lang="ru-RU" dirty="0" err="1" smtClean="0"/>
              <a:t>абилеб</a:t>
            </a:r>
            <a:r>
              <a:rPr lang="ru-RU" dirty="0" smtClean="0"/>
              <a:t> май. </a:t>
            </a:r>
            <a:r>
              <a:rPr lang="ru-RU" dirty="0" err="1" smtClean="0"/>
              <a:t>Талат</a:t>
            </a:r>
            <a:r>
              <a:rPr lang="ru-RU" dirty="0" smtClean="0"/>
              <a:t> </a:t>
            </a:r>
            <a:r>
              <a:rPr lang="ru-RU" dirty="0" err="1" smtClean="0"/>
              <a:t>къо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Контролияб</a:t>
            </a:r>
            <a:r>
              <a:rPr lang="ru-RU" dirty="0" smtClean="0"/>
              <a:t> диктант.</a:t>
            </a:r>
            <a:br>
              <a:rPr lang="ru-RU" dirty="0" smtClean="0"/>
            </a:br>
            <a:r>
              <a:rPr lang="ru-RU" dirty="0" smtClean="0"/>
              <a:t>Их бач1ана.</a:t>
            </a:r>
            <a:br>
              <a:rPr lang="ru-RU" dirty="0" smtClean="0"/>
            </a:br>
            <a:r>
              <a:rPr lang="ru-RU" dirty="0" err="1" smtClean="0"/>
              <a:t>Зах</a:t>
            </a:r>
            <a:r>
              <a:rPr lang="en-US" dirty="0" smtClean="0"/>
              <a:t>I</a:t>
            </a:r>
            <a:r>
              <a:rPr lang="ru-RU" dirty="0" err="1" smtClean="0"/>
              <a:t>матал</a:t>
            </a:r>
            <a:r>
              <a:rPr lang="ru-RU" dirty="0" smtClean="0"/>
              <a:t> </a:t>
            </a:r>
            <a:r>
              <a:rPr lang="ru-RU" dirty="0" err="1" smtClean="0"/>
              <a:t>раг</a:t>
            </a:r>
            <a:r>
              <a:rPr lang="en-US" dirty="0" smtClean="0"/>
              <a:t>I</a:t>
            </a:r>
            <a:r>
              <a:rPr lang="ru-RU" dirty="0" err="1" smtClean="0"/>
              <a:t>аби:Дуниял</a:t>
            </a:r>
            <a:r>
              <a:rPr lang="ru-RU" dirty="0" smtClean="0"/>
              <a:t>, кват1ич1ого,гьит1инлъулеб </a:t>
            </a:r>
            <a:r>
              <a:rPr lang="ru-RU" dirty="0" err="1" smtClean="0"/>
              <a:t>буго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</Words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АнцIила ичIабилеб май. Талат къо. Контролияб диктант. Их бач1ана. ЗахIматал рагIаби:Дуниял, кват1ич1ого,гьит1инлъулеб буго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АнцIила ичIабилеб май. Талат къо. Контролияб диктант. Их. ЗахIматал рагIаби:</dc:title>
  <dc:creator>User</dc:creator>
  <cp:lastModifiedBy>User</cp:lastModifiedBy>
  <cp:revision>2</cp:revision>
  <dcterms:created xsi:type="dcterms:W3CDTF">2020-05-13T22:06:33Z</dcterms:created>
  <dcterms:modified xsi:type="dcterms:W3CDTF">2020-05-13T22:25:41Z</dcterms:modified>
</cp:coreProperties>
</file>