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08" r:id="rId2"/>
    <p:sldMasterId id="2147483720" r:id="rId3"/>
    <p:sldMasterId id="2147483732" r:id="rId4"/>
    <p:sldMasterId id="2147483744" r:id="rId5"/>
  </p:sldMasterIdLst>
  <p:notesMasterIdLst>
    <p:notesMasterId r:id="rId50"/>
  </p:notesMasterIdLst>
  <p:sldIdLst>
    <p:sldId id="306" r:id="rId6"/>
    <p:sldId id="336" r:id="rId7"/>
    <p:sldId id="272" r:id="rId8"/>
    <p:sldId id="290" r:id="rId9"/>
    <p:sldId id="309" r:id="rId10"/>
    <p:sldId id="292" r:id="rId11"/>
    <p:sldId id="293" r:id="rId12"/>
    <p:sldId id="294" r:id="rId13"/>
    <p:sldId id="295" r:id="rId14"/>
    <p:sldId id="300" r:id="rId15"/>
    <p:sldId id="301" r:id="rId16"/>
    <p:sldId id="302" r:id="rId17"/>
    <p:sldId id="332" r:id="rId18"/>
    <p:sldId id="311" r:id="rId19"/>
    <p:sldId id="280" r:id="rId20"/>
    <p:sldId id="287" r:id="rId21"/>
    <p:sldId id="321" r:id="rId22"/>
    <p:sldId id="289" r:id="rId23"/>
    <p:sldId id="323" r:id="rId24"/>
    <p:sldId id="327" r:id="rId25"/>
    <p:sldId id="281" r:id="rId26"/>
    <p:sldId id="305" r:id="rId27"/>
    <p:sldId id="282" r:id="rId28"/>
    <p:sldId id="324" r:id="rId29"/>
    <p:sldId id="334" r:id="rId30"/>
    <p:sldId id="312" r:id="rId31"/>
    <p:sldId id="273" r:id="rId32"/>
    <p:sldId id="274" r:id="rId33"/>
    <p:sldId id="275" r:id="rId34"/>
    <p:sldId id="320" r:id="rId35"/>
    <p:sldId id="329" r:id="rId36"/>
    <p:sldId id="333" r:id="rId37"/>
    <p:sldId id="315" r:id="rId38"/>
    <p:sldId id="325" r:id="rId39"/>
    <p:sldId id="328" r:id="rId40"/>
    <p:sldId id="266" r:id="rId41"/>
    <p:sldId id="326" r:id="rId42"/>
    <p:sldId id="267" r:id="rId43"/>
    <p:sldId id="335" r:id="rId44"/>
    <p:sldId id="314" r:id="rId45"/>
    <p:sldId id="271" r:id="rId46"/>
    <p:sldId id="291" r:id="rId47"/>
    <p:sldId id="269" r:id="rId48"/>
    <p:sldId id="331" r:id="rId4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2088"/>
    <a:srgbClr val="FF0066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356" autoAdjust="0"/>
    <p:restoredTop sz="95439" autoAdjust="0"/>
  </p:normalViewPr>
  <p:slideViewPr>
    <p:cSldViewPr>
      <p:cViewPr>
        <p:scale>
          <a:sx n="77" d="100"/>
          <a:sy n="77" d="100"/>
        </p:scale>
        <p:origin x="-906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8" Type="http://schemas.openxmlformats.org/officeDocument/2006/relationships/slide" Target="slides/slide3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25BC26-B3CA-47D2-8596-C9C97F320D9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63456D-C727-4D6F-9A95-461E07BBBD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44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12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2C156B0-30DB-415E-8EE0-E36FC342E70D}" type="slidenum">
              <a:rPr lang="ru-RU">
                <a:solidFill>
                  <a:prstClr val="black"/>
                </a:solidFill>
                <a:latin typeface="Calibri" panose="020F0502020204030204" pitchFamily="34" charset="0"/>
              </a:rPr>
              <a:pPr eaLnBrk="1" hangingPunct="1"/>
              <a:t>1</a:t>
            </a:fld>
            <a:endParaRPr lang="ru-RU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0470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63456D-C727-4D6F-9A95-461E07BBBD5F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59914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63456D-C727-4D6F-9A95-461E07BBBD5F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5925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63456D-C727-4D6F-9A95-461E07BBBD5F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9492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63456D-C727-4D6F-9A95-461E07BBBD5F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90760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63456D-C727-4D6F-9A95-461E07BBBD5F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2406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63456D-C727-4D6F-9A95-461E07BBBD5F}" type="slidenum">
              <a:rPr lang="ru-RU" smtClean="0"/>
              <a:pPr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557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Autofit/>
          </a:bodyPr>
          <a:lstStyle>
            <a:lvl1pPr algn="ctr">
              <a:defRPr sz="5500"/>
            </a:lvl1pPr>
          </a:lstStyle>
          <a:p>
            <a:r>
              <a:rPr lang="ru-RU" altLang="ko-KR" smtClean="0"/>
              <a:t>Образец заголовка</a:t>
            </a:r>
            <a:endParaRPr lang="ko-KR" altLang="ko-KR"/>
          </a:p>
        </p:txBody>
      </p:sp>
      <p:sp>
        <p:nvSpPr>
          <p:cNvPr id="5" name="Rectangle 3"/>
          <p:cNvSpPr>
            <a:spLocks noGrp="1"/>
          </p:cNvSpPr>
          <p:nvPr>
            <p:ph type="subTitle" idx="1"/>
          </p:nvPr>
        </p:nvSpPr>
        <p:spPr>
          <a:xfrm>
            <a:off x="1371600" y="3753728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altLang="ko-KR" smtClean="0"/>
              <a:t>Образец подзаголовка</a:t>
            </a:r>
            <a:endParaRPr lang="ko-KR" altLang="ko-KR"/>
          </a:p>
        </p:txBody>
      </p:sp>
      <p:sp>
        <p:nvSpPr>
          <p:cNvPr id="10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0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240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ko-KR" smtClean="0"/>
              <a:t>Образец заголовка</a:t>
            </a:r>
            <a:endParaRPr lang="ko-KR" altLang="ko-KR"/>
          </a:p>
        </p:txBody>
      </p:sp>
      <p:sp>
        <p:nvSpPr>
          <p:cNvPr id="3" name="Rectangle 3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ko-KR" smtClean="0"/>
              <a:t>Образец текста</a:t>
            </a:r>
          </a:p>
          <a:p>
            <a:pPr lvl="1"/>
            <a:r>
              <a:rPr lang="ru-RU" altLang="ko-KR" smtClean="0"/>
              <a:t>Второй уровень</a:t>
            </a:r>
          </a:p>
          <a:p>
            <a:pPr lvl="2"/>
            <a:r>
              <a:rPr lang="ru-RU" altLang="ko-KR" smtClean="0"/>
              <a:t>Третий уровень</a:t>
            </a:r>
          </a:p>
          <a:p>
            <a:pPr lvl="3"/>
            <a:r>
              <a:rPr lang="ru-RU" altLang="ko-KR" smtClean="0"/>
              <a:t>Четвертый уровень</a:t>
            </a:r>
          </a:p>
          <a:p>
            <a:pPr lvl="4"/>
            <a:r>
              <a:rPr lang="ru-RU" altLang="ko-KR" smtClean="0"/>
              <a:t>Пятый уровень</a:t>
            </a:r>
            <a:endParaRPr lang="ko-KR" altLang="ko-KR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847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altLang="ko-KR" smtClean="0"/>
              <a:t>Образец заголовка</a:t>
            </a:r>
            <a:endParaRPr lang="ko-KR" altLang="ko-KR"/>
          </a:p>
        </p:txBody>
      </p:sp>
      <p:sp>
        <p:nvSpPr>
          <p:cNvPr id="3" name="Rectangle 3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altLang="ko-KR" smtClean="0"/>
              <a:t>Образец текста</a:t>
            </a:r>
          </a:p>
          <a:p>
            <a:pPr lvl="1"/>
            <a:r>
              <a:rPr lang="ru-RU" altLang="ko-KR" smtClean="0"/>
              <a:t>Второй уровень</a:t>
            </a:r>
          </a:p>
          <a:p>
            <a:pPr lvl="2"/>
            <a:r>
              <a:rPr lang="ru-RU" altLang="ko-KR" smtClean="0"/>
              <a:t>Третий уровень</a:t>
            </a:r>
          </a:p>
          <a:p>
            <a:pPr lvl="3"/>
            <a:r>
              <a:rPr lang="ru-RU" altLang="ko-KR" smtClean="0"/>
              <a:t>Четвертый уровень</a:t>
            </a:r>
          </a:p>
          <a:p>
            <a:pPr lvl="4"/>
            <a:r>
              <a:rPr lang="ru-RU" altLang="ko-KR" smtClean="0"/>
              <a:t>Пятый уровень</a:t>
            </a:r>
            <a:endParaRPr lang="ko-KR" altLang="ko-KR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6947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F2A624-CFCD-4402-B436-8F7FB02C7D82}" type="datetime1">
              <a:rPr lang="ru-RU">
                <a:solidFill>
                  <a:srgbClr val="800000">
                    <a:tint val="75000"/>
                  </a:srgbClr>
                </a:solidFill>
              </a:rPr>
              <a:pPr>
                <a:defRPr/>
              </a:pPr>
              <a:t>05.05.2020</a:t>
            </a:fld>
            <a:endParaRPr lang="ru-RU">
              <a:solidFill>
                <a:srgbClr val="800000">
                  <a:tint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800000">
                  <a:tint val="75000"/>
                </a:srgb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FB86B-59A6-4E0F-899B-B1571B0507B8}" type="slidenum">
              <a:rPr lang="ru-RU">
                <a:solidFill>
                  <a:srgbClr val="8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602220"/>
      </p:ext>
    </p:extLst>
  </p:cSld>
  <p:clrMapOvr>
    <a:masterClrMapping/>
  </p:clrMapOvr>
  <p:transition>
    <p:cover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Autofit/>
          </a:bodyPr>
          <a:lstStyle>
            <a:lvl1pPr algn="ctr">
              <a:defRPr sz="5500"/>
            </a:lvl1pPr>
          </a:lstStyle>
          <a:p>
            <a:r>
              <a:rPr lang="ru-RU" altLang="ko-KR" smtClean="0"/>
              <a:t>Образец заголовка</a:t>
            </a:r>
            <a:endParaRPr lang="ko-KR" altLang="ko-KR"/>
          </a:p>
        </p:txBody>
      </p:sp>
      <p:sp>
        <p:nvSpPr>
          <p:cNvPr id="5" name="Rectangle 3"/>
          <p:cNvSpPr>
            <a:spLocks noGrp="1"/>
          </p:cNvSpPr>
          <p:nvPr>
            <p:ph type="subTitle" idx="1"/>
          </p:nvPr>
        </p:nvSpPr>
        <p:spPr>
          <a:xfrm>
            <a:off x="1371600" y="3753728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altLang="ko-KR" smtClean="0"/>
              <a:t>Образец подзаголовка</a:t>
            </a:r>
            <a:endParaRPr lang="ko-KR" altLang="ko-KR"/>
          </a:p>
        </p:txBody>
      </p:sp>
      <p:sp>
        <p:nvSpPr>
          <p:cNvPr id="10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0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4183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ko-KR" smtClean="0"/>
              <a:t>Образец заголовка</a:t>
            </a:r>
            <a:endParaRPr lang="ko-KR" altLang="ko-KR"/>
          </a:p>
        </p:txBody>
      </p:sp>
      <p:sp>
        <p:nvSpPr>
          <p:cNvPr id="3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ko-KR" smtClean="0"/>
              <a:t>Образец текста</a:t>
            </a:r>
          </a:p>
          <a:p>
            <a:pPr lvl="1"/>
            <a:r>
              <a:rPr lang="ru-RU" altLang="ko-KR" smtClean="0"/>
              <a:t>Второй уровень</a:t>
            </a:r>
          </a:p>
          <a:p>
            <a:pPr lvl="2"/>
            <a:r>
              <a:rPr lang="ru-RU" altLang="ko-KR" smtClean="0"/>
              <a:t>Третий уровень</a:t>
            </a:r>
          </a:p>
          <a:p>
            <a:pPr lvl="3"/>
            <a:r>
              <a:rPr lang="ru-RU" altLang="ko-KR" smtClean="0"/>
              <a:t>Четвертый уровень</a:t>
            </a:r>
          </a:p>
          <a:p>
            <a:pPr lvl="4"/>
            <a:r>
              <a:rPr lang="ru-RU" altLang="ko-KR" smtClean="0"/>
              <a:t>Пятый уровень</a:t>
            </a:r>
            <a:endParaRPr lang="ko-KR" altLang="ko-KR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4003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905125"/>
            <a:ext cx="7772400" cy="1362075"/>
          </a:xfrm>
        </p:spPr>
        <p:txBody>
          <a:bodyPr anchor="t"/>
          <a:lstStyle>
            <a:lvl1pPr algn="l">
              <a:defRPr sz="43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376362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8597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9585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ctr"/>
          <a:lstStyle>
            <a:lvl1pPr marL="0" indent="0" algn="l">
              <a:buNone/>
              <a:defRPr sz="24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ctr"/>
          <a:lstStyle>
            <a:lvl1pPr marL="0" indent="0" algn="l">
              <a:buNone/>
              <a:defRPr sz="24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2354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ko-KR" smtClean="0"/>
              <a:t>Образец заголовка</a:t>
            </a:r>
            <a:endParaRPr lang="ko-KR" altLang="ko-KR"/>
          </a:p>
        </p:txBody>
      </p:sp>
      <p:sp>
        <p:nvSpPr>
          <p:cNvPr id="3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107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761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ko-KR" smtClean="0"/>
              <a:t>Образец заголовка</a:t>
            </a:r>
            <a:endParaRPr lang="ko-KR" altLang="ko-KR"/>
          </a:p>
        </p:txBody>
      </p:sp>
      <p:sp>
        <p:nvSpPr>
          <p:cNvPr id="3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ko-KR" smtClean="0"/>
              <a:t>Образец текста</a:t>
            </a:r>
          </a:p>
          <a:p>
            <a:pPr lvl="1"/>
            <a:r>
              <a:rPr lang="ru-RU" altLang="ko-KR" smtClean="0"/>
              <a:t>Второй уровень</a:t>
            </a:r>
          </a:p>
          <a:p>
            <a:pPr lvl="2"/>
            <a:r>
              <a:rPr lang="ru-RU" altLang="ko-KR" smtClean="0"/>
              <a:t>Третий уровень</a:t>
            </a:r>
          </a:p>
          <a:p>
            <a:pPr lvl="3"/>
            <a:r>
              <a:rPr lang="ru-RU" altLang="ko-KR" smtClean="0"/>
              <a:t>Четвертый уровень</a:t>
            </a:r>
          </a:p>
          <a:p>
            <a:pPr lvl="4"/>
            <a:r>
              <a:rPr lang="ru-RU" altLang="ko-KR" smtClean="0"/>
              <a:t>Пятый уровень</a:t>
            </a:r>
            <a:endParaRPr lang="ko-KR" altLang="ko-KR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6789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lIns="45720" rIns="45720" anchor="b">
            <a:scene3d>
              <a:camera prst="orthographicFront"/>
              <a:lightRig rig="soft" dir="t"/>
            </a:scene3d>
            <a:sp3d prstMaterial="powder">
              <a:bevelT w="0" h="0"/>
              <a:contourClr>
                <a:schemeClr val="bg2">
                  <a:tint val="85000"/>
                  <a:satMod val="120000"/>
                </a:schemeClr>
              </a:contourClr>
            </a:sp3d>
          </a:bodyPr>
          <a:lstStyle>
            <a:lvl1pPr algn="l">
              <a:defRPr sz="2000" b="1" cap="all" baseline="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47799"/>
            <a:ext cx="5111750" cy="469087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47608"/>
            <a:ext cx="3008313" cy="4691063"/>
          </a:xfrm>
        </p:spPr>
        <p:txBody>
          <a:bodyPr lIns="45720" rIns="4572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4939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 rot="21172883" flipH="1">
            <a:off x="4068648" y="1312793"/>
            <a:ext cx="3673971" cy="3673971"/>
          </a:xfrm>
          <a:prstGeom prst="rect">
            <a:avLst/>
          </a:prstGeom>
          <a:solidFill>
            <a:srgbClr val="FFFFFF"/>
          </a:solidFill>
          <a:ln w="3175">
            <a:solidFill>
              <a:srgbClr val="777777"/>
            </a:solidFill>
          </a:ln>
          <a:effectLst>
            <a:outerShdw blurRad="63500" dist="6350" dir="540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4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rot="21435926" flipH="1">
            <a:off x="4045012" y="1267664"/>
            <a:ext cx="3673971" cy="3673971"/>
          </a:xfrm>
          <a:prstGeom prst="rect">
            <a:avLst/>
          </a:prstGeom>
          <a:solidFill>
            <a:srgbClr val="FFFFFF"/>
          </a:solidFill>
          <a:ln w="3175">
            <a:solidFill>
              <a:srgbClr val="777777"/>
            </a:solidFill>
          </a:ln>
          <a:effectLst>
            <a:outerShdw blurRad="63500" dist="6350" dir="540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4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065563" y="1252028"/>
            <a:ext cx="3840480" cy="3840480"/>
          </a:xfrm>
          <a:prstGeom prst="rect">
            <a:avLst/>
          </a:prstGeom>
          <a:solidFill>
            <a:srgbClr val="FFFFFF"/>
          </a:solidFill>
          <a:ln w="3175">
            <a:solidFill>
              <a:srgbClr val="777777"/>
            </a:solidFill>
          </a:ln>
          <a:effectLst>
            <a:outerShdw blurRad="76200" dist="6350" dir="5400000" algn="t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4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rot="293056">
            <a:off x="4124179" y="1181685"/>
            <a:ext cx="3977640" cy="3977640"/>
          </a:xfrm>
          <a:prstGeom prst="rect">
            <a:avLst/>
          </a:prstGeom>
          <a:solidFill>
            <a:srgbClr val="FFFFFF"/>
          </a:solidFill>
          <a:ln w="3175">
            <a:solidFill>
              <a:srgbClr val="777777"/>
            </a:solidFill>
          </a:ln>
          <a:effectLst>
            <a:outerShdw blurRad="50000" dist="50800" dir="12900000" sy="99500" kx="90000" ky="150000" algn="tl" rotWithShape="0">
              <a:srgbClr val="000000">
                <a:alpha val="3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4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5605" y="1041009"/>
            <a:ext cx="2743200" cy="1715088"/>
          </a:xfrm>
        </p:spPr>
        <p:txBody>
          <a:bodyPr lIns="45720" rIns="45720" bIns="0" anchor="b">
            <a:scene3d>
              <a:camera prst="orthographicFront"/>
              <a:lightRig rig="soft" dir="t"/>
            </a:scene3d>
            <a:sp3d prstMaterial="powder">
              <a:bevelT w="0" h="0"/>
              <a:contourClr>
                <a:schemeClr val="bg2">
                  <a:tint val="85000"/>
                  <a:satMod val="120000"/>
                </a:schemeClr>
              </a:contourClr>
            </a:sp3d>
          </a:bodyPr>
          <a:lstStyle>
            <a:lvl1pPr algn="l">
              <a:defRPr sz="1900" b="1" cap="all" baseline="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93056">
            <a:off x="4284199" y="1341705"/>
            <a:ext cx="3657600" cy="3657600"/>
          </a:xfrm>
          <a:prstGeom prst="rect">
            <a:avLst/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5605" y="2792436"/>
            <a:ext cx="2743200" cy="2194561"/>
          </a:xfrm>
        </p:spPr>
        <p:txBody>
          <a:bodyPr lIns="54864" tIns="45720" rIns="45720" bIns="0"/>
          <a:lstStyle>
            <a:lvl1pPr marL="9144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0265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ko-KR" smtClean="0"/>
              <a:t>Образец заголовка</a:t>
            </a:r>
            <a:endParaRPr lang="ko-KR" altLang="ko-KR"/>
          </a:p>
        </p:txBody>
      </p:sp>
      <p:sp>
        <p:nvSpPr>
          <p:cNvPr id="3" name="Rectangle 3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ko-KR" smtClean="0"/>
              <a:t>Образец текста</a:t>
            </a:r>
          </a:p>
          <a:p>
            <a:pPr lvl="1"/>
            <a:r>
              <a:rPr lang="ru-RU" altLang="ko-KR" smtClean="0"/>
              <a:t>Второй уровень</a:t>
            </a:r>
          </a:p>
          <a:p>
            <a:pPr lvl="2"/>
            <a:r>
              <a:rPr lang="ru-RU" altLang="ko-KR" smtClean="0"/>
              <a:t>Третий уровень</a:t>
            </a:r>
          </a:p>
          <a:p>
            <a:pPr lvl="3"/>
            <a:r>
              <a:rPr lang="ru-RU" altLang="ko-KR" smtClean="0"/>
              <a:t>Четвертый уровень</a:t>
            </a:r>
          </a:p>
          <a:p>
            <a:pPr lvl="4"/>
            <a:r>
              <a:rPr lang="ru-RU" altLang="ko-KR" smtClean="0"/>
              <a:t>Пятый уровень</a:t>
            </a:r>
            <a:endParaRPr lang="ko-KR" altLang="ko-KR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653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altLang="ko-KR" smtClean="0"/>
              <a:t>Образец заголовка</a:t>
            </a:r>
            <a:endParaRPr lang="ko-KR" altLang="ko-KR"/>
          </a:p>
        </p:txBody>
      </p:sp>
      <p:sp>
        <p:nvSpPr>
          <p:cNvPr id="3" name="Rectangle 3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altLang="ko-KR" smtClean="0"/>
              <a:t>Образец текста</a:t>
            </a:r>
          </a:p>
          <a:p>
            <a:pPr lvl="1"/>
            <a:r>
              <a:rPr lang="ru-RU" altLang="ko-KR" smtClean="0"/>
              <a:t>Второй уровень</a:t>
            </a:r>
          </a:p>
          <a:p>
            <a:pPr lvl="2"/>
            <a:r>
              <a:rPr lang="ru-RU" altLang="ko-KR" smtClean="0"/>
              <a:t>Третий уровень</a:t>
            </a:r>
          </a:p>
          <a:p>
            <a:pPr lvl="3"/>
            <a:r>
              <a:rPr lang="ru-RU" altLang="ko-KR" smtClean="0"/>
              <a:t>Четвертый уровень</a:t>
            </a:r>
          </a:p>
          <a:p>
            <a:pPr lvl="4"/>
            <a:r>
              <a:rPr lang="ru-RU" altLang="ko-KR" smtClean="0"/>
              <a:t>Пятый уровень</a:t>
            </a:r>
            <a:endParaRPr lang="ko-KR" altLang="ko-KR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5144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Autofit/>
          </a:bodyPr>
          <a:lstStyle>
            <a:lvl1pPr algn="ctr">
              <a:defRPr sz="5500"/>
            </a:lvl1pPr>
          </a:lstStyle>
          <a:p>
            <a:r>
              <a:rPr lang="ru-RU" altLang="ko-KR" smtClean="0"/>
              <a:t>Образец заголовка</a:t>
            </a:r>
            <a:endParaRPr lang="ko-KR" altLang="ko-KR"/>
          </a:p>
        </p:txBody>
      </p:sp>
      <p:sp>
        <p:nvSpPr>
          <p:cNvPr id="5" name="Rectangle 3"/>
          <p:cNvSpPr>
            <a:spLocks noGrp="1"/>
          </p:cNvSpPr>
          <p:nvPr>
            <p:ph type="subTitle" idx="1"/>
          </p:nvPr>
        </p:nvSpPr>
        <p:spPr>
          <a:xfrm>
            <a:off x="1371600" y="3753728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altLang="ko-KR" smtClean="0"/>
              <a:t>Образец подзаголовка</a:t>
            </a:r>
            <a:endParaRPr lang="ko-KR" altLang="ko-KR"/>
          </a:p>
        </p:txBody>
      </p:sp>
      <p:sp>
        <p:nvSpPr>
          <p:cNvPr id="10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0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3160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ko-KR" smtClean="0"/>
              <a:t>Образец заголовка</a:t>
            </a:r>
            <a:endParaRPr lang="ko-KR" altLang="ko-KR"/>
          </a:p>
        </p:txBody>
      </p:sp>
      <p:sp>
        <p:nvSpPr>
          <p:cNvPr id="3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ko-KR" smtClean="0"/>
              <a:t>Образец текста</a:t>
            </a:r>
          </a:p>
          <a:p>
            <a:pPr lvl="1"/>
            <a:r>
              <a:rPr lang="ru-RU" altLang="ko-KR" smtClean="0"/>
              <a:t>Второй уровень</a:t>
            </a:r>
          </a:p>
          <a:p>
            <a:pPr lvl="2"/>
            <a:r>
              <a:rPr lang="ru-RU" altLang="ko-KR" smtClean="0"/>
              <a:t>Третий уровень</a:t>
            </a:r>
          </a:p>
          <a:p>
            <a:pPr lvl="3"/>
            <a:r>
              <a:rPr lang="ru-RU" altLang="ko-KR" smtClean="0"/>
              <a:t>Четвертый уровень</a:t>
            </a:r>
          </a:p>
          <a:p>
            <a:pPr lvl="4"/>
            <a:r>
              <a:rPr lang="ru-RU" altLang="ko-KR" smtClean="0"/>
              <a:t>Пятый уровень</a:t>
            </a:r>
            <a:endParaRPr lang="ko-KR" altLang="ko-KR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288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905125"/>
            <a:ext cx="7772400" cy="1362075"/>
          </a:xfrm>
        </p:spPr>
        <p:txBody>
          <a:bodyPr anchor="t"/>
          <a:lstStyle>
            <a:lvl1pPr algn="l">
              <a:defRPr sz="43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376362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6432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8082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ctr"/>
          <a:lstStyle>
            <a:lvl1pPr marL="0" indent="0" algn="l">
              <a:buNone/>
              <a:defRPr sz="24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ctr"/>
          <a:lstStyle>
            <a:lvl1pPr marL="0" indent="0" algn="l">
              <a:buNone/>
              <a:defRPr sz="24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9554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ko-KR" smtClean="0"/>
              <a:t>Образец заголовка</a:t>
            </a:r>
            <a:endParaRPr lang="ko-KR" altLang="ko-KR"/>
          </a:p>
        </p:txBody>
      </p:sp>
      <p:sp>
        <p:nvSpPr>
          <p:cNvPr id="3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513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905125"/>
            <a:ext cx="7772400" cy="1362075"/>
          </a:xfrm>
        </p:spPr>
        <p:txBody>
          <a:bodyPr anchor="t"/>
          <a:lstStyle>
            <a:lvl1pPr algn="l">
              <a:defRPr sz="43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376362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5195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01679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lIns="45720" rIns="45720" anchor="b">
            <a:scene3d>
              <a:camera prst="orthographicFront"/>
              <a:lightRig rig="soft" dir="t"/>
            </a:scene3d>
            <a:sp3d prstMaterial="powder">
              <a:bevelT w="0" h="0"/>
              <a:contourClr>
                <a:schemeClr val="bg2">
                  <a:tint val="85000"/>
                  <a:satMod val="120000"/>
                </a:schemeClr>
              </a:contourClr>
            </a:sp3d>
          </a:bodyPr>
          <a:lstStyle>
            <a:lvl1pPr algn="l">
              <a:defRPr sz="2000" b="1" cap="all" baseline="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47799"/>
            <a:ext cx="5111750" cy="469087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47608"/>
            <a:ext cx="3008313" cy="4691063"/>
          </a:xfrm>
        </p:spPr>
        <p:txBody>
          <a:bodyPr lIns="45720" rIns="4572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9567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 rot="21172883" flipH="1">
            <a:off x="4068648" y="1312793"/>
            <a:ext cx="3673971" cy="3673971"/>
          </a:xfrm>
          <a:prstGeom prst="rect">
            <a:avLst/>
          </a:prstGeom>
          <a:solidFill>
            <a:srgbClr val="FFFFFF"/>
          </a:solidFill>
          <a:ln w="3175">
            <a:solidFill>
              <a:srgbClr val="777777"/>
            </a:solidFill>
          </a:ln>
          <a:effectLst>
            <a:outerShdw blurRad="63500" dist="6350" dir="540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4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rot="21435926" flipH="1">
            <a:off x="4045012" y="1267664"/>
            <a:ext cx="3673971" cy="3673971"/>
          </a:xfrm>
          <a:prstGeom prst="rect">
            <a:avLst/>
          </a:prstGeom>
          <a:solidFill>
            <a:srgbClr val="FFFFFF"/>
          </a:solidFill>
          <a:ln w="3175">
            <a:solidFill>
              <a:srgbClr val="777777"/>
            </a:solidFill>
          </a:ln>
          <a:effectLst>
            <a:outerShdw blurRad="63500" dist="6350" dir="540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4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065563" y="1252028"/>
            <a:ext cx="3840480" cy="3840480"/>
          </a:xfrm>
          <a:prstGeom prst="rect">
            <a:avLst/>
          </a:prstGeom>
          <a:solidFill>
            <a:srgbClr val="FFFFFF"/>
          </a:solidFill>
          <a:ln w="3175">
            <a:solidFill>
              <a:srgbClr val="777777"/>
            </a:solidFill>
          </a:ln>
          <a:effectLst>
            <a:outerShdw blurRad="76200" dist="6350" dir="5400000" algn="t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4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rot="293056">
            <a:off x="4124179" y="1181685"/>
            <a:ext cx="3977640" cy="3977640"/>
          </a:xfrm>
          <a:prstGeom prst="rect">
            <a:avLst/>
          </a:prstGeom>
          <a:solidFill>
            <a:srgbClr val="FFFFFF"/>
          </a:solidFill>
          <a:ln w="3175">
            <a:solidFill>
              <a:srgbClr val="777777"/>
            </a:solidFill>
          </a:ln>
          <a:effectLst>
            <a:outerShdw blurRad="50000" dist="50800" dir="12900000" sy="99500" kx="90000" ky="150000" algn="tl" rotWithShape="0">
              <a:srgbClr val="000000">
                <a:alpha val="3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4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5605" y="1041009"/>
            <a:ext cx="2743200" cy="1715088"/>
          </a:xfrm>
        </p:spPr>
        <p:txBody>
          <a:bodyPr lIns="45720" rIns="45720" bIns="0" anchor="b">
            <a:scene3d>
              <a:camera prst="orthographicFront"/>
              <a:lightRig rig="soft" dir="t"/>
            </a:scene3d>
            <a:sp3d prstMaterial="powder">
              <a:bevelT w="0" h="0"/>
              <a:contourClr>
                <a:schemeClr val="bg2">
                  <a:tint val="85000"/>
                  <a:satMod val="120000"/>
                </a:schemeClr>
              </a:contourClr>
            </a:sp3d>
          </a:bodyPr>
          <a:lstStyle>
            <a:lvl1pPr algn="l">
              <a:defRPr sz="1900" b="1" cap="all" baseline="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93056">
            <a:off x="4284199" y="1341705"/>
            <a:ext cx="3657600" cy="3657600"/>
          </a:xfrm>
          <a:prstGeom prst="rect">
            <a:avLst/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5605" y="2792436"/>
            <a:ext cx="2743200" cy="2194561"/>
          </a:xfrm>
        </p:spPr>
        <p:txBody>
          <a:bodyPr lIns="54864" tIns="45720" rIns="45720" bIns="0"/>
          <a:lstStyle>
            <a:lvl1pPr marL="9144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55842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ko-KR" smtClean="0"/>
              <a:t>Образец заголовка</a:t>
            </a:r>
            <a:endParaRPr lang="ko-KR" altLang="ko-KR"/>
          </a:p>
        </p:txBody>
      </p:sp>
      <p:sp>
        <p:nvSpPr>
          <p:cNvPr id="3" name="Rectangle 3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ko-KR" smtClean="0"/>
              <a:t>Образец текста</a:t>
            </a:r>
          </a:p>
          <a:p>
            <a:pPr lvl="1"/>
            <a:r>
              <a:rPr lang="ru-RU" altLang="ko-KR" smtClean="0"/>
              <a:t>Второй уровень</a:t>
            </a:r>
          </a:p>
          <a:p>
            <a:pPr lvl="2"/>
            <a:r>
              <a:rPr lang="ru-RU" altLang="ko-KR" smtClean="0"/>
              <a:t>Третий уровень</a:t>
            </a:r>
          </a:p>
          <a:p>
            <a:pPr lvl="3"/>
            <a:r>
              <a:rPr lang="ru-RU" altLang="ko-KR" smtClean="0"/>
              <a:t>Четвертый уровень</a:t>
            </a:r>
          </a:p>
          <a:p>
            <a:pPr lvl="4"/>
            <a:r>
              <a:rPr lang="ru-RU" altLang="ko-KR" smtClean="0"/>
              <a:t>Пятый уровень</a:t>
            </a:r>
            <a:endParaRPr lang="ko-KR" altLang="ko-KR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890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altLang="ko-KR" smtClean="0"/>
              <a:t>Образец заголовка</a:t>
            </a:r>
            <a:endParaRPr lang="ko-KR" altLang="ko-KR"/>
          </a:p>
        </p:txBody>
      </p:sp>
      <p:sp>
        <p:nvSpPr>
          <p:cNvPr id="3" name="Rectangle 3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altLang="ko-KR" smtClean="0"/>
              <a:t>Образец текста</a:t>
            </a:r>
          </a:p>
          <a:p>
            <a:pPr lvl="1"/>
            <a:r>
              <a:rPr lang="ru-RU" altLang="ko-KR" smtClean="0"/>
              <a:t>Второй уровень</a:t>
            </a:r>
          </a:p>
          <a:p>
            <a:pPr lvl="2"/>
            <a:r>
              <a:rPr lang="ru-RU" altLang="ko-KR" smtClean="0"/>
              <a:t>Третий уровень</a:t>
            </a:r>
          </a:p>
          <a:p>
            <a:pPr lvl="3"/>
            <a:r>
              <a:rPr lang="ru-RU" altLang="ko-KR" smtClean="0"/>
              <a:t>Четвертый уровень</a:t>
            </a:r>
          </a:p>
          <a:p>
            <a:pPr lvl="4"/>
            <a:r>
              <a:rPr lang="ru-RU" altLang="ko-KR" smtClean="0"/>
              <a:t>Пятый уровень</a:t>
            </a:r>
            <a:endParaRPr lang="ko-KR" altLang="ko-KR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279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Autofit/>
          </a:bodyPr>
          <a:lstStyle>
            <a:lvl1pPr algn="ctr">
              <a:defRPr sz="5500"/>
            </a:lvl1pPr>
          </a:lstStyle>
          <a:p>
            <a:r>
              <a:rPr lang="ru-RU" altLang="ko-KR" smtClean="0"/>
              <a:t>Образец заголовка</a:t>
            </a:r>
            <a:endParaRPr lang="ko-KR" altLang="ko-KR"/>
          </a:p>
        </p:txBody>
      </p:sp>
      <p:sp>
        <p:nvSpPr>
          <p:cNvPr id="5" name="Rectangle 3"/>
          <p:cNvSpPr>
            <a:spLocks noGrp="1"/>
          </p:cNvSpPr>
          <p:nvPr>
            <p:ph type="subTitle" idx="1"/>
          </p:nvPr>
        </p:nvSpPr>
        <p:spPr>
          <a:xfrm>
            <a:off x="1371600" y="3753728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altLang="ko-KR" smtClean="0"/>
              <a:t>Образец подзаголовка</a:t>
            </a:r>
            <a:endParaRPr lang="ko-KR" altLang="ko-KR"/>
          </a:p>
        </p:txBody>
      </p:sp>
      <p:sp>
        <p:nvSpPr>
          <p:cNvPr id="10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0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65470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ko-KR" smtClean="0"/>
              <a:t>Образец заголовка</a:t>
            </a:r>
            <a:endParaRPr lang="ko-KR" altLang="ko-KR"/>
          </a:p>
        </p:txBody>
      </p:sp>
      <p:sp>
        <p:nvSpPr>
          <p:cNvPr id="3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ko-KR" smtClean="0"/>
              <a:t>Образец текста</a:t>
            </a:r>
          </a:p>
          <a:p>
            <a:pPr lvl="1"/>
            <a:r>
              <a:rPr lang="ru-RU" altLang="ko-KR" smtClean="0"/>
              <a:t>Второй уровень</a:t>
            </a:r>
          </a:p>
          <a:p>
            <a:pPr lvl="2"/>
            <a:r>
              <a:rPr lang="ru-RU" altLang="ko-KR" smtClean="0"/>
              <a:t>Третий уровень</a:t>
            </a:r>
          </a:p>
          <a:p>
            <a:pPr lvl="3"/>
            <a:r>
              <a:rPr lang="ru-RU" altLang="ko-KR" smtClean="0"/>
              <a:t>Четвертый уровень</a:t>
            </a:r>
          </a:p>
          <a:p>
            <a:pPr lvl="4"/>
            <a:r>
              <a:rPr lang="ru-RU" altLang="ko-KR" smtClean="0"/>
              <a:t>Пятый уровень</a:t>
            </a:r>
            <a:endParaRPr lang="ko-KR" altLang="ko-KR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88950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905125"/>
            <a:ext cx="7772400" cy="1362075"/>
          </a:xfrm>
        </p:spPr>
        <p:txBody>
          <a:bodyPr anchor="t"/>
          <a:lstStyle>
            <a:lvl1pPr algn="l">
              <a:defRPr sz="43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376362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14404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823407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ctr"/>
          <a:lstStyle>
            <a:lvl1pPr marL="0" indent="0" algn="l">
              <a:buNone/>
              <a:defRPr sz="24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ctr"/>
          <a:lstStyle>
            <a:lvl1pPr marL="0" indent="0" algn="l">
              <a:buNone/>
              <a:defRPr sz="24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472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81786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ko-KR" smtClean="0"/>
              <a:t>Образец заголовка</a:t>
            </a:r>
            <a:endParaRPr lang="ko-KR" altLang="ko-KR"/>
          </a:p>
        </p:txBody>
      </p:sp>
      <p:sp>
        <p:nvSpPr>
          <p:cNvPr id="3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27166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7793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lIns="45720" rIns="45720" anchor="b">
            <a:scene3d>
              <a:camera prst="orthographicFront"/>
              <a:lightRig rig="soft" dir="t"/>
            </a:scene3d>
            <a:sp3d prstMaterial="powder">
              <a:bevelT w="0" h="0"/>
              <a:contourClr>
                <a:schemeClr val="bg2">
                  <a:tint val="85000"/>
                  <a:satMod val="120000"/>
                </a:schemeClr>
              </a:contourClr>
            </a:sp3d>
          </a:bodyPr>
          <a:lstStyle>
            <a:lvl1pPr algn="l">
              <a:defRPr sz="2000" b="1" cap="all" baseline="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47799"/>
            <a:ext cx="5111750" cy="469087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47608"/>
            <a:ext cx="3008313" cy="4691063"/>
          </a:xfrm>
        </p:spPr>
        <p:txBody>
          <a:bodyPr lIns="45720" rIns="4572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29183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 rot="21172883" flipH="1">
            <a:off x="4068648" y="1312793"/>
            <a:ext cx="3673971" cy="3673971"/>
          </a:xfrm>
          <a:prstGeom prst="rect">
            <a:avLst/>
          </a:prstGeom>
          <a:solidFill>
            <a:srgbClr val="FFFFFF"/>
          </a:solidFill>
          <a:ln w="3175">
            <a:solidFill>
              <a:srgbClr val="777777"/>
            </a:solidFill>
          </a:ln>
          <a:effectLst>
            <a:outerShdw blurRad="63500" dist="6350" dir="540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4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rot="21435926" flipH="1">
            <a:off x="4045012" y="1267664"/>
            <a:ext cx="3673971" cy="3673971"/>
          </a:xfrm>
          <a:prstGeom prst="rect">
            <a:avLst/>
          </a:prstGeom>
          <a:solidFill>
            <a:srgbClr val="FFFFFF"/>
          </a:solidFill>
          <a:ln w="3175">
            <a:solidFill>
              <a:srgbClr val="777777"/>
            </a:solidFill>
          </a:ln>
          <a:effectLst>
            <a:outerShdw blurRad="63500" dist="6350" dir="540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4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065563" y="1252028"/>
            <a:ext cx="3840480" cy="3840480"/>
          </a:xfrm>
          <a:prstGeom prst="rect">
            <a:avLst/>
          </a:prstGeom>
          <a:solidFill>
            <a:srgbClr val="FFFFFF"/>
          </a:solidFill>
          <a:ln w="3175">
            <a:solidFill>
              <a:srgbClr val="777777"/>
            </a:solidFill>
          </a:ln>
          <a:effectLst>
            <a:outerShdw blurRad="76200" dist="6350" dir="5400000" algn="t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4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rot="293056">
            <a:off x="4124179" y="1181685"/>
            <a:ext cx="3977640" cy="3977640"/>
          </a:xfrm>
          <a:prstGeom prst="rect">
            <a:avLst/>
          </a:prstGeom>
          <a:solidFill>
            <a:srgbClr val="FFFFFF"/>
          </a:solidFill>
          <a:ln w="3175">
            <a:solidFill>
              <a:srgbClr val="777777"/>
            </a:solidFill>
          </a:ln>
          <a:effectLst>
            <a:outerShdw blurRad="50000" dist="50800" dir="12900000" sy="99500" kx="90000" ky="150000" algn="tl" rotWithShape="0">
              <a:srgbClr val="000000">
                <a:alpha val="3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4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5605" y="1041009"/>
            <a:ext cx="2743200" cy="1715088"/>
          </a:xfrm>
        </p:spPr>
        <p:txBody>
          <a:bodyPr lIns="45720" rIns="45720" bIns="0" anchor="b">
            <a:scene3d>
              <a:camera prst="orthographicFront"/>
              <a:lightRig rig="soft" dir="t"/>
            </a:scene3d>
            <a:sp3d prstMaterial="powder">
              <a:bevelT w="0" h="0"/>
              <a:contourClr>
                <a:schemeClr val="bg2">
                  <a:tint val="85000"/>
                  <a:satMod val="120000"/>
                </a:schemeClr>
              </a:contourClr>
            </a:sp3d>
          </a:bodyPr>
          <a:lstStyle>
            <a:lvl1pPr algn="l">
              <a:defRPr sz="1900" b="1" cap="all" baseline="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93056">
            <a:off x="4284199" y="1341705"/>
            <a:ext cx="3657600" cy="3657600"/>
          </a:xfrm>
          <a:prstGeom prst="rect">
            <a:avLst/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5605" y="2792436"/>
            <a:ext cx="2743200" cy="2194561"/>
          </a:xfrm>
        </p:spPr>
        <p:txBody>
          <a:bodyPr lIns="54864" tIns="45720" rIns="45720" bIns="0"/>
          <a:lstStyle>
            <a:lvl1pPr marL="9144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3716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ko-KR" smtClean="0"/>
              <a:t>Образец заголовка</a:t>
            </a:r>
            <a:endParaRPr lang="ko-KR" altLang="ko-KR"/>
          </a:p>
        </p:txBody>
      </p:sp>
      <p:sp>
        <p:nvSpPr>
          <p:cNvPr id="3" name="Rectangle 3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ko-KR" smtClean="0"/>
              <a:t>Образец текста</a:t>
            </a:r>
          </a:p>
          <a:p>
            <a:pPr lvl="1"/>
            <a:r>
              <a:rPr lang="ru-RU" altLang="ko-KR" smtClean="0"/>
              <a:t>Второй уровень</a:t>
            </a:r>
          </a:p>
          <a:p>
            <a:pPr lvl="2"/>
            <a:r>
              <a:rPr lang="ru-RU" altLang="ko-KR" smtClean="0"/>
              <a:t>Третий уровень</a:t>
            </a:r>
          </a:p>
          <a:p>
            <a:pPr lvl="3"/>
            <a:r>
              <a:rPr lang="ru-RU" altLang="ko-KR" smtClean="0"/>
              <a:t>Четвертый уровень</a:t>
            </a:r>
          </a:p>
          <a:p>
            <a:pPr lvl="4"/>
            <a:r>
              <a:rPr lang="ru-RU" altLang="ko-KR" smtClean="0"/>
              <a:t>Пятый уровень</a:t>
            </a:r>
            <a:endParaRPr lang="ko-KR" altLang="ko-KR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33501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altLang="ko-KR" smtClean="0"/>
              <a:t>Образец заголовка</a:t>
            </a:r>
            <a:endParaRPr lang="ko-KR" altLang="ko-KR"/>
          </a:p>
        </p:txBody>
      </p:sp>
      <p:sp>
        <p:nvSpPr>
          <p:cNvPr id="3" name="Rectangle 3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altLang="ko-KR" smtClean="0"/>
              <a:t>Образец текста</a:t>
            </a:r>
          </a:p>
          <a:p>
            <a:pPr lvl="1"/>
            <a:r>
              <a:rPr lang="ru-RU" altLang="ko-KR" smtClean="0"/>
              <a:t>Второй уровень</a:t>
            </a:r>
          </a:p>
          <a:p>
            <a:pPr lvl="2"/>
            <a:r>
              <a:rPr lang="ru-RU" altLang="ko-KR" smtClean="0"/>
              <a:t>Третий уровень</a:t>
            </a:r>
          </a:p>
          <a:p>
            <a:pPr lvl="3"/>
            <a:r>
              <a:rPr lang="ru-RU" altLang="ko-KR" smtClean="0"/>
              <a:t>Четвертый уровень</a:t>
            </a:r>
          </a:p>
          <a:p>
            <a:pPr lvl="4"/>
            <a:r>
              <a:rPr lang="ru-RU" altLang="ko-KR" smtClean="0"/>
              <a:t>Пятый уровень</a:t>
            </a:r>
            <a:endParaRPr lang="ko-KR" altLang="ko-KR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745118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Autofit/>
          </a:bodyPr>
          <a:lstStyle>
            <a:lvl1pPr algn="ctr">
              <a:defRPr sz="5500"/>
            </a:lvl1pPr>
          </a:lstStyle>
          <a:p>
            <a:r>
              <a:rPr lang="ru-RU" altLang="ko-KR" smtClean="0"/>
              <a:t>Образец заголовка</a:t>
            </a:r>
            <a:endParaRPr lang="ko-KR" altLang="ko-KR"/>
          </a:p>
        </p:txBody>
      </p:sp>
      <p:sp>
        <p:nvSpPr>
          <p:cNvPr id="5" name="Rectangle 3"/>
          <p:cNvSpPr>
            <a:spLocks noGrp="1"/>
          </p:cNvSpPr>
          <p:nvPr>
            <p:ph type="subTitle" idx="1"/>
          </p:nvPr>
        </p:nvSpPr>
        <p:spPr>
          <a:xfrm>
            <a:off x="1371600" y="3753728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altLang="ko-KR" smtClean="0"/>
              <a:t>Образец подзаголовка</a:t>
            </a:r>
            <a:endParaRPr lang="ko-KR" altLang="ko-KR"/>
          </a:p>
        </p:txBody>
      </p:sp>
      <p:sp>
        <p:nvSpPr>
          <p:cNvPr id="10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0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987092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ko-KR" smtClean="0"/>
              <a:t>Образец заголовка</a:t>
            </a:r>
            <a:endParaRPr lang="ko-KR" altLang="ko-KR"/>
          </a:p>
        </p:txBody>
      </p:sp>
      <p:sp>
        <p:nvSpPr>
          <p:cNvPr id="3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ko-KR" smtClean="0"/>
              <a:t>Образец текста</a:t>
            </a:r>
          </a:p>
          <a:p>
            <a:pPr lvl="1"/>
            <a:r>
              <a:rPr lang="ru-RU" altLang="ko-KR" smtClean="0"/>
              <a:t>Второй уровень</a:t>
            </a:r>
          </a:p>
          <a:p>
            <a:pPr lvl="2"/>
            <a:r>
              <a:rPr lang="ru-RU" altLang="ko-KR" smtClean="0"/>
              <a:t>Третий уровень</a:t>
            </a:r>
          </a:p>
          <a:p>
            <a:pPr lvl="3"/>
            <a:r>
              <a:rPr lang="ru-RU" altLang="ko-KR" smtClean="0"/>
              <a:t>Четвертый уровень</a:t>
            </a:r>
          </a:p>
          <a:p>
            <a:pPr lvl="4"/>
            <a:r>
              <a:rPr lang="ru-RU" altLang="ko-KR" smtClean="0"/>
              <a:t>Пятый уровень</a:t>
            </a:r>
            <a:endParaRPr lang="ko-KR" altLang="ko-KR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65668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905125"/>
            <a:ext cx="7772400" cy="1362075"/>
          </a:xfrm>
        </p:spPr>
        <p:txBody>
          <a:bodyPr anchor="t"/>
          <a:lstStyle>
            <a:lvl1pPr algn="l">
              <a:defRPr sz="43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376362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03948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84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ctr"/>
          <a:lstStyle>
            <a:lvl1pPr marL="0" indent="0" algn="l">
              <a:buNone/>
              <a:defRPr sz="24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ctr"/>
          <a:lstStyle>
            <a:lvl1pPr marL="0" indent="0" algn="l">
              <a:buNone/>
              <a:defRPr sz="24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24914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ctr"/>
          <a:lstStyle>
            <a:lvl1pPr marL="0" indent="0" algn="l">
              <a:buNone/>
              <a:defRPr sz="24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ctr"/>
          <a:lstStyle>
            <a:lvl1pPr marL="0" indent="0" algn="l">
              <a:buNone/>
              <a:defRPr sz="24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3184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ko-KR" smtClean="0"/>
              <a:t>Образец заголовка</a:t>
            </a:r>
            <a:endParaRPr lang="ko-KR" altLang="ko-KR"/>
          </a:p>
        </p:txBody>
      </p:sp>
      <p:sp>
        <p:nvSpPr>
          <p:cNvPr id="3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3484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78860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lIns="45720" rIns="45720" anchor="b">
            <a:scene3d>
              <a:camera prst="orthographicFront"/>
              <a:lightRig rig="soft" dir="t"/>
            </a:scene3d>
            <a:sp3d prstMaterial="powder">
              <a:bevelT w="0" h="0"/>
              <a:contourClr>
                <a:schemeClr val="bg2">
                  <a:tint val="85000"/>
                  <a:satMod val="120000"/>
                </a:schemeClr>
              </a:contourClr>
            </a:sp3d>
          </a:bodyPr>
          <a:lstStyle>
            <a:lvl1pPr algn="l">
              <a:defRPr sz="2000" b="1" cap="all" baseline="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47799"/>
            <a:ext cx="5111750" cy="469087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47608"/>
            <a:ext cx="3008313" cy="4691063"/>
          </a:xfrm>
        </p:spPr>
        <p:txBody>
          <a:bodyPr lIns="45720" rIns="4572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01309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 rot="21172883" flipH="1">
            <a:off x="4068648" y="1312793"/>
            <a:ext cx="3673971" cy="3673971"/>
          </a:xfrm>
          <a:prstGeom prst="rect">
            <a:avLst/>
          </a:prstGeom>
          <a:solidFill>
            <a:srgbClr val="FFFFFF"/>
          </a:solidFill>
          <a:ln w="3175">
            <a:solidFill>
              <a:srgbClr val="777777"/>
            </a:solidFill>
          </a:ln>
          <a:effectLst>
            <a:outerShdw blurRad="63500" dist="6350" dir="540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4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rot="21435926" flipH="1">
            <a:off x="4045012" y="1267664"/>
            <a:ext cx="3673971" cy="3673971"/>
          </a:xfrm>
          <a:prstGeom prst="rect">
            <a:avLst/>
          </a:prstGeom>
          <a:solidFill>
            <a:srgbClr val="FFFFFF"/>
          </a:solidFill>
          <a:ln w="3175">
            <a:solidFill>
              <a:srgbClr val="777777"/>
            </a:solidFill>
          </a:ln>
          <a:effectLst>
            <a:outerShdw blurRad="63500" dist="6350" dir="540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4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065563" y="1252028"/>
            <a:ext cx="3840480" cy="3840480"/>
          </a:xfrm>
          <a:prstGeom prst="rect">
            <a:avLst/>
          </a:prstGeom>
          <a:solidFill>
            <a:srgbClr val="FFFFFF"/>
          </a:solidFill>
          <a:ln w="3175">
            <a:solidFill>
              <a:srgbClr val="777777"/>
            </a:solidFill>
          </a:ln>
          <a:effectLst>
            <a:outerShdw blurRad="76200" dist="6350" dir="5400000" algn="t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4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rot="293056">
            <a:off x="4124179" y="1181685"/>
            <a:ext cx="3977640" cy="3977640"/>
          </a:xfrm>
          <a:prstGeom prst="rect">
            <a:avLst/>
          </a:prstGeom>
          <a:solidFill>
            <a:srgbClr val="FFFFFF"/>
          </a:solidFill>
          <a:ln w="3175">
            <a:solidFill>
              <a:srgbClr val="777777"/>
            </a:solidFill>
          </a:ln>
          <a:effectLst>
            <a:outerShdw blurRad="50000" dist="50800" dir="12900000" sy="99500" kx="90000" ky="150000" algn="tl" rotWithShape="0">
              <a:srgbClr val="000000">
                <a:alpha val="3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4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5605" y="1041009"/>
            <a:ext cx="2743200" cy="1715088"/>
          </a:xfrm>
        </p:spPr>
        <p:txBody>
          <a:bodyPr lIns="45720" rIns="45720" bIns="0" anchor="b">
            <a:scene3d>
              <a:camera prst="orthographicFront"/>
              <a:lightRig rig="soft" dir="t"/>
            </a:scene3d>
            <a:sp3d prstMaterial="powder">
              <a:bevelT w="0" h="0"/>
              <a:contourClr>
                <a:schemeClr val="bg2">
                  <a:tint val="85000"/>
                  <a:satMod val="120000"/>
                </a:schemeClr>
              </a:contourClr>
            </a:sp3d>
          </a:bodyPr>
          <a:lstStyle>
            <a:lvl1pPr algn="l">
              <a:defRPr sz="1900" b="1" cap="all" baseline="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93056">
            <a:off x="4284199" y="1341705"/>
            <a:ext cx="3657600" cy="3657600"/>
          </a:xfrm>
          <a:prstGeom prst="rect">
            <a:avLst/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5605" y="2792436"/>
            <a:ext cx="2743200" cy="2194561"/>
          </a:xfrm>
        </p:spPr>
        <p:txBody>
          <a:bodyPr lIns="54864" tIns="45720" rIns="45720" bIns="0"/>
          <a:lstStyle>
            <a:lvl1pPr marL="9144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033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ko-KR" smtClean="0"/>
              <a:t>Образец заголовка</a:t>
            </a:r>
            <a:endParaRPr lang="ko-KR" altLang="ko-KR"/>
          </a:p>
        </p:txBody>
      </p:sp>
      <p:sp>
        <p:nvSpPr>
          <p:cNvPr id="3" name="Rectangle 3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ko-KR" smtClean="0"/>
              <a:t>Образец текста</a:t>
            </a:r>
          </a:p>
          <a:p>
            <a:pPr lvl="1"/>
            <a:r>
              <a:rPr lang="ru-RU" altLang="ko-KR" smtClean="0"/>
              <a:t>Второй уровень</a:t>
            </a:r>
          </a:p>
          <a:p>
            <a:pPr lvl="2"/>
            <a:r>
              <a:rPr lang="ru-RU" altLang="ko-KR" smtClean="0"/>
              <a:t>Третий уровень</a:t>
            </a:r>
          </a:p>
          <a:p>
            <a:pPr lvl="3"/>
            <a:r>
              <a:rPr lang="ru-RU" altLang="ko-KR" smtClean="0"/>
              <a:t>Четвертый уровень</a:t>
            </a:r>
          </a:p>
          <a:p>
            <a:pPr lvl="4"/>
            <a:r>
              <a:rPr lang="ru-RU" altLang="ko-KR" smtClean="0"/>
              <a:t>Пятый уровень</a:t>
            </a:r>
            <a:endParaRPr lang="ko-KR" altLang="ko-KR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4994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altLang="ko-KR" smtClean="0"/>
              <a:t>Образец заголовка</a:t>
            </a:r>
            <a:endParaRPr lang="ko-KR" altLang="ko-KR"/>
          </a:p>
        </p:txBody>
      </p:sp>
      <p:sp>
        <p:nvSpPr>
          <p:cNvPr id="3" name="Rectangle 3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altLang="ko-KR" smtClean="0"/>
              <a:t>Образец текста</a:t>
            </a:r>
          </a:p>
          <a:p>
            <a:pPr lvl="1"/>
            <a:r>
              <a:rPr lang="ru-RU" altLang="ko-KR" smtClean="0"/>
              <a:t>Второй уровень</a:t>
            </a:r>
          </a:p>
          <a:p>
            <a:pPr lvl="2"/>
            <a:r>
              <a:rPr lang="ru-RU" altLang="ko-KR" smtClean="0"/>
              <a:t>Третий уровень</a:t>
            </a:r>
          </a:p>
          <a:p>
            <a:pPr lvl="3"/>
            <a:r>
              <a:rPr lang="ru-RU" altLang="ko-KR" smtClean="0"/>
              <a:t>Четвертый уровень</a:t>
            </a:r>
          </a:p>
          <a:p>
            <a:pPr lvl="4"/>
            <a:r>
              <a:rPr lang="ru-RU" altLang="ko-KR" smtClean="0"/>
              <a:t>Пятый уровень</a:t>
            </a:r>
            <a:endParaRPr lang="ko-KR" altLang="ko-KR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447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ko-KR" smtClean="0"/>
              <a:t>Образец заголовка</a:t>
            </a:r>
            <a:endParaRPr lang="ko-KR" altLang="ko-KR"/>
          </a:p>
        </p:txBody>
      </p:sp>
      <p:sp>
        <p:nvSpPr>
          <p:cNvPr id="3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386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189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lIns="45720" rIns="45720" anchor="b">
            <a:scene3d>
              <a:camera prst="orthographicFront"/>
              <a:lightRig rig="soft" dir="t"/>
            </a:scene3d>
            <a:sp3d prstMaterial="powder">
              <a:bevelT w="0" h="0"/>
              <a:contourClr>
                <a:schemeClr val="bg2">
                  <a:tint val="85000"/>
                  <a:satMod val="120000"/>
                </a:schemeClr>
              </a:contourClr>
            </a:sp3d>
          </a:bodyPr>
          <a:lstStyle>
            <a:lvl1pPr algn="l">
              <a:defRPr sz="2000" b="1" cap="all" baseline="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47799"/>
            <a:ext cx="5111750" cy="469087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47608"/>
            <a:ext cx="3008313" cy="4691063"/>
          </a:xfrm>
        </p:spPr>
        <p:txBody>
          <a:bodyPr lIns="45720" rIns="4572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86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 rot="21172883" flipH="1">
            <a:off x="4068648" y="1312793"/>
            <a:ext cx="3673971" cy="3673971"/>
          </a:xfrm>
          <a:prstGeom prst="rect">
            <a:avLst/>
          </a:prstGeom>
          <a:solidFill>
            <a:srgbClr val="FFFFFF"/>
          </a:solidFill>
          <a:ln w="3175">
            <a:solidFill>
              <a:srgbClr val="777777"/>
            </a:solidFill>
          </a:ln>
          <a:effectLst>
            <a:outerShdw blurRad="63500" dist="6350" dir="540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4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rot="21435926" flipH="1">
            <a:off x="4045012" y="1267664"/>
            <a:ext cx="3673971" cy="3673971"/>
          </a:xfrm>
          <a:prstGeom prst="rect">
            <a:avLst/>
          </a:prstGeom>
          <a:solidFill>
            <a:srgbClr val="FFFFFF"/>
          </a:solidFill>
          <a:ln w="3175">
            <a:solidFill>
              <a:srgbClr val="777777"/>
            </a:solidFill>
          </a:ln>
          <a:effectLst>
            <a:outerShdw blurRad="63500" dist="6350" dir="540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4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065563" y="1252028"/>
            <a:ext cx="3840480" cy="3840480"/>
          </a:xfrm>
          <a:prstGeom prst="rect">
            <a:avLst/>
          </a:prstGeom>
          <a:solidFill>
            <a:srgbClr val="FFFFFF"/>
          </a:solidFill>
          <a:ln w="3175">
            <a:solidFill>
              <a:srgbClr val="777777"/>
            </a:solidFill>
          </a:ln>
          <a:effectLst>
            <a:outerShdw blurRad="76200" dist="6350" dir="5400000" algn="t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4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rot="293056">
            <a:off x="4124179" y="1181685"/>
            <a:ext cx="3977640" cy="3977640"/>
          </a:xfrm>
          <a:prstGeom prst="rect">
            <a:avLst/>
          </a:prstGeom>
          <a:solidFill>
            <a:srgbClr val="FFFFFF"/>
          </a:solidFill>
          <a:ln w="3175">
            <a:solidFill>
              <a:srgbClr val="777777"/>
            </a:solidFill>
          </a:ln>
          <a:effectLst>
            <a:outerShdw blurRad="50000" dist="50800" dir="12900000" sy="99500" kx="90000" ky="150000" algn="tl" rotWithShape="0">
              <a:srgbClr val="000000">
                <a:alpha val="3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4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5605" y="1041009"/>
            <a:ext cx="2743200" cy="1715088"/>
          </a:xfrm>
        </p:spPr>
        <p:txBody>
          <a:bodyPr lIns="45720" rIns="45720" bIns="0" anchor="b">
            <a:scene3d>
              <a:camera prst="orthographicFront"/>
              <a:lightRig rig="soft" dir="t"/>
            </a:scene3d>
            <a:sp3d prstMaterial="powder">
              <a:bevelT w="0" h="0"/>
              <a:contourClr>
                <a:schemeClr val="bg2">
                  <a:tint val="85000"/>
                  <a:satMod val="120000"/>
                </a:schemeClr>
              </a:contourClr>
            </a:sp3d>
          </a:bodyPr>
          <a:lstStyle>
            <a:lvl1pPr algn="l">
              <a:defRPr sz="1900" b="1" cap="all" baseline="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93056">
            <a:off x="4284199" y="1341705"/>
            <a:ext cx="3657600" cy="3657600"/>
          </a:xfrm>
          <a:prstGeom prst="rect">
            <a:avLst/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5605" y="2792436"/>
            <a:ext cx="2743200" cy="2194561"/>
          </a:xfrm>
        </p:spPr>
        <p:txBody>
          <a:bodyPr lIns="54864" tIns="45720" rIns="45720" bIns="0"/>
          <a:lstStyle>
            <a:lvl1pPr marL="9144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230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/>
            </a:scene3d>
            <a:sp3d contourW="12700" prstMaterial="powder">
              <a:bevelT w="29210" h="12700"/>
              <a:contourClr>
                <a:schemeClr val="bg2">
                  <a:tint val="85000"/>
                  <a:satMod val="120000"/>
                </a:schemeClr>
              </a:contourClr>
            </a:sp3d>
          </a:bodyPr>
          <a:lstStyle/>
          <a:p>
            <a:r>
              <a:rPr lang="ru-RU" altLang="ko-KR" smtClean="0"/>
              <a:t>Образец заголовка</a:t>
            </a:r>
            <a:endParaRPr lang="ko-KR" altLang="ko-KR" dirty="0"/>
          </a:p>
        </p:txBody>
      </p:sp>
      <p:sp>
        <p:nvSpPr>
          <p:cNvPr id="28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/>
            <a:r>
              <a:rPr lang="ru-RU" altLang="ko-KR" smtClean="0"/>
              <a:t>Образец текста</a:t>
            </a:r>
          </a:p>
          <a:p>
            <a:pPr lvl="1"/>
            <a:r>
              <a:rPr lang="ru-RU" altLang="ko-KR" smtClean="0"/>
              <a:t>Второй уровень</a:t>
            </a:r>
          </a:p>
          <a:p>
            <a:pPr lvl="2"/>
            <a:r>
              <a:rPr lang="ru-RU" altLang="ko-KR" smtClean="0"/>
              <a:t>Третий уровень</a:t>
            </a:r>
          </a:p>
          <a:p>
            <a:pPr lvl="3"/>
            <a:r>
              <a:rPr lang="ru-RU" altLang="ko-KR" smtClean="0"/>
              <a:t>Четвертый уровень</a:t>
            </a:r>
          </a:p>
          <a:p>
            <a:pPr lvl="4"/>
            <a:r>
              <a:rPr lang="ru-RU" altLang="ko-KR" smtClean="0"/>
              <a:t>Пятый уровень</a:t>
            </a:r>
            <a:endParaRPr lang="ko-KR" altLang="ko-KR" dirty="0"/>
          </a:p>
        </p:txBody>
      </p:sp>
      <p:sp>
        <p:nvSpPr>
          <p:cNvPr id="18" name="Rectangle 4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vert="horz"/>
          <a:lstStyle>
            <a:lvl1pPr>
              <a:defRPr sz="1100"/>
            </a:lvl1pPr>
          </a:lstStyle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5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vert="horz"/>
          <a:lstStyle>
            <a:lvl1pPr algn="ctr">
              <a:defRPr sz="11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vert="horz"/>
          <a:lstStyle>
            <a:lvl1pPr algn="r">
              <a:defRPr sz="1100"/>
            </a:lvl1pPr>
          </a:lstStyle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160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769" r:id="rId12"/>
  </p:sldLayoutIdLst>
  <p:txStyles>
    <p:titleStyle>
      <a:lvl1pPr algn="l" rtl="0" eaLnBrk="1" latinLnBrk="1" hangingPunct="1">
        <a:spcBef>
          <a:spcPct val="0"/>
        </a:spcBef>
        <a:buNone/>
        <a:defRPr sz="4500" b="1">
          <a:solidFill>
            <a:schemeClr val="tx2"/>
          </a:solidFill>
          <a:effectLst>
            <a:outerShdw blurRad="55000" dist="22000" dir="5400000" algn="t" rotWithShape="0">
              <a:prstClr val="black">
                <a:alpha val="80000"/>
              </a:prstClr>
            </a:outerShdw>
          </a:effectLst>
          <a:latin typeface="+mj-ea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84048" indent="-274320" algn="l" rtl="0" eaLnBrk="1" latinLnBrk="1" hangingPunct="1">
        <a:spcBef>
          <a:spcPct val="20000"/>
        </a:spcBef>
        <a:buClr>
          <a:schemeClr val="tx2"/>
        </a:buClr>
        <a:buSzPct val="75000"/>
        <a:buFont typeface="Wingdings 2" pitchFamily="18" charset="2"/>
        <a:buChar char=""/>
        <a:defRPr sz="2700">
          <a:solidFill>
            <a:schemeClr val="tx1"/>
          </a:solidFill>
          <a:latin typeface="+mn-ea"/>
          <a:ea typeface="+mn-ea"/>
          <a:cs typeface="+mn-cs"/>
        </a:defRPr>
      </a:lvl1pPr>
      <a:lvl2pPr marL="676656" indent="-228600" algn="l" rtl="0" eaLnBrk="1" latinLnBrk="1" hangingPunct="1">
        <a:spcBef>
          <a:spcPct val="20000"/>
        </a:spcBef>
        <a:buClr>
          <a:schemeClr val="tx2"/>
        </a:buClr>
        <a:buFont typeface="Wingdings 3" pitchFamily="18" charset="2"/>
        <a:buChar char="­"/>
        <a:defRPr sz="2100">
          <a:solidFill>
            <a:schemeClr val="tx1"/>
          </a:solidFill>
          <a:latin typeface="+mn-ea"/>
          <a:ea typeface="+mn-ea"/>
          <a:cs typeface="+mn-cs"/>
        </a:defRPr>
      </a:lvl2pPr>
      <a:lvl3pPr marL="932688" indent="-228600" algn="l" rtl="0" eaLnBrk="1" latinLnBrk="1" hangingPunct="1">
        <a:spcBef>
          <a:spcPct val="20000"/>
        </a:spcBef>
        <a:buClr>
          <a:schemeClr val="tx2"/>
        </a:buClr>
        <a:buFont typeface="Wingdings 2" pitchFamily="18" charset="2"/>
        <a:buChar char=""/>
        <a:defRPr sz="2000">
          <a:solidFill>
            <a:schemeClr val="tx1"/>
          </a:solidFill>
          <a:latin typeface="+mn-ea"/>
          <a:ea typeface="+mn-ea"/>
          <a:cs typeface="+mn-cs"/>
        </a:defRPr>
      </a:lvl3pPr>
      <a:lvl4pPr marL="1197864" indent="-228600" algn="l" rtl="0" eaLnBrk="1" latinLnBrk="1" hangingPunct="1">
        <a:spcBef>
          <a:spcPct val="20000"/>
        </a:spcBef>
        <a:buClr>
          <a:schemeClr val="tx2"/>
        </a:buClr>
        <a:buFont typeface="Wingdings 2" pitchFamily="18" charset="2"/>
        <a:buChar char=""/>
        <a:defRPr sz="1800">
          <a:solidFill>
            <a:schemeClr val="tx1"/>
          </a:solidFill>
          <a:latin typeface="+mn-ea"/>
          <a:ea typeface="+mn-ea"/>
          <a:cs typeface="+mn-cs"/>
        </a:defRPr>
      </a:lvl4pPr>
      <a:lvl5pPr marL="1463040" indent="-228600" algn="l" rtl="0" eaLnBrk="1" latinLnBrk="1" hangingPunct="1">
        <a:spcBef>
          <a:spcPct val="20000"/>
        </a:spcBef>
        <a:buClr>
          <a:schemeClr val="tx2"/>
        </a:buClr>
        <a:buFont typeface="Wingdings 2" pitchFamily="18" charset="2"/>
        <a:buChar char=""/>
        <a:defRPr sz="1800">
          <a:solidFill>
            <a:schemeClr val="tx1"/>
          </a:solidFill>
          <a:latin typeface="+mn-ea"/>
          <a:ea typeface="+mn-ea"/>
          <a:cs typeface="+mn-cs"/>
        </a:defRPr>
      </a:lvl5pPr>
      <a:lvl6pPr marL="1719072" indent="-228600" algn="l" rtl="0" eaLnBrk="1" latinLnBrk="1" hangingPunct="1">
        <a:spcBef>
          <a:spcPct val="20000"/>
        </a:spcBef>
        <a:buClr>
          <a:schemeClr val="tx2"/>
        </a:buClr>
        <a:buFont typeface="Wingdings 2" pitchFamily="18" charset="2"/>
        <a:buChar char=""/>
        <a:defRPr sz="1800">
          <a:solidFill>
            <a:schemeClr val="tx1"/>
          </a:solidFill>
          <a:latin typeface="+mn-ea"/>
          <a:ea typeface="+mn-ea"/>
          <a:cs typeface="+mn-cs"/>
        </a:defRPr>
      </a:lvl6pPr>
      <a:lvl7pPr marL="1984248" indent="-228600" algn="l" rtl="0" eaLnBrk="1" latinLnBrk="1" hangingPunct="1">
        <a:spcBef>
          <a:spcPct val="20000"/>
        </a:spcBef>
        <a:buClr>
          <a:schemeClr val="tx2"/>
        </a:buClr>
        <a:buFont typeface="Wingdings 2" pitchFamily="18" charset="2"/>
        <a:buChar char=""/>
        <a:defRPr sz="1800">
          <a:solidFill>
            <a:schemeClr val="tx1"/>
          </a:solidFill>
          <a:latin typeface="+mn-ea"/>
          <a:ea typeface="+mn-ea"/>
          <a:cs typeface="+mn-cs"/>
        </a:defRPr>
      </a:lvl7pPr>
      <a:lvl8pPr marL="2249424" indent="-228600" algn="l" rtl="0" eaLnBrk="1" latinLnBrk="1" hangingPunct="1">
        <a:spcBef>
          <a:spcPct val="20000"/>
        </a:spcBef>
        <a:buClr>
          <a:schemeClr val="tx2"/>
        </a:buClr>
        <a:buFont typeface="Wingdings 2" pitchFamily="18" charset="2"/>
        <a:buChar char=""/>
        <a:defRPr sz="1600">
          <a:solidFill>
            <a:schemeClr val="tx1"/>
          </a:solidFill>
          <a:latin typeface="+mn-ea"/>
          <a:ea typeface="+mn-ea"/>
          <a:cs typeface="+mn-cs"/>
        </a:defRPr>
      </a:lvl8pPr>
      <a:lvl9pPr marL="2505456" indent="-228600" algn="l" rtl="0" eaLnBrk="1" latinLnBrk="1" hangingPunct="1">
        <a:spcBef>
          <a:spcPct val="20000"/>
        </a:spcBef>
        <a:buClr>
          <a:schemeClr val="tx2"/>
        </a:buClr>
        <a:buFont typeface="Wingdings 2" pitchFamily="18" charset="2"/>
        <a:buChar char=""/>
        <a:defRPr sz="1600">
          <a:solidFill>
            <a:schemeClr val="tx1"/>
          </a:solidFill>
          <a:latin typeface="+mn-ea"/>
          <a:ea typeface="+mn-ea"/>
          <a:cs typeface="+mn-cs"/>
        </a:defRPr>
      </a:lvl9pPr>
    </p:bodyStyle>
    <p:otherStyle>
      <a:lvl1pPr marL="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1pPr>
      <a:lvl2pPr marL="45720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2pPr>
      <a:lvl3pPr marL="91440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3pPr>
      <a:lvl4pPr marL="137160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4pPr>
      <a:lvl5pPr marL="182880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5pPr>
      <a:lvl6pPr marL="228600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6pPr>
      <a:lvl7pPr marL="274320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7pPr>
      <a:lvl8pPr marL="320040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8pPr>
      <a:lvl9pPr marL="365760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/>
            </a:scene3d>
            <a:sp3d contourW="12700" prstMaterial="powder">
              <a:bevelT w="29210" h="12700"/>
              <a:contourClr>
                <a:schemeClr val="bg2">
                  <a:tint val="85000"/>
                  <a:satMod val="120000"/>
                </a:schemeClr>
              </a:contourClr>
            </a:sp3d>
          </a:bodyPr>
          <a:lstStyle/>
          <a:p>
            <a:r>
              <a:rPr lang="ru-RU" altLang="ko-KR" smtClean="0"/>
              <a:t>Образец заголовка</a:t>
            </a:r>
            <a:endParaRPr lang="ko-KR" altLang="ko-KR" dirty="0"/>
          </a:p>
        </p:txBody>
      </p:sp>
      <p:sp>
        <p:nvSpPr>
          <p:cNvPr id="28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/>
            <a:r>
              <a:rPr lang="ru-RU" altLang="ko-KR" smtClean="0"/>
              <a:t>Образец текста</a:t>
            </a:r>
          </a:p>
          <a:p>
            <a:pPr lvl="1"/>
            <a:r>
              <a:rPr lang="ru-RU" altLang="ko-KR" smtClean="0"/>
              <a:t>Второй уровень</a:t>
            </a:r>
          </a:p>
          <a:p>
            <a:pPr lvl="2"/>
            <a:r>
              <a:rPr lang="ru-RU" altLang="ko-KR" smtClean="0"/>
              <a:t>Третий уровень</a:t>
            </a:r>
          </a:p>
          <a:p>
            <a:pPr lvl="3"/>
            <a:r>
              <a:rPr lang="ru-RU" altLang="ko-KR" smtClean="0"/>
              <a:t>Четвертый уровень</a:t>
            </a:r>
          </a:p>
          <a:p>
            <a:pPr lvl="4"/>
            <a:r>
              <a:rPr lang="ru-RU" altLang="ko-KR" smtClean="0"/>
              <a:t>Пятый уровень</a:t>
            </a:r>
            <a:endParaRPr lang="ko-KR" altLang="ko-KR" dirty="0"/>
          </a:p>
        </p:txBody>
      </p:sp>
      <p:sp>
        <p:nvSpPr>
          <p:cNvPr id="18" name="Rectangle 4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vert="horz"/>
          <a:lstStyle>
            <a:lvl1pPr>
              <a:defRPr sz="1100"/>
            </a:lvl1pPr>
          </a:lstStyle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5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vert="horz"/>
          <a:lstStyle>
            <a:lvl1pPr algn="ctr">
              <a:defRPr sz="11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vert="horz"/>
          <a:lstStyle>
            <a:lvl1pPr algn="r">
              <a:defRPr sz="1100"/>
            </a:lvl1pPr>
          </a:lstStyle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890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1" hangingPunct="1">
        <a:spcBef>
          <a:spcPct val="0"/>
        </a:spcBef>
        <a:buNone/>
        <a:defRPr sz="4500" b="1">
          <a:solidFill>
            <a:schemeClr val="tx2"/>
          </a:solidFill>
          <a:effectLst>
            <a:outerShdw blurRad="55000" dist="22000" dir="5400000" algn="t" rotWithShape="0">
              <a:prstClr val="black">
                <a:alpha val="80000"/>
              </a:prstClr>
            </a:outerShdw>
          </a:effectLst>
          <a:latin typeface="+mj-ea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84048" indent="-274320" algn="l" rtl="0" eaLnBrk="1" latinLnBrk="1" hangingPunct="1">
        <a:spcBef>
          <a:spcPct val="20000"/>
        </a:spcBef>
        <a:buClr>
          <a:schemeClr val="tx2"/>
        </a:buClr>
        <a:buSzPct val="75000"/>
        <a:buFont typeface="Wingdings 2" pitchFamily="18" charset="2"/>
        <a:buChar char=""/>
        <a:defRPr sz="2700">
          <a:solidFill>
            <a:schemeClr val="tx1"/>
          </a:solidFill>
          <a:latin typeface="+mn-ea"/>
          <a:ea typeface="+mn-ea"/>
          <a:cs typeface="+mn-cs"/>
        </a:defRPr>
      </a:lvl1pPr>
      <a:lvl2pPr marL="676656" indent="-228600" algn="l" rtl="0" eaLnBrk="1" latinLnBrk="1" hangingPunct="1">
        <a:spcBef>
          <a:spcPct val="20000"/>
        </a:spcBef>
        <a:buClr>
          <a:schemeClr val="tx2"/>
        </a:buClr>
        <a:buFont typeface="Wingdings 3" pitchFamily="18" charset="2"/>
        <a:buChar char="­"/>
        <a:defRPr sz="2100">
          <a:solidFill>
            <a:schemeClr val="tx1"/>
          </a:solidFill>
          <a:latin typeface="+mn-ea"/>
          <a:ea typeface="+mn-ea"/>
          <a:cs typeface="+mn-cs"/>
        </a:defRPr>
      </a:lvl2pPr>
      <a:lvl3pPr marL="932688" indent="-228600" algn="l" rtl="0" eaLnBrk="1" latinLnBrk="1" hangingPunct="1">
        <a:spcBef>
          <a:spcPct val="20000"/>
        </a:spcBef>
        <a:buClr>
          <a:schemeClr val="tx2"/>
        </a:buClr>
        <a:buFont typeface="Wingdings 2" pitchFamily="18" charset="2"/>
        <a:buChar char=""/>
        <a:defRPr sz="2000">
          <a:solidFill>
            <a:schemeClr val="tx1"/>
          </a:solidFill>
          <a:latin typeface="+mn-ea"/>
          <a:ea typeface="+mn-ea"/>
          <a:cs typeface="+mn-cs"/>
        </a:defRPr>
      </a:lvl3pPr>
      <a:lvl4pPr marL="1197864" indent="-228600" algn="l" rtl="0" eaLnBrk="1" latinLnBrk="1" hangingPunct="1">
        <a:spcBef>
          <a:spcPct val="20000"/>
        </a:spcBef>
        <a:buClr>
          <a:schemeClr val="tx2"/>
        </a:buClr>
        <a:buFont typeface="Wingdings 2" pitchFamily="18" charset="2"/>
        <a:buChar char=""/>
        <a:defRPr sz="1800">
          <a:solidFill>
            <a:schemeClr val="tx1"/>
          </a:solidFill>
          <a:latin typeface="+mn-ea"/>
          <a:ea typeface="+mn-ea"/>
          <a:cs typeface="+mn-cs"/>
        </a:defRPr>
      </a:lvl4pPr>
      <a:lvl5pPr marL="1463040" indent="-228600" algn="l" rtl="0" eaLnBrk="1" latinLnBrk="1" hangingPunct="1">
        <a:spcBef>
          <a:spcPct val="20000"/>
        </a:spcBef>
        <a:buClr>
          <a:schemeClr val="tx2"/>
        </a:buClr>
        <a:buFont typeface="Wingdings 2" pitchFamily="18" charset="2"/>
        <a:buChar char=""/>
        <a:defRPr sz="1800">
          <a:solidFill>
            <a:schemeClr val="tx1"/>
          </a:solidFill>
          <a:latin typeface="+mn-ea"/>
          <a:ea typeface="+mn-ea"/>
          <a:cs typeface="+mn-cs"/>
        </a:defRPr>
      </a:lvl5pPr>
      <a:lvl6pPr marL="1719072" indent="-228600" algn="l" rtl="0" eaLnBrk="1" latinLnBrk="1" hangingPunct="1">
        <a:spcBef>
          <a:spcPct val="20000"/>
        </a:spcBef>
        <a:buClr>
          <a:schemeClr val="tx2"/>
        </a:buClr>
        <a:buFont typeface="Wingdings 2" pitchFamily="18" charset="2"/>
        <a:buChar char=""/>
        <a:defRPr sz="1800">
          <a:solidFill>
            <a:schemeClr val="tx1"/>
          </a:solidFill>
          <a:latin typeface="+mn-ea"/>
          <a:ea typeface="+mn-ea"/>
          <a:cs typeface="+mn-cs"/>
        </a:defRPr>
      </a:lvl6pPr>
      <a:lvl7pPr marL="1984248" indent="-228600" algn="l" rtl="0" eaLnBrk="1" latinLnBrk="1" hangingPunct="1">
        <a:spcBef>
          <a:spcPct val="20000"/>
        </a:spcBef>
        <a:buClr>
          <a:schemeClr val="tx2"/>
        </a:buClr>
        <a:buFont typeface="Wingdings 2" pitchFamily="18" charset="2"/>
        <a:buChar char=""/>
        <a:defRPr sz="1800">
          <a:solidFill>
            <a:schemeClr val="tx1"/>
          </a:solidFill>
          <a:latin typeface="+mn-ea"/>
          <a:ea typeface="+mn-ea"/>
          <a:cs typeface="+mn-cs"/>
        </a:defRPr>
      </a:lvl7pPr>
      <a:lvl8pPr marL="2249424" indent="-228600" algn="l" rtl="0" eaLnBrk="1" latinLnBrk="1" hangingPunct="1">
        <a:spcBef>
          <a:spcPct val="20000"/>
        </a:spcBef>
        <a:buClr>
          <a:schemeClr val="tx2"/>
        </a:buClr>
        <a:buFont typeface="Wingdings 2" pitchFamily="18" charset="2"/>
        <a:buChar char=""/>
        <a:defRPr sz="1600">
          <a:solidFill>
            <a:schemeClr val="tx1"/>
          </a:solidFill>
          <a:latin typeface="+mn-ea"/>
          <a:ea typeface="+mn-ea"/>
          <a:cs typeface="+mn-cs"/>
        </a:defRPr>
      </a:lvl8pPr>
      <a:lvl9pPr marL="2505456" indent="-228600" algn="l" rtl="0" eaLnBrk="1" latinLnBrk="1" hangingPunct="1">
        <a:spcBef>
          <a:spcPct val="20000"/>
        </a:spcBef>
        <a:buClr>
          <a:schemeClr val="tx2"/>
        </a:buClr>
        <a:buFont typeface="Wingdings 2" pitchFamily="18" charset="2"/>
        <a:buChar char=""/>
        <a:defRPr sz="1600">
          <a:solidFill>
            <a:schemeClr val="tx1"/>
          </a:solidFill>
          <a:latin typeface="+mn-ea"/>
          <a:ea typeface="+mn-ea"/>
          <a:cs typeface="+mn-cs"/>
        </a:defRPr>
      </a:lvl9pPr>
    </p:bodyStyle>
    <p:otherStyle>
      <a:lvl1pPr marL="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1pPr>
      <a:lvl2pPr marL="45720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2pPr>
      <a:lvl3pPr marL="91440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3pPr>
      <a:lvl4pPr marL="137160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4pPr>
      <a:lvl5pPr marL="182880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5pPr>
      <a:lvl6pPr marL="228600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6pPr>
      <a:lvl7pPr marL="274320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7pPr>
      <a:lvl8pPr marL="320040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8pPr>
      <a:lvl9pPr marL="365760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/>
            </a:scene3d>
            <a:sp3d contourW="12700" prstMaterial="powder">
              <a:bevelT w="29210" h="12700"/>
              <a:contourClr>
                <a:schemeClr val="bg2">
                  <a:tint val="85000"/>
                  <a:satMod val="120000"/>
                </a:schemeClr>
              </a:contourClr>
            </a:sp3d>
          </a:bodyPr>
          <a:lstStyle/>
          <a:p>
            <a:r>
              <a:rPr lang="ru-RU" altLang="ko-KR" smtClean="0"/>
              <a:t>Образец заголовка</a:t>
            </a:r>
            <a:endParaRPr lang="ko-KR" altLang="ko-KR" dirty="0"/>
          </a:p>
        </p:txBody>
      </p:sp>
      <p:sp>
        <p:nvSpPr>
          <p:cNvPr id="28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/>
            <a:r>
              <a:rPr lang="ru-RU" altLang="ko-KR" smtClean="0"/>
              <a:t>Образец текста</a:t>
            </a:r>
          </a:p>
          <a:p>
            <a:pPr lvl="1"/>
            <a:r>
              <a:rPr lang="ru-RU" altLang="ko-KR" smtClean="0"/>
              <a:t>Второй уровень</a:t>
            </a:r>
          </a:p>
          <a:p>
            <a:pPr lvl="2"/>
            <a:r>
              <a:rPr lang="ru-RU" altLang="ko-KR" smtClean="0"/>
              <a:t>Третий уровень</a:t>
            </a:r>
          </a:p>
          <a:p>
            <a:pPr lvl="3"/>
            <a:r>
              <a:rPr lang="ru-RU" altLang="ko-KR" smtClean="0"/>
              <a:t>Четвертый уровень</a:t>
            </a:r>
          </a:p>
          <a:p>
            <a:pPr lvl="4"/>
            <a:r>
              <a:rPr lang="ru-RU" altLang="ko-KR" smtClean="0"/>
              <a:t>Пятый уровень</a:t>
            </a:r>
            <a:endParaRPr lang="ko-KR" altLang="ko-KR" dirty="0"/>
          </a:p>
        </p:txBody>
      </p:sp>
      <p:sp>
        <p:nvSpPr>
          <p:cNvPr id="18" name="Rectangle 4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vert="horz"/>
          <a:lstStyle>
            <a:lvl1pPr>
              <a:defRPr sz="1100"/>
            </a:lvl1pPr>
          </a:lstStyle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5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vert="horz"/>
          <a:lstStyle>
            <a:lvl1pPr algn="ctr">
              <a:defRPr sz="11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vert="horz"/>
          <a:lstStyle>
            <a:lvl1pPr algn="r">
              <a:defRPr sz="1100"/>
            </a:lvl1pPr>
          </a:lstStyle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253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1" hangingPunct="1">
        <a:spcBef>
          <a:spcPct val="0"/>
        </a:spcBef>
        <a:buNone/>
        <a:defRPr sz="4500" b="1">
          <a:solidFill>
            <a:schemeClr val="tx2"/>
          </a:solidFill>
          <a:effectLst>
            <a:outerShdw blurRad="55000" dist="22000" dir="5400000" algn="t" rotWithShape="0">
              <a:prstClr val="black">
                <a:alpha val="80000"/>
              </a:prstClr>
            </a:outerShdw>
          </a:effectLst>
          <a:latin typeface="+mj-ea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84048" indent="-274320" algn="l" rtl="0" eaLnBrk="1" latinLnBrk="1" hangingPunct="1">
        <a:spcBef>
          <a:spcPct val="20000"/>
        </a:spcBef>
        <a:buClr>
          <a:schemeClr val="tx2"/>
        </a:buClr>
        <a:buSzPct val="75000"/>
        <a:buFont typeface="Wingdings 2" pitchFamily="18" charset="2"/>
        <a:buChar char=""/>
        <a:defRPr sz="2700">
          <a:solidFill>
            <a:schemeClr val="tx1"/>
          </a:solidFill>
          <a:latin typeface="+mn-ea"/>
          <a:ea typeface="+mn-ea"/>
          <a:cs typeface="+mn-cs"/>
        </a:defRPr>
      </a:lvl1pPr>
      <a:lvl2pPr marL="676656" indent="-228600" algn="l" rtl="0" eaLnBrk="1" latinLnBrk="1" hangingPunct="1">
        <a:spcBef>
          <a:spcPct val="20000"/>
        </a:spcBef>
        <a:buClr>
          <a:schemeClr val="tx2"/>
        </a:buClr>
        <a:buFont typeface="Wingdings 3" pitchFamily="18" charset="2"/>
        <a:buChar char="­"/>
        <a:defRPr sz="2100">
          <a:solidFill>
            <a:schemeClr val="tx1"/>
          </a:solidFill>
          <a:latin typeface="+mn-ea"/>
          <a:ea typeface="+mn-ea"/>
          <a:cs typeface="+mn-cs"/>
        </a:defRPr>
      </a:lvl2pPr>
      <a:lvl3pPr marL="932688" indent="-228600" algn="l" rtl="0" eaLnBrk="1" latinLnBrk="1" hangingPunct="1">
        <a:spcBef>
          <a:spcPct val="20000"/>
        </a:spcBef>
        <a:buClr>
          <a:schemeClr val="tx2"/>
        </a:buClr>
        <a:buFont typeface="Wingdings 2" pitchFamily="18" charset="2"/>
        <a:buChar char=""/>
        <a:defRPr sz="2000">
          <a:solidFill>
            <a:schemeClr val="tx1"/>
          </a:solidFill>
          <a:latin typeface="+mn-ea"/>
          <a:ea typeface="+mn-ea"/>
          <a:cs typeface="+mn-cs"/>
        </a:defRPr>
      </a:lvl3pPr>
      <a:lvl4pPr marL="1197864" indent="-228600" algn="l" rtl="0" eaLnBrk="1" latinLnBrk="1" hangingPunct="1">
        <a:spcBef>
          <a:spcPct val="20000"/>
        </a:spcBef>
        <a:buClr>
          <a:schemeClr val="tx2"/>
        </a:buClr>
        <a:buFont typeface="Wingdings 2" pitchFamily="18" charset="2"/>
        <a:buChar char=""/>
        <a:defRPr sz="1800">
          <a:solidFill>
            <a:schemeClr val="tx1"/>
          </a:solidFill>
          <a:latin typeface="+mn-ea"/>
          <a:ea typeface="+mn-ea"/>
          <a:cs typeface="+mn-cs"/>
        </a:defRPr>
      </a:lvl4pPr>
      <a:lvl5pPr marL="1463040" indent="-228600" algn="l" rtl="0" eaLnBrk="1" latinLnBrk="1" hangingPunct="1">
        <a:spcBef>
          <a:spcPct val="20000"/>
        </a:spcBef>
        <a:buClr>
          <a:schemeClr val="tx2"/>
        </a:buClr>
        <a:buFont typeface="Wingdings 2" pitchFamily="18" charset="2"/>
        <a:buChar char=""/>
        <a:defRPr sz="1800">
          <a:solidFill>
            <a:schemeClr val="tx1"/>
          </a:solidFill>
          <a:latin typeface="+mn-ea"/>
          <a:ea typeface="+mn-ea"/>
          <a:cs typeface="+mn-cs"/>
        </a:defRPr>
      </a:lvl5pPr>
      <a:lvl6pPr marL="1719072" indent="-228600" algn="l" rtl="0" eaLnBrk="1" latinLnBrk="1" hangingPunct="1">
        <a:spcBef>
          <a:spcPct val="20000"/>
        </a:spcBef>
        <a:buClr>
          <a:schemeClr val="tx2"/>
        </a:buClr>
        <a:buFont typeface="Wingdings 2" pitchFamily="18" charset="2"/>
        <a:buChar char=""/>
        <a:defRPr sz="1800">
          <a:solidFill>
            <a:schemeClr val="tx1"/>
          </a:solidFill>
          <a:latin typeface="+mn-ea"/>
          <a:ea typeface="+mn-ea"/>
          <a:cs typeface="+mn-cs"/>
        </a:defRPr>
      </a:lvl6pPr>
      <a:lvl7pPr marL="1984248" indent="-228600" algn="l" rtl="0" eaLnBrk="1" latinLnBrk="1" hangingPunct="1">
        <a:spcBef>
          <a:spcPct val="20000"/>
        </a:spcBef>
        <a:buClr>
          <a:schemeClr val="tx2"/>
        </a:buClr>
        <a:buFont typeface="Wingdings 2" pitchFamily="18" charset="2"/>
        <a:buChar char=""/>
        <a:defRPr sz="1800">
          <a:solidFill>
            <a:schemeClr val="tx1"/>
          </a:solidFill>
          <a:latin typeface="+mn-ea"/>
          <a:ea typeface="+mn-ea"/>
          <a:cs typeface="+mn-cs"/>
        </a:defRPr>
      </a:lvl7pPr>
      <a:lvl8pPr marL="2249424" indent="-228600" algn="l" rtl="0" eaLnBrk="1" latinLnBrk="1" hangingPunct="1">
        <a:spcBef>
          <a:spcPct val="20000"/>
        </a:spcBef>
        <a:buClr>
          <a:schemeClr val="tx2"/>
        </a:buClr>
        <a:buFont typeface="Wingdings 2" pitchFamily="18" charset="2"/>
        <a:buChar char=""/>
        <a:defRPr sz="1600">
          <a:solidFill>
            <a:schemeClr val="tx1"/>
          </a:solidFill>
          <a:latin typeface="+mn-ea"/>
          <a:ea typeface="+mn-ea"/>
          <a:cs typeface="+mn-cs"/>
        </a:defRPr>
      </a:lvl8pPr>
      <a:lvl9pPr marL="2505456" indent="-228600" algn="l" rtl="0" eaLnBrk="1" latinLnBrk="1" hangingPunct="1">
        <a:spcBef>
          <a:spcPct val="20000"/>
        </a:spcBef>
        <a:buClr>
          <a:schemeClr val="tx2"/>
        </a:buClr>
        <a:buFont typeface="Wingdings 2" pitchFamily="18" charset="2"/>
        <a:buChar char=""/>
        <a:defRPr sz="1600">
          <a:solidFill>
            <a:schemeClr val="tx1"/>
          </a:solidFill>
          <a:latin typeface="+mn-ea"/>
          <a:ea typeface="+mn-ea"/>
          <a:cs typeface="+mn-cs"/>
        </a:defRPr>
      </a:lvl9pPr>
    </p:bodyStyle>
    <p:otherStyle>
      <a:lvl1pPr marL="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1pPr>
      <a:lvl2pPr marL="45720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2pPr>
      <a:lvl3pPr marL="91440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3pPr>
      <a:lvl4pPr marL="137160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4pPr>
      <a:lvl5pPr marL="182880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5pPr>
      <a:lvl6pPr marL="228600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6pPr>
      <a:lvl7pPr marL="274320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7pPr>
      <a:lvl8pPr marL="320040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8pPr>
      <a:lvl9pPr marL="365760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/>
            </a:scene3d>
            <a:sp3d contourW="12700" prstMaterial="powder">
              <a:bevelT w="29210" h="12700"/>
              <a:contourClr>
                <a:schemeClr val="bg2">
                  <a:tint val="85000"/>
                  <a:satMod val="120000"/>
                </a:schemeClr>
              </a:contourClr>
            </a:sp3d>
          </a:bodyPr>
          <a:lstStyle/>
          <a:p>
            <a:r>
              <a:rPr lang="ru-RU" altLang="ko-KR" smtClean="0"/>
              <a:t>Образец заголовка</a:t>
            </a:r>
            <a:endParaRPr lang="ko-KR" altLang="ko-KR" dirty="0"/>
          </a:p>
        </p:txBody>
      </p:sp>
      <p:sp>
        <p:nvSpPr>
          <p:cNvPr id="28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/>
            <a:r>
              <a:rPr lang="ru-RU" altLang="ko-KR" smtClean="0"/>
              <a:t>Образец текста</a:t>
            </a:r>
          </a:p>
          <a:p>
            <a:pPr lvl="1"/>
            <a:r>
              <a:rPr lang="ru-RU" altLang="ko-KR" smtClean="0"/>
              <a:t>Второй уровень</a:t>
            </a:r>
          </a:p>
          <a:p>
            <a:pPr lvl="2"/>
            <a:r>
              <a:rPr lang="ru-RU" altLang="ko-KR" smtClean="0"/>
              <a:t>Третий уровень</a:t>
            </a:r>
          </a:p>
          <a:p>
            <a:pPr lvl="3"/>
            <a:r>
              <a:rPr lang="ru-RU" altLang="ko-KR" smtClean="0"/>
              <a:t>Четвертый уровень</a:t>
            </a:r>
          </a:p>
          <a:p>
            <a:pPr lvl="4"/>
            <a:r>
              <a:rPr lang="ru-RU" altLang="ko-KR" smtClean="0"/>
              <a:t>Пятый уровень</a:t>
            </a:r>
            <a:endParaRPr lang="ko-KR" altLang="ko-KR" dirty="0"/>
          </a:p>
        </p:txBody>
      </p:sp>
      <p:sp>
        <p:nvSpPr>
          <p:cNvPr id="18" name="Rectangle 4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vert="horz"/>
          <a:lstStyle>
            <a:lvl1pPr>
              <a:defRPr sz="1100"/>
            </a:lvl1pPr>
          </a:lstStyle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5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vert="horz"/>
          <a:lstStyle>
            <a:lvl1pPr algn="ctr">
              <a:defRPr sz="11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vert="horz"/>
          <a:lstStyle>
            <a:lvl1pPr algn="r">
              <a:defRPr sz="1100"/>
            </a:lvl1pPr>
          </a:lstStyle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684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1" hangingPunct="1">
        <a:spcBef>
          <a:spcPct val="0"/>
        </a:spcBef>
        <a:buNone/>
        <a:defRPr sz="4500" b="1">
          <a:solidFill>
            <a:schemeClr val="tx2"/>
          </a:solidFill>
          <a:effectLst>
            <a:outerShdw blurRad="55000" dist="22000" dir="5400000" algn="t" rotWithShape="0">
              <a:prstClr val="black">
                <a:alpha val="80000"/>
              </a:prstClr>
            </a:outerShdw>
          </a:effectLst>
          <a:latin typeface="+mj-ea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84048" indent="-274320" algn="l" rtl="0" eaLnBrk="1" latinLnBrk="1" hangingPunct="1">
        <a:spcBef>
          <a:spcPct val="20000"/>
        </a:spcBef>
        <a:buClr>
          <a:schemeClr val="tx2"/>
        </a:buClr>
        <a:buSzPct val="75000"/>
        <a:buFont typeface="Wingdings 2" pitchFamily="18" charset="2"/>
        <a:buChar char=""/>
        <a:defRPr sz="2700">
          <a:solidFill>
            <a:schemeClr val="tx1"/>
          </a:solidFill>
          <a:latin typeface="+mn-ea"/>
          <a:ea typeface="+mn-ea"/>
          <a:cs typeface="+mn-cs"/>
        </a:defRPr>
      </a:lvl1pPr>
      <a:lvl2pPr marL="676656" indent="-228600" algn="l" rtl="0" eaLnBrk="1" latinLnBrk="1" hangingPunct="1">
        <a:spcBef>
          <a:spcPct val="20000"/>
        </a:spcBef>
        <a:buClr>
          <a:schemeClr val="tx2"/>
        </a:buClr>
        <a:buFont typeface="Wingdings 3" pitchFamily="18" charset="2"/>
        <a:buChar char="­"/>
        <a:defRPr sz="2100">
          <a:solidFill>
            <a:schemeClr val="tx1"/>
          </a:solidFill>
          <a:latin typeface="+mn-ea"/>
          <a:ea typeface="+mn-ea"/>
          <a:cs typeface="+mn-cs"/>
        </a:defRPr>
      </a:lvl2pPr>
      <a:lvl3pPr marL="932688" indent="-228600" algn="l" rtl="0" eaLnBrk="1" latinLnBrk="1" hangingPunct="1">
        <a:spcBef>
          <a:spcPct val="20000"/>
        </a:spcBef>
        <a:buClr>
          <a:schemeClr val="tx2"/>
        </a:buClr>
        <a:buFont typeface="Wingdings 2" pitchFamily="18" charset="2"/>
        <a:buChar char=""/>
        <a:defRPr sz="2000">
          <a:solidFill>
            <a:schemeClr val="tx1"/>
          </a:solidFill>
          <a:latin typeface="+mn-ea"/>
          <a:ea typeface="+mn-ea"/>
          <a:cs typeface="+mn-cs"/>
        </a:defRPr>
      </a:lvl3pPr>
      <a:lvl4pPr marL="1197864" indent="-228600" algn="l" rtl="0" eaLnBrk="1" latinLnBrk="1" hangingPunct="1">
        <a:spcBef>
          <a:spcPct val="20000"/>
        </a:spcBef>
        <a:buClr>
          <a:schemeClr val="tx2"/>
        </a:buClr>
        <a:buFont typeface="Wingdings 2" pitchFamily="18" charset="2"/>
        <a:buChar char=""/>
        <a:defRPr sz="1800">
          <a:solidFill>
            <a:schemeClr val="tx1"/>
          </a:solidFill>
          <a:latin typeface="+mn-ea"/>
          <a:ea typeface="+mn-ea"/>
          <a:cs typeface="+mn-cs"/>
        </a:defRPr>
      </a:lvl4pPr>
      <a:lvl5pPr marL="1463040" indent="-228600" algn="l" rtl="0" eaLnBrk="1" latinLnBrk="1" hangingPunct="1">
        <a:spcBef>
          <a:spcPct val="20000"/>
        </a:spcBef>
        <a:buClr>
          <a:schemeClr val="tx2"/>
        </a:buClr>
        <a:buFont typeface="Wingdings 2" pitchFamily="18" charset="2"/>
        <a:buChar char=""/>
        <a:defRPr sz="1800">
          <a:solidFill>
            <a:schemeClr val="tx1"/>
          </a:solidFill>
          <a:latin typeface="+mn-ea"/>
          <a:ea typeface="+mn-ea"/>
          <a:cs typeface="+mn-cs"/>
        </a:defRPr>
      </a:lvl5pPr>
      <a:lvl6pPr marL="1719072" indent="-228600" algn="l" rtl="0" eaLnBrk="1" latinLnBrk="1" hangingPunct="1">
        <a:spcBef>
          <a:spcPct val="20000"/>
        </a:spcBef>
        <a:buClr>
          <a:schemeClr val="tx2"/>
        </a:buClr>
        <a:buFont typeface="Wingdings 2" pitchFamily="18" charset="2"/>
        <a:buChar char=""/>
        <a:defRPr sz="1800">
          <a:solidFill>
            <a:schemeClr val="tx1"/>
          </a:solidFill>
          <a:latin typeface="+mn-ea"/>
          <a:ea typeface="+mn-ea"/>
          <a:cs typeface="+mn-cs"/>
        </a:defRPr>
      </a:lvl6pPr>
      <a:lvl7pPr marL="1984248" indent="-228600" algn="l" rtl="0" eaLnBrk="1" latinLnBrk="1" hangingPunct="1">
        <a:spcBef>
          <a:spcPct val="20000"/>
        </a:spcBef>
        <a:buClr>
          <a:schemeClr val="tx2"/>
        </a:buClr>
        <a:buFont typeface="Wingdings 2" pitchFamily="18" charset="2"/>
        <a:buChar char=""/>
        <a:defRPr sz="1800">
          <a:solidFill>
            <a:schemeClr val="tx1"/>
          </a:solidFill>
          <a:latin typeface="+mn-ea"/>
          <a:ea typeface="+mn-ea"/>
          <a:cs typeface="+mn-cs"/>
        </a:defRPr>
      </a:lvl7pPr>
      <a:lvl8pPr marL="2249424" indent="-228600" algn="l" rtl="0" eaLnBrk="1" latinLnBrk="1" hangingPunct="1">
        <a:spcBef>
          <a:spcPct val="20000"/>
        </a:spcBef>
        <a:buClr>
          <a:schemeClr val="tx2"/>
        </a:buClr>
        <a:buFont typeface="Wingdings 2" pitchFamily="18" charset="2"/>
        <a:buChar char=""/>
        <a:defRPr sz="1600">
          <a:solidFill>
            <a:schemeClr val="tx1"/>
          </a:solidFill>
          <a:latin typeface="+mn-ea"/>
          <a:ea typeface="+mn-ea"/>
          <a:cs typeface="+mn-cs"/>
        </a:defRPr>
      </a:lvl8pPr>
      <a:lvl9pPr marL="2505456" indent="-228600" algn="l" rtl="0" eaLnBrk="1" latinLnBrk="1" hangingPunct="1">
        <a:spcBef>
          <a:spcPct val="20000"/>
        </a:spcBef>
        <a:buClr>
          <a:schemeClr val="tx2"/>
        </a:buClr>
        <a:buFont typeface="Wingdings 2" pitchFamily="18" charset="2"/>
        <a:buChar char=""/>
        <a:defRPr sz="1600">
          <a:solidFill>
            <a:schemeClr val="tx1"/>
          </a:solidFill>
          <a:latin typeface="+mn-ea"/>
          <a:ea typeface="+mn-ea"/>
          <a:cs typeface="+mn-cs"/>
        </a:defRPr>
      </a:lvl9pPr>
    </p:bodyStyle>
    <p:otherStyle>
      <a:lvl1pPr marL="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1pPr>
      <a:lvl2pPr marL="45720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2pPr>
      <a:lvl3pPr marL="91440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3pPr>
      <a:lvl4pPr marL="137160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4pPr>
      <a:lvl5pPr marL="182880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5pPr>
      <a:lvl6pPr marL="228600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6pPr>
      <a:lvl7pPr marL="274320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7pPr>
      <a:lvl8pPr marL="320040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8pPr>
      <a:lvl9pPr marL="365760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/>
            </a:scene3d>
            <a:sp3d contourW="12700" prstMaterial="powder">
              <a:bevelT w="29210" h="12700"/>
              <a:contourClr>
                <a:schemeClr val="bg2">
                  <a:tint val="85000"/>
                  <a:satMod val="120000"/>
                </a:schemeClr>
              </a:contourClr>
            </a:sp3d>
          </a:bodyPr>
          <a:lstStyle/>
          <a:p>
            <a:r>
              <a:rPr lang="ru-RU" altLang="ko-KR" smtClean="0"/>
              <a:t>Образец заголовка</a:t>
            </a:r>
            <a:endParaRPr lang="ko-KR" altLang="ko-KR" dirty="0"/>
          </a:p>
        </p:txBody>
      </p:sp>
      <p:sp>
        <p:nvSpPr>
          <p:cNvPr id="28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/>
            <a:r>
              <a:rPr lang="ru-RU" altLang="ko-KR" smtClean="0"/>
              <a:t>Образец текста</a:t>
            </a:r>
          </a:p>
          <a:p>
            <a:pPr lvl="1"/>
            <a:r>
              <a:rPr lang="ru-RU" altLang="ko-KR" smtClean="0"/>
              <a:t>Второй уровень</a:t>
            </a:r>
          </a:p>
          <a:p>
            <a:pPr lvl="2"/>
            <a:r>
              <a:rPr lang="ru-RU" altLang="ko-KR" smtClean="0"/>
              <a:t>Третий уровень</a:t>
            </a:r>
          </a:p>
          <a:p>
            <a:pPr lvl="3"/>
            <a:r>
              <a:rPr lang="ru-RU" altLang="ko-KR" smtClean="0"/>
              <a:t>Четвертый уровень</a:t>
            </a:r>
          </a:p>
          <a:p>
            <a:pPr lvl="4"/>
            <a:r>
              <a:rPr lang="ru-RU" altLang="ko-KR" smtClean="0"/>
              <a:t>Пятый уровень</a:t>
            </a:r>
            <a:endParaRPr lang="ko-KR" altLang="ko-KR" dirty="0"/>
          </a:p>
        </p:txBody>
      </p:sp>
      <p:sp>
        <p:nvSpPr>
          <p:cNvPr id="18" name="Rectangle 4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vert="horz"/>
          <a:lstStyle>
            <a:lvl1pPr>
              <a:defRPr sz="1100"/>
            </a:lvl1pPr>
          </a:lstStyle>
          <a:p>
            <a:fld id="{7EAF463A-BC7C-46EE-9F1E-7F377CCA4891}" type="datetimeFigureOut">
              <a:rPr lang="en-US" smtClean="0">
                <a:solidFill>
                  <a:srgbClr val="000000"/>
                </a:solidFill>
              </a:rPr>
              <a:pPr/>
              <a:t>5/5/2020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5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vert="horz"/>
          <a:lstStyle>
            <a:lvl1pPr algn="ctr">
              <a:defRPr sz="11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vert="horz"/>
          <a:lstStyle>
            <a:lvl1pPr algn="r">
              <a:defRPr sz="1100"/>
            </a:lvl1pPr>
          </a:lstStyle>
          <a:p>
            <a:fld id="{A483448D-3A78-4528-A469-B745A65DA48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302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1" hangingPunct="1">
        <a:spcBef>
          <a:spcPct val="0"/>
        </a:spcBef>
        <a:buNone/>
        <a:defRPr sz="4500" b="1">
          <a:solidFill>
            <a:schemeClr val="tx2"/>
          </a:solidFill>
          <a:effectLst>
            <a:outerShdw blurRad="55000" dist="22000" dir="5400000" algn="t" rotWithShape="0">
              <a:prstClr val="black">
                <a:alpha val="80000"/>
              </a:prstClr>
            </a:outerShdw>
          </a:effectLst>
          <a:latin typeface="+mj-ea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84048" indent="-274320" algn="l" rtl="0" eaLnBrk="1" latinLnBrk="1" hangingPunct="1">
        <a:spcBef>
          <a:spcPct val="20000"/>
        </a:spcBef>
        <a:buClr>
          <a:schemeClr val="tx2"/>
        </a:buClr>
        <a:buSzPct val="75000"/>
        <a:buFont typeface="Wingdings 2" pitchFamily="18" charset="2"/>
        <a:buChar char=""/>
        <a:defRPr sz="2700">
          <a:solidFill>
            <a:schemeClr val="tx1"/>
          </a:solidFill>
          <a:latin typeface="+mn-ea"/>
          <a:ea typeface="+mn-ea"/>
          <a:cs typeface="+mn-cs"/>
        </a:defRPr>
      </a:lvl1pPr>
      <a:lvl2pPr marL="676656" indent="-228600" algn="l" rtl="0" eaLnBrk="1" latinLnBrk="1" hangingPunct="1">
        <a:spcBef>
          <a:spcPct val="20000"/>
        </a:spcBef>
        <a:buClr>
          <a:schemeClr val="tx2"/>
        </a:buClr>
        <a:buFont typeface="Wingdings 3" pitchFamily="18" charset="2"/>
        <a:buChar char="­"/>
        <a:defRPr sz="2100">
          <a:solidFill>
            <a:schemeClr val="tx1"/>
          </a:solidFill>
          <a:latin typeface="+mn-ea"/>
          <a:ea typeface="+mn-ea"/>
          <a:cs typeface="+mn-cs"/>
        </a:defRPr>
      </a:lvl2pPr>
      <a:lvl3pPr marL="932688" indent="-228600" algn="l" rtl="0" eaLnBrk="1" latinLnBrk="1" hangingPunct="1">
        <a:spcBef>
          <a:spcPct val="20000"/>
        </a:spcBef>
        <a:buClr>
          <a:schemeClr val="tx2"/>
        </a:buClr>
        <a:buFont typeface="Wingdings 2" pitchFamily="18" charset="2"/>
        <a:buChar char=""/>
        <a:defRPr sz="2000">
          <a:solidFill>
            <a:schemeClr val="tx1"/>
          </a:solidFill>
          <a:latin typeface="+mn-ea"/>
          <a:ea typeface="+mn-ea"/>
          <a:cs typeface="+mn-cs"/>
        </a:defRPr>
      </a:lvl3pPr>
      <a:lvl4pPr marL="1197864" indent="-228600" algn="l" rtl="0" eaLnBrk="1" latinLnBrk="1" hangingPunct="1">
        <a:spcBef>
          <a:spcPct val="20000"/>
        </a:spcBef>
        <a:buClr>
          <a:schemeClr val="tx2"/>
        </a:buClr>
        <a:buFont typeface="Wingdings 2" pitchFamily="18" charset="2"/>
        <a:buChar char=""/>
        <a:defRPr sz="1800">
          <a:solidFill>
            <a:schemeClr val="tx1"/>
          </a:solidFill>
          <a:latin typeface="+mn-ea"/>
          <a:ea typeface="+mn-ea"/>
          <a:cs typeface="+mn-cs"/>
        </a:defRPr>
      </a:lvl4pPr>
      <a:lvl5pPr marL="1463040" indent="-228600" algn="l" rtl="0" eaLnBrk="1" latinLnBrk="1" hangingPunct="1">
        <a:spcBef>
          <a:spcPct val="20000"/>
        </a:spcBef>
        <a:buClr>
          <a:schemeClr val="tx2"/>
        </a:buClr>
        <a:buFont typeface="Wingdings 2" pitchFamily="18" charset="2"/>
        <a:buChar char=""/>
        <a:defRPr sz="1800">
          <a:solidFill>
            <a:schemeClr val="tx1"/>
          </a:solidFill>
          <a:latin typeface="+mn-ea"/>
          <a:ea typeface="+mn-ea"/>
          <a:cs typeface="+mn-cs"/>
        </a:defRPr>
      </a:lvl5pPr>
      <a:lvl6pPr marL="1719072" indent="-228600" algn="l" rtl="0" eaLnBrk="1" latinLnBrk="1" hangingPunct="1">
        <a:spcBef>
          <a:spcPct val="20000"/>
        </a:spcBef>
        <a:buClr>
          <a:schemeClr val="tx2"/>
        </a:buClr>
        <a:buFont typeface="Wingdings 2" pitchFamily="18" charset="2"/>
        <a:buChar char=""/>
        <a:defRPr sz="1800">
          <a:solidFill>
            <a:schemeClr val="tx1"/>
          </a:solidFill>
          <a:latin typeface="+mn-ea"/>
          <a:ea typeface="+mn-ea"/>
          <a:cs typeface="+mn-cs"/>
        </a:defRPr>
      </a:lvl6pPr>
      <a:lvl7pPr marL="1984248" indent="-228600" algn="l" rtl="0" eaLnBrk="1" latinLnBrk="1" hangingPunct="1">
        <a:spcBef>
          <a:spcPct val="20000"/>
        </a:spcBef>
        <a:buClr>
          <a:schemeClr val="tx2"/>
        </a:buClr>
        <a:buFont typeface="Wingdings 2" pitchFamily="18" charset="2"/>
        <a:buChar char=""/>
        <a:defRPr sz="1800">
          <a:solidFill>
            <a:schemeClr val="tx1"/>
          </a:solidFill>
          <a:latin typeface="+mn-ea"/>
          <a:ea typeface="+mn-ea"/>
          <a:cs typeface="+mn-cs"/>
        </a:defRPr>
      </a:lvl7pPr>
      <a:lvl8pPr marL="2249424" indent="-228600" algn="l" rtl="0" eaLnBrk="1" latinLnBrk="1" hangingPunct="1">
        <a:spcBef>
          <a:spcPct val="20000"/>
        </a:spcBef>
        <a:buClr>
          <a:schemeClr val="tx2"/>
        </a:buClr>
        <a:buFont typeface="Wingdings 2" pitchFamily="18" charset="2"/>
        <a:buChar char=""/>
        <a:defRPr sz="1600">
          <a:solidFill>
            <a:schemeClr val="tx1"/>
          </a:solidFill>
          <a:latin typeface="+mn-ea"/>
          <a:ea typeface="+mn-ea"/>
          <a:cs typeface="+mn-cs"/>
        </a:defRPr>
      </a:lvl8pPr>
      <a:lvl9pPr marL="2505456" indent="-228600" algn="l" rtl="0" eaLnBrk="1" latinLnBrk="1" hangingPunct="1">
        <a:spcBef>
          <a:spcPct val="20000"/>
        </a:spcBef>
        <a:buClr>
          <a:schemeClr val="tx2"/>
        </a:buClr>
        <a:buFont typeface="Wingdings 2" pitchFamily="18" charset="2"/>
        <a:buChar char=""/>
        <a:defRPr sz="1600">
          <a:solidFill>
            <a:schemeClr val="tx1"/>
          </a:solidFill>
          <a:latin typeface="+mn-ea"/>
          <a:ea typeface="+mn-ea"/>
          <a:cs typeface="+mn-cs"/>
        </a:defRPr>
      </a:lvl9pPr>
    </p:bodyStyle>
    <p:otherStyle>
      <a:lvl1pPr marL="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1pPr>
      <a:lvl2pPr marL="45720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2pPr>
      <a:lvl3pPr marL="91440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3pPr>
      <a:lvl4pPr marL="137160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4pPr>
      <a:lvl5pPr marL="182880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5pPr>
      <a:lvl6pPr marL="228600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6pPr>
      <a:lvl7pPr marL="274320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7pPr>
      <a:lvl8pPr marL="320040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8pPr>
      <a:lvl9pPr marL="365760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audio" Target="../media/media1.mp3"/><Relationship Id="rId7" Type="http://schemas.openxmlformats.org/officeDocument/2006/relationships/image" Target="../media/image7.png"/><Relationship Id="rId2" Type="http://schemas.microsoft.com/office/2007/relationships/media" Target="../media/media1.mp3"/><Relationship Id="rId1" Type="http://schemas.openxmlformats.org/officeDocument/2006/relationships/audio" Target="file:///C:\Users\&#1052;&#1072;&#1088;&#1090;&#1080;&#1085;\Desktop\&#1059;&#1088;&#1086;&#1082;&#1080;%20&#1076;&#1083;&#1103;%20&#1080;&#1085;&#1090;&#1077;&#1088;&#1085;&#1077;&#1090;&#1072;\&#1086;&#1090;&#1082;&#1088;&#1099;&#1090;&#1099;&#1081;%20&#1091;&#1088;&#1086;&#1082;\SHum_voln_-_bereg_morya.mp3" TargetMode="External"/><Relationship Id="rId6" Type="http://schemas.openxmlformats.org/officeDocument/2006/relationships/image" Target="../media/image6.png"/><Relationship Id="rId5" Type="http://schemas.openxmlformats.org/officeDocument/2006/relationships/image" Target="../media/image5.gif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3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34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5.png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p3"/><Relationship Id="rId7" Type="http://schemas.openxmlformats.org/officeDocument/2006/relationships/image" Target="../media/image7.png"/><Relationship Id="rId2" Type="http://schemas.microsoft.com/office/2007/relationships/media" Target="../media/media1.mp3"/><Relationship Id="rId1" Type="http://schemas.openxmlformats.org/officeDocument/2006/relationships/audio" Target="file:///C:\Users\&#1052;&#1072;&#1088;&#1090;&#1080;&#1085;\Desktop\&#1059;&#1088;&#1086;&#1082;&#1080;%20&#1076;&#1083;&#1103;%20&#1080;&#1085;&#1090;&#1077;&#1088;&#1085;&#1077;&#1090;&#1072;\&#1086;&#1090;&#1082;&#1088;&#1099;&#1090;&#1099;&#1081;%20&#1091;&#1088;&#1086;&#1082;\SHum_voln_-_bereg_morya.mp3" TargetMode="External"/><Relationship Id="rId6" Type="http://schemas.openxmlformats.org/officeDocument/2006/relationships/image" Target="../media/image6.png"/><Relationship Id="rId5" Type="http://schemas.openxmlformats.org/officeDocument/2006/relationships/image" Target="../media/image5.gif"/><Relationship Id="rId4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9.jp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8.jpe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p3"/><Relationship Id="rId7" Type="http://schemas.openxmlformats.org/officeDocument/2006/relationships/image" Target="../media/image7.png"/><Relationship Id="rId2" Type="http://schemas.microsoft.com/office/2007/relationships/media" Target="../media/media1.mp3"/><Relationship Id="rId1" Type="http://schemas.openxmlformats.org/officeDocument/2006/relationships/audio" Target="file:///C:\Users\&#1052;&#1072;&#1088;&#1090;&#1080;&#1085;\Desktop\&#1059;&#1088;&#1086;&#1082;&#1080;%20&#1076;&#1083;&#1103;%20&#1080;&#1085;&#1090;&#1077;&#1088;&#1085;&#1077;&#1090;&#1072;\&#1086;&#1090;&#1082;&#1088;&#1099;&#1090;&#1099;&#1081;%20&#1091;&#1088;&#1086;&#1082;\SHum_voln_-_bereg_morya.mp3" TargetMode="External"/><Relationship Id="rId6" Type="http://schemas.openxmlformats.org/officeDocument/2006/relationships/image" Target="../media/image6.png"/><Relationship Id="rId5" Type="http://schemas.openxmlformats.org/officeDocument/2006/relationships/image" Target="../media/image5.gif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audio" Target="../media/media1.mp3"/><Relationship Id="rId7" Type="http://schemas.openxmlformats.org/officeDocument/2006/relationships/image" Target="../media/image7.png"/><Relationship Id="rId2" Type="http://schemas.microsoft.com/office/2007/relationships/media" Target="../media/media1.mp3"/><Relationship Id="rId1" Type="http://schemas.openxmlformats.org/officeDocument/2006/relationships/audio" Target="file:///C:\Users\&#1052;&#1072;&#1088;&#1090;&#1080;&#1085;\Desktop\&#1059;&#1088;&#1086;&#1082;&#1080;%20&#1076;&#1083;&#1103;%20&#1080;&#1085;&#1090;&#1077;&#1088;&#1085;&#1077;&#1090;&#1072;\&#1086;&#1090;&#1082;&#1088;&#1099;&#1090;&#1099;&#1081;%20&#1091;&#1088;&#1086;&#1082;\SHum_voln_-_bereg_morya.mp3" TargetMode="External"/><Relationship Id="rId6" Type="http://schemas.openxmlformats.org/officeDocument/2006/relationships/image" Target="../media/image6.png"/><Relationship Id="rId5" Type="http://schemas.openxmlformats.org/officeDocument/2006/relationships/image" Target="../media/image5.gif"/><Relationship Id="rId4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audio" Target="../media/media1.mp3"/><Relationship Id="rId7" Type="http://schemas.openxmlformats.org/officeDocument/2006/relationships/image" Target="../media/image7.png"/><Relationship Id="rId2" Type="http://schemas.microsoft.com/office/2007/relationships/media" Target="../media/media1.mp3"/><Relationship Id="rId1" Type="http://schemas.openxmlformats.org/officeDocument/2006/relationships/audio" Target="file:///C:\Users\&#1052;&#1072;&#1088;&#1090;&#1080;&#1085;\Desktop\&#1059;&#1088;&#1086;&#1082;&#1080;%20&#1076;&#1083;&#1103;%20&#1080;&#1085;&#1090;&#1077;&#1088;&#1085;&#1077;&#1090;&#1072;\&#1086;&#1090;&#1082;&#1088;&#1099;&#1090;&#1099;&#1081;%20&#1091;&#1088;&#1086;&#1082;\SHum_voln_-_bereg_morya.mp3" TargetMode="Externa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4.xml"/><Relationship Id="rId9" Type="http://schemas.openxmlformats.org/officeDocument/2006/relationships/image" Target="../media/image62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6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audio" Target="../media/media1.mp3"/><Relationship Id="rId7" Type="http://schemas.openxmlformats.org/officeDocument/2006/relationships/image" Target="../media/image7.png"/><Relationship Id="rId2" Type="http://schemas.microsoft.com/office/2007/relationships/media" Target="../media/media1.mp3"/><Relationship Id="rId1" Type="http://schemas.openxmlformats.org/officeDocument/2006/relationships/audio" Target="file:///C:\Users\&#1052;&#1072;&#1088;&#1090;&#1080;&#1085;\Desktop\&#1059;&#1088;&#1086;&#1082;&#1080;%20&#1076;&#1083;&#1103;%20&#1080;&#1085;&#1090;&#1077;&#1088;&#1085;&#1077;&#1090;&#1072;\&#1086;&#1090;&#1082;&#1088;&#1099;&#1090;&#1099;&#1081;%20&#1091;&#1088;&#1086;&#1082;\SHum_voln_-_bereg_morya.mp3" TargetMode="Externa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4.xml"/><Relationship Id="rId9" Type="http://schemas.openxmlformats.org/officeDocument/2006/relationships/image" Target="../media/image6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>
          <a:xfrm rot="20313658">
            <a:off x="-6922" y="397507"/>
            <a:ext cx="3953037" cy="3258615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Джонатан</a:t>
            </a:r>
            <a:b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Свифт</a:t>
            </a:r>
            <a:b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«Путешествия 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Гулливера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Рисунок 1"/>
          <p:cNvSpPr>
            <a:spLocks noGrp="1"/>
          </p:cNvSpPr>
          <p:nvPr>
            <p:ph type="pic" idx="1"/>
          </p:nvPr>
        </p:nvSpPr>
        <p:spPr>
          <a:xfrm rot="293056">
            <a:off x="4289022" y="1273813"/>
            <a:ext cx="3657600" cy="3657600"/>
          </a:xfrm>
        </p:spPr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-1" y="4509120"/>
            <a:ext cx="4644009" cy="2348880"/>
          </a:xfrm>
        </p:spPr>
        <p:txBody>
          <a:bodyPr>
            <a:normAutofit/>
          </a:bodyPr>
          <a:lstStyle/>
          <a:p>
            <a:pPr algn="ctr"/>
            <a:r>
              <a:rPr lang="ru-RU" sz="2400" i="1" smtClean="0">
                <a:solidFill>
                  <a:srgbClr val="800000"/>
                </a:solidFill>
                <a:latin typeface="Arial" panose="020B0604020202020204" pitchFamily="34" charset="0"/>
              </a:rPr>
              <a:t> </a:t>
            </a:r>
            <a:endParaRPr lang="ru-RU" dirty="0"/>
          </a:p>
        </p:txBody>
      </p:sp>
      <p:pic>
        <p:nvPicPr>
          <p:cNvPr id="2051" name="Picture 2" descr="H:\Documents and Settings\Aida\Рабочий стол\клипарты рамки фончики\kniga3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9425">
            <a:off x="4154170" y="1279897"/>
            <a:ext cx="3927305" cy="3906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8238728"/>
      </p:ext>
    </p:extLst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sp>
        <p:nvSpPr>
          <p:cNvPr id="70659" name="Rectangle 3"/>
          <p:cNvSpPr>
            <a:spLocks noGrp="1"/>
          </p:cNvSpPr>
          <p:nvPr>
            <p:ph type="body" sz="half" idx="1"/>
          </p:nvPr>
        </p:nvSpPr>
        <p:spPr>
          <a:xfrm>
            <a:off x="0" y="274638"/>
            <a:ext cx="5856288" cy="6466730"/>
          </a:xfrm>
        </p:spPr>
        <p:txBody>
          <a:bodyPr>
            <a:noAutofit/>
          </a:bodyPr>
          <a:lstStyle/>
          <a:p>
            <a:pPr marL="109728" indent="0" eaLnBrk="1" hangingPunct="1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ворот стояла она. </a:t>
            </a:r>
          </a:p>
          <a:p>
            <a:pPr marL="109728" indent="0" eaLnBrk="1" hangingPunct="1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Боже мой, на кого она</a:t>
            </a:r>
          </a:p>
          <a:p>
            <a:pPr marL="109728" indent="0" eaLnBrk="1" hangingPunct="1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была похожа! Вода </a:t>
            </a:r>
          </a:p>
          <a:p>
            <a:pPr marL="109728" indent="0" eaLnBrk="1" hangingPunct="1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ручьями стекала с её </a:t>
            </a:r>
          </a:p>
          <a:p>
            <a:pPr marL="109728" indent="0" eaLnBrk="1" hangingPunct="1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волос и с платья прямо на туфельки. Бедняжка была такая мокрая, как будто </a:t>
            </a:r>
          </a:p>
          <a:p>
            <a:pPr marL="109728" indent="0" eaLnBrk="1" hangingPunct="1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её вытащили из реки.</a:t>
            </a:r>
          </a:p>
        </p:txBody>
      </p:sp>
      <p:pic>
        <p:nvPicPr>
          <p:cNvPr id="70660" name="Picture 4" descr="Горошин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>
          <a:xfrm rot="542401">
            <a:off x="5980507" y="744667"/>
            <a:ext cx="2830512" cy="4248150"/>
          </a:xfrm>
          <a:noFill/>
        </p:spPr>
      </p:pic>
      <p:sp>
        <p:nvSpPr>
          <p:cNvPr id="2" name="TextBox 1"/>
          <p:cNvSpPr txBox="1"/>
          <p:nvPr/>
        </p:nvSpPr>
        <p:spPr>
          <a:xfrm>
            <a:off x="16816" y="5877272"/>
            <a:ext cx="9127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«Принцесса на горошине»  Г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.-Х. Андерсен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579928396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0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0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/>
          </p:cNvSpPr>
          <p:nvPr>
            <p:ph idx="1"/>
          </p:nvPr>
        </p:nvSpPr>
        <p:spPr>
          <a:xfrm>
            <a:off x="0" y="116633"/>
            <a:ext cx="5148064" cy="5904656"/>
          </a:xfrm>
        </p:spPr>
        <p:txBody>
          <a:bodyPr>
            <a:normAutofit fontScale="92500"/>
          </a:bodyPr>
          <a:lstStyle/>
          <a:p>
            <a:pPr>
              <a:buFont typeface="Arial" charset="0"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Осёл тихонько поставил</a:t>
            </a:r>
          </a:p>
          <a:p>
            <a:pPr>
              <a:buFont typeface="Arial" charset="0"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передние ноги на подоконник,</a:t>
            </a:r>
          </a:p>
          <a:p>
            <a:pPr>
              <a:buFont typeface="Arial" charset="0"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собака взобралась на спину</a:t>
            </a:r>
          </a:p>
          <a:p>
            <a:pPr>
              <a:buFont typeface="Arial" charset="0"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ослу, кот вскочил на спину</a:t>
            </a:r>
          </a:p>
          <a:p>
            <a:pPr>
              <a:buFont typeface="Arial" charset="0"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собаке, а петух взлетел на</a:t>
            </a:r>
          </a:p>
          <a:p>
            <a:pPr>
              <a:buFont typeface="Arial" charset="0"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голову коту. </a:t>
            </a:r>
          </a:p>
          <a:p>
            <a:pPr>
              <a:buFont typeface="Arial" charset="0"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тут они все разом </a:t>
            </a:r>
          </a:p>
          <a:p>
            <a:pPr>
              <a:buFont typeface="Arial" charset="0"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закричали:</a:t>
            </a:r>
          </a:p>
          <a:p>
            <a:pPr>
              <a:buFont typeface="Arial" charset="0"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осёл -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по-ослиному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>
              <a:buFont typeface="Arial" charset="0"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собака - по-собачьи, </a:t>
            </a:r>
          </a:p>
          <a:p>
            <a:pPr>
              <a:buFont typeface="Arial" charset="0"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 - по-кошачьи, </a:t>
            </a:r>
          </a:p>
          <a:p>
            <a:pPr>
              <a:buFont typeface="Arial" charset="0"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петух закукарекал.</a:t>
            </a:r>
          </a:p>
        </p:txBody>
      </p:sp>
      <p:pic>
        <p:nvPicPr>
          <p:cNvPr id="15363" name="Picture 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932040" y="330944"/>
            <a:ext cx="4005610" cy="5526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57188" y="5857875"/>
            <a:ext cx="839127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Братья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Гримм «Бременские музыканты»</a:t>
            </a:r>
          </a:p>
        </p:txBody>
      </p:sp>
    </p:spTree>
    <p:extLst>
      <p:ext uri="{BB962C8B-B14F-4D97-AF65-F5344CB8AC3E}">
        <p14:creationId xmlns:p14="http://schemas.microsoft.com/office/powerpoint/2010/main" val="1730689549"/>
      </p:ext>
    </p:extLst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3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3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3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3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3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3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3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3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3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3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3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3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36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36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536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36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36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536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36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36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536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/>
          </p:cNvSpPr>
          <p:nvPr>
            <p:ph type="title"/>
          </p:nvPr>
        </p:nvSpPr>
        <p:spPr>
          <a:xfrm>
            <a:off x="468313" y="908050"/>
            <a:ext cx="8229600" cy="1143000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Arial" charset="0"/>
              </a:rPr>
              <a:t>Что объединяет узнанные </a:t>
            </a:r>
            <a:br>
              <a:rPr lang="ru-RU" sz="4000" dirty="0" smtClean="0">
                <a:solidFill>
                  <a:srgbClr val="FF0000"/>
                </a:solidFill>
                <a:latin typeface="Arial" charset="0"/>
              </a:rPr>
            </a:br>
            <a:r>
              <a:rPr lang="ru-RU" sz="4000" dirty="0" smtClean="0">
                <a:solidFill>
                  <a:srgbClr val="FF0000"/>
                </a:solidFill>
                <a:latin typeface="Arial" charset="0"/>
              </a:rPr>
              <a:t>вами сказки?</a:t>
            </a:r>
          </a:p>
        </p:txBody>
      </p:sp>
      <p:sp>
        <p:nvSpPr>
          <p:cNvPr id="60419" name="Rectangle 3"/>
          <p:cNvSpPr>
            <a:spLocks noGrp="1"/>
          </p:cNvSpPr>
          <p:nvPr>
            <p:ph idx="1"/>
          </p:nvPr>
        </p:nvSpPr>
        <p:spPr>
          <a:xfrm>
            <a:off x="468313" y="2205038"/>
            <a:ext cx="8229600" cy="4464322"/>
          </a:xfrm>
        </p:spPr>
        <p:txBody>
          <a:bodyPr>
            <a:normAutofit/>
          </a:bodyPr>
          <a:lstStyle/>
          <a:p>
            <a:pPr algn="ctr">
              <a:buFont typeface="Arial" charset="0"/>
              <a:buNone/>
            </a:pPr>
            <a:endParaRPr lang="ru-RU" sz="4000" dirty="0" smtClean="0">
              <a:latin typeface="Arial" charset="0"/>
            </a:endParaRPr>
          </a:p>
          <a:p>
            <a:pPr algn="ctr">
              <a:buFont typeface="Arial" charset="0"/>
              <a:buNone/>
            </a:pPr>
            <a:r>
              <a:rPr lang="ru-RU" sz="4000" dirty="0" smtClean="0">
                <a:latin typeface="Arial" charset="0"/>
              </a:rPr>
              <a:t>Раздел </a:t>
            </a:r>
          </a:p>
          <a:p>
            <a:pPr algn="ctr">
              <a:buFont typeface="Arial" charset="0"/>
              <a:buNone/>
            </a:pPr>
            <a:r>
              <a:rPr lang="ru-RU" sz="4000" dirty="0" smtClean="0">
                <a:solidFill>
                  <a:srgbClr val="A50021"/>
                </a:solidFill>
                <a:latin typeface="Arial" charset="0"/>
              </a:rPr>
              <a:t>«Зарубежная литература»</a:t>
            </a:r>
          </a:p>
          <a:p>
            <a:pPr algn="ctr">
              <a:buFont typeface="Arial" charset="0"/>
              <a:buNone/>
            </a:pPr>
            <a:r>
              <a:rPr lang="ru-RU" sz="4000" dirty="0" smtClean="0">
                <a:latin typeface="Arial" charset="0"/>
              </a:rPr>
              <a:t>включает произведения </a:t>
            </a:r>
          </a:p>
          <a:p>
            <a:pPr algn="ctr">
              <a:buFont typeface="Arial" charset="0"/>
              <a:buNone/>
            </a:pPr>
            <a:r>
              <a:rPr lang="ru-RU" sz="4000" dirty="0" smtClean="0">
                <a:latin typeface="Arial" charset="0"/>
              </a:rPr>
              <a:t>зарубежных авторов.</a:t>
            </a:r>
          </a:p>
        </p:txBody>
      </p:sp>
    </p:spTree>
    <p:extLst>
      <p:ext uri="{BB962C8B-B14F-4D97-AF65-F5344CB8AC3E}">
        <p14:creationId xmlns:p14="http://schemas.microsoft.com/office/powerpoint/2010/main" val="2320792621"/>
      </p:ext>
    </p:extLst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/>
      <p:bldP spid="60419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wave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288875"/>
            <a:ext cx="8534400" cy="1372411"/>
          </a:xfrm>
        </p:spPr>
        <p:txBody>
          <a:bodyPr/>
          <a:lstStyle/>
          <a:p>
            <a:r>
              <a:rPr lang="ru-RU" sz="1800" dirty="0">
                <a:solidFill>
                  <a:srgbClr val="0070C0"/>
                </a:solidFill>
              </a:rPr>
              <a:t/>
            </a:r>
            <a:br>
              <a:rPr lang="ru-RU" sz="1800" dirty="0">
                <a:solidFill>
                  <a:srgbClr val="0070C0"/>
                </a:solidFill>
              </a:rPr>
            </a:br>
            <a:endParaRPr lang="ru-RU" sz="1800" dirty="0"/>
          </a:p>
        </p:txBody>
      </p:sp>
      <p:pic>
        <p:nvPicPr>
          <p:cNvPr id="4" name="Содержимое 3" descr="770761067.gif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6873049"/>
          </a:xfrm>
        </p:spPr>
      </p:pic>
      <p:pic>
        <p:nvPicPr>
          <p:cNvPr id="5" name="SHum_voln_-_bereg_mory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381000" y="6324600"/>
            <a:ext cx="304800" cy="304800"/>
          </a:xfrm>
          <a:prstGeom prst="rect">
            <a:avLst/>
          </a:prstGeom>
        </p:spPr>
      </p:pic>
      <p:pic>
        <p:nvPicPr>
          <p:cNvPr id="3" name="Array+-+Шум+моря+и+чаек(music.nur.kz)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81000" y="6172200"/>
            <a:ext cx="609600" cy="6096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86" t="3354" r="1408" b="21168"/>
          <a:stretch/>
        </p:blipFill>
        <p:spPr>
          <a:xfrm>
            <a:off x="0" y="4175043"/>
            <a:ext cx="3456384" cy="2698006"/>
          </a:xfrm>
          <a:prstGeom prst="upArrowCallout">
            <a:avLst/>
          </a:prstGeom>
        </p:spPr>
      </p:pic>
    </p:spTree>
    <p:extLst>
      <p:ext uri="{BB962C8B-B14F-4D97-AF65-F5344CB8AC3E}">
        <p14:creationId xmlns:p14="http://schemas.microsoft.com/office/powerpoint/2010/main" val="2459698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4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687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7256905"/>
              </p:ext>
            </p:extLst>
          </p:nvPr>
        </p:nvGraphicFramePr>
        <p:xfrm>
          <a:off x="2123729" y="3429000"/>
          <a:ext cx="5184576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4576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ОСТРОВ ВСТРЕЧ</a:t>
                      </a:r>
                      <a:endParaRPr lang="ru-RU" sz="4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45"/>
            <a:ext cx="925252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11760" y="5445224"/>
            <a:ext cx="5400600" cy="709539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ОСТРОВ ВСТРЕЧ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5252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31840" y="5538383"/>
            <a:ext cx="34250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ОСТРОВ ВСТРЕЧ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215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ДЖОНАТАН СВИФТ  </a:t>
            </a:r>
            <a:r>
              <a:rPr lang="ru-RU" sz="3600" kern="1200" dirty="0" smtClean="0">
                <a:solidFill>
                  <a:srgbClr val="FF0000"/>
                </a:solidFill>
                <a:effectLst/>
                <a:latin typeface="Arial" charset="0"/>
              </a:rPr>
              <a:t>(</a:t>
            </a:r>
            <a:r>
              <a:rPr lang="ru-RU" sz="3600" kern="1200" dirty="0">
                <a:solidFill>
                  <a:srgbClr val="FF0000"/>
                </a:solidFill>
                <a:effectLst/>
                <a:latin typeface="Arial" charset="0"/>
              </a:rPr>
              <a:t>1667 – 1745)</a:t>
            </a:r>
            <a:r>
              <a:rPr lang="ru-RU" sz="3600" dirty="0" smtClean="0">
                <a:solidFill>
                  <a:srgbClr val="FF0000"/>
                </a:solidFill>
              </a:rPr>
              <a:t> 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5976" y="1417638"/>
            <a:ext cx="4680520" cy="5251722"/>
          </a:xfrm>
        </p:spPr>
        <p:txBody>
          <a:bodyPr>
            <a:normAutofit/>
          </a:bodyPr>
          <a:lstStyle/>
          <a:p>
            <a:pPr marL="0" lvl="0" indent="0" fontAlgn="base" latinLnBrk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4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Джонатан  </a:t>
            </a:r>
            <a:r>
              <a:rPr lang="ru-RU" sz="4000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Свифт - великий английский писатель-сатирик, публицист, поэт и общественный деятель. </a:t>
            </a:r>
          </a:p>
          <a:p>
            <a:pPr marL="109728" indent="0">
              <a:buNone/>
            </a:pPr>
            <a:endParaRPr lang="ru-RU" dirty="0"/>
          </a:p>
        </p:txBody>
      </p:sp>
      <p:pic>
        <p:nvPicPr>
          <p:cNvPr id="5" name="Объект 1"/>
          <p:cNvPicPr>
            <a:picLocks noChangeAspect="1"/>
          </p:cNvPicPr>
          <p:nvPr/>
        </p:nvPicPr>
        <p:blipFill rotWithShape="1">
          <a:blip r:embed="rId2"/>
          <a:srcRect l="28671" t="21306" r="28422" b="7878"/>
          <a:stretch/>
        </p:blipFill>
        <p:spPr>
          <a:xfrm>
            <a:off x="74103" y="1228998"/>
            <a:ext cx="4320480" cy="544036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9513" y="5860539"/>
            <a:ext cx="39604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endParaRPr lang="ru-RU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490164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kern="1200" dirty="0">
                <a:solidFill>
                  <a:srgbClr val="FF00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Родина Свифта  - Ирландия</a:t>
            </a:r>
            <a:endParaRPr lang="ru-RU" sz="3600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5976" y="1417638"/>
            <a:ext cx="4680520" cy="5251722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571625" y="1428750"/>
            <a:ext cx="5643563" cy="498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6549277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56844" y="764704"/>
            <a:ext cx="4279652" cy="5715000"/>
          </a:xfrm>
        </p:spPr>
        <p:txBody>
          <a:bodyPr/>
          <a:lstStyle/>
          <a:p>
            <a:pPr marL="0" lvl="0" indent="0" fontAlgn="base" latinLnBrk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400" kern="1200" dirty="0">
                <a:solidFill>
                  <a:prstClr val="black"/>
                </a:solidFill>
                <a:latin typeface="Calibri" panose="020F0502020204030204" pitchFamily="34" charset="0"/>
              </a:rPr>
              <a:t>Родился 30 ноября 1667 в Дублине в английской семье. Отец Свифта не дожил до рождения сына, и воспитанием Джонатана занимался его дядя, </a:t>
            </a:r>
            <a:r>
              <a:rPr lang="ru-RU" sz="2400" kern="1200" dirty="0" err="1">
                <a:solidFill>
                  <a:prstClr val="black"/>
                </a:solidFill>
                <a:latin typeface="Calibri" panose="020F0502020204030204" pitchFamily="34" charset="0"/>
              </a:rPr>
              <a:t>Годуин</a:t>
            </a:r>
            <a:r>
              <a:rPr lang="ru-RU" sz="2400" kern="1200" dirty="0">
                <a:solidFill>
                  <a:prstClr val="black"/>
                </a:solidFill>
                <a:latin typeface="Calibri" panose="020F0502020204030204" pitchFamily="34" charset="0"/>
              </a:rPr>
              <a:t> Свифт. Свифт получил лучшее из доступных в Ирландии того времени образование – сначала в школе графства Килкенни, затем в дублинском Тринити-колледже, где был удостоен степени бакалавра искусств в 1686.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620688"/>
            <a:ext cx="4505325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1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0348" cy="418058"/>
          </a:xfrm>
        </p:spPr>
        <p:txBody>
          <a:bodyPr/>
          <a:lstStyle/>
          <a:p>
            <a:pPr algn="ctr"/>
            <a:r>
              <a:rPr lang="ru-RU" sz="4000" kern="1200" dirty="0" smtClean="0">
                <a:solidFill>
                  <a:srgbClr val="FF00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  <a:endParaRPr lang="ru-RU" sz="4000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877272"/>
            <a:ext cx="9137548" cy="1363290"/>
          </a:xfrm>
        </p:spPr>
        <p:txBody>
          <a:bodyPr>
            <a:normAutofit/>
          </a:bodyPr>
          <a:lstStyle/>
          <a:p>
            <a:pPr marL="0" lvl="0" indent="0" algn="ctr" fontAlgn="base" latinLnBrk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8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1699 году Свифт стал священником и получил приход в Ирландии.</a:t>
            </a:r>
            <a:endParaRPr lang="ru-RU" sz="2800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buNone/>
            </a:pP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493540" y="5483"/>
            <a:ext cx="4644008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6" y="0"/>
            <a:ext cx="4572000" cy="583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68775" y="116632"/>
            <a:ext cx="4496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Собор св. Патрика, </a:t>
            </a:r>
            <a:r>
              <a:rPr lang="ru-RU" sz="2800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Дублин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7482802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76056" y="1417638"/>
            <a:ext cx="3466728" cy="4525963"/>
          </a:xfrm>
        </p:spPr>
        <p:txBody>
          <a:bodyPr/>
          <a:lstStyle/>
          <a:p>
            <a:pPr marL="0" lvl="0" indent="0" fontAlgn="base" latinLnBrk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40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Часто </a:t>
            </a:r>
            <a:r>
              <a:rPr lang="ru-RU" sz="4000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ездил в Англию, где серьезно занялся политикой и литературой.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240" y="476672"/>
            <a:ext cx="4150760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9865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sz="2400" dirty="0" smtClean="0">
                <a:solidFill>
                  <a:srgbClr val="FF0000"/>
                </a:solidFill>
                <a:effectLst/>
              </a:rPr>
              <a:t>ЦЕЛИ </a:t>
            </a:r>
            <a:r>
              <a:rPr lang="ru-RU" sz="2400" dirty="0">
                <a:solidFill>
                  <a:srgbClr val="FF0000"/>
                </a:solidFill>
                <a:effectLst/>
              </a:rPr>
              <a:t>УРОКА: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Образовательная: </a:t>
            </a:r>
            <a:b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Познакомить учащихся с новым разделом учебника, с понятием «зарубежная литература», с жизнью и творчеством Джонатана Свифта;	</a:t>
            </a:r>
            <a:b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навыков беглого, осознанного чтения</a:t>
            </a:r>
            <a:b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обогащать словарный запас учащихся. </a:t>
            </a:r>
            <a:b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Развивающая:</a:t>
            </a:r>
            <a:b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-совершенствование мыслительных операций: анализа, сопоставления;</a:t>
            </a:r>
            <a:b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развитие умения аргументировать своё мнение, </a:t>
            </a:r>
            <a:b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-развитие познавательной активности, наблюдательности, внимания, памяти;</a:t>
            </a:r>
            <a:b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Воспитательная:</a:t>
            </a:r>
            <a:b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-воспитание интереса к зарубежной литературе</a:t>
            </a:r>
            <a:b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-развитие коммуникативных навыков (готовность слушать собеседника и вести диалог)</a:t>
            </a:r>
            <a:b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-создание благоприятного психологического климата для возможности раскрытия потенциала каждого ребенка. </a:t>
            </a:r>
            <a:b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/>
          <a:lstStyle/>
          <a:p>
            <a:pPr marL="109728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77528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rgbClr val="C00000"/>
                </a:solidFill>
                <a:effectLst/>
                <a:latin typeface="Arial Black" panose="020B0A04020102020204" pitchFamily="34" charset="0"/>
                <a:cs typeface="Times New Roman" panose="02020603050405020304" pitchFamily="18" charset="0"/>
              </a:rPr>
              <a:t>ГДЕ-ТО ТАМ В ДАЛЁКОЙ ДАЛИ,</a:t>
            </a:r>
            <a:br>
              <a:rPr lang="ru-RU" sz="2400" dirty="0">
                <a:solidFill>
                  <a:srgbClr val="C00000"/>
                </a:solidFill>
                <a:effectLst/>
                <a:latin typeface="Arial Black" panose="020B0A0402010202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C00000"/>
                </a:solidFill>
                <a:effectLst/>
                <a:latin typeface="Arial Black" panose="020B0A04020102020204" pitchFamily="34" charset="0"/>
                <a:cs typeface="Times New Roman" panose="02020603050405020304" pitchFamily="18" charset="0"/>
              </a:rPr>
              <a:t>ГДЕ БЫВАЛИ ВЫ ЕДВА ЛИ,</a:t>
            </a:r>
            <a:br>
              <a:rPr lang="ru-RU" sz="2400" dirty="0">
                <a:solidFill>
                  <a:srgbClr val="C00000"/>
                </a:solidFill>
                <a:effectLst/>
                <a:latin typeface="Arial Black" panose="020B0A0402010202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C00000"/>
                </a:solidFill>
                <a:effectLst/>
                <a:latin typeface="Arial Black" panose="020B0A04020102020204" pitchFamily="34" charset="0"/>
                <a:cs typeface="Times New Roman" panose="02020603050405020304" pitchFamily="18" charset="0"/>
              </a:rPr>
              <a:t>НА ЗЕМЛЕ ОДНОЙ ИЗ СТРАН</a:t>
            </a:r>
            <a:br>
              <a:rPr lang="ru-RU" sz="2400" dirty="0">
                <a:solidFill>
                  <a:srgbClr val="C00000"/>
                </a:solidFill>
                <a:effectLst/>
                <a:latin typeface="Arial Black" panose="020B0A0402010202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C00000"/>
                </a:solidFill>
                <a:effectLst/>
                <a:latin typeface="Arial Black" panose="020B0A04020102020204" pitchFamily="34" charset="0"/>
                <a:cs typeface="Times New Roman" panose="02020603050405020304" pitchFamily="18" charset="0"/>
              </a:rPr>
              <a:t>ЖИЛ ДОБРЕЙШИЙ ВЕЛИКАН.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700808"/>
            <a:ext cx="3696072" cy="4968552"/>
          </a:xfrm>
        </p:spPr>
      </p:pic>
      <p:sp>
        <p:nvSpPr>
          <p:cNvPr id="3" name="TextBox 2"/>
          <p:cNvSpPr txBox="1"/>
          <p:nvPr/>
        </p:nvSpPr>
        <p:spPr>
          <a:xfrm>
            <a:off x="107504" y="5336368"/>
            <a:ext cx="9036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i="1" dirty="0" err="1" smtClean="0">
                <a:solidFill>
                  <a:srgbClr val="FFFF00"/>
                </a:solidFill>
              </a:rPr>
              <a:t>Лемюэль</a:t>
            </a:r>
            <a:r>
              <a:rPr lang="ru-RU" sz="4000" i="1" dirty="0" smtClean="0">
                <a:solidFill>
                  <a:srgbClr val="FFFF00"/>
                </a:solidFill>
              </a:rPr>
              <a:t>                              Гулливер</a:t>
            </a:r>
            <a:endParaRPr lang="ru-RU" sz="4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738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400478" cy="347769"/>
          </a:xfrm>
        </p:spPr>
        <p:txBody>
          <a:bodyPr/>
          <a:lstStyle/>
          <a:p>
            <a:pPr algn="ctr"/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5976" y="1417638"/>
            <a:ext cx="4330824" cy="5251722"/>
          </a:xfrm>
        </p:spPr>
        <p:txBody>
          <a:bodyPr>
            <a:normAutofit/>
          </a:bodyPr>
          <a:lstStyle/>
          <a:p>
            <a:pPr marL="82296" lvl="0" indent="0" algn="ctr" latinLnBrk="0">
              <a:spcBef>
                <a:spcPts val="600"/>
              </a:spcBef>
              <a:buClr>
                <a:srgbClr val="FE8637"/>
              </a:buClr>
              <a:buSzPct val="80000"/>
              <a:buNone/>
            </a:pPr>
            <a:endParaRPr lang="ru-RU" sz="2800" b="1" kern="1200" dirty="0">
              <a:solidFill>
                <a:prstClr val="black"/>
              </a:solidFill>
              <a:latin typeface="Corbel" panose="020B0503020204020204" pitchFamily="34" charset="0"/>
            </a:endParaRP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347769"/>
            <a:ext cx="8712968" cy="8048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lvl="0" indent="-283464" algn="just">
              <a:spcBef>
                <a:spcPts val="600"/>
              </a:spcBef>
              <a:buClr>
                <a:srgbClr val="FE8637"/>
              </a:buClr>
              <a:buSzPct val="80000"/>
              <a:defRPr/>
            </a:pPr>
            <a:endParaRPr lang="ru-RU" sz="24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" lvl="0" indent="-283464" algn="just">
              <a:spcBef>
                <a:spcPts val="600"/>
              </a:spcBef>
              <a:buClr>
                <a:srgbClr val="FE8637"/>
              </a:buClr>
              <a:buSzPct val="80000"/>
              <a:defRPr/>
            </a:pPr>
            <a:endParaRPr lang="ru-RU" sz="24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" lvl="0" indent="-283464" algn="just">
              <a:spcBef>
                <a:spcPts val="600"/>
              </a:spcBef>
              <a:buClr>
                <a:srgbClr val="FE8637"/>
              </a:buClr>
              <a:buSzPct val="80000"/>
              <a:defRPr/>
            </a:pP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" lvl="0" indent="-283464" algn="just">
              <a:spcBef>
                <a:spcPts val="600"/>
              </a:spcBef>
              <a:buClr>
                <a:srgbClr val="FE8637"/>
              </a:buClr>
              <a:buSzPct val="80000"/>
              <a:defRPr/>
            </a:pPr>
            <a:endParaRPr lang="ru-RU" sz="24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" lvl="0" indent="-283464" algn="just">
              <a:spcBef>
                <a:spcPts val="600"/>
              </a:spcBef>
              <a:buClr>
                <a:srgbClr val="FE8637"/>
              </a:buClr>
              <a:buSzPct val="80000"/>
              <a:defRPr/>
            </a:pP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" lvl="0" indent="-283464" algn="just">
              <a:spcBef>
                <a:spcPts val="600"/>
              </a:spcBef>
              <a:buClr>
                <a:srgbClr val="FE8637"/>
              </a:buClr>
              <a:buSzPct val="80000"/>
              <a:defRPr/>
            </a:pPr>
            <a:endParaRPr lang="ru-RU" sz="24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" lvl="0" indent="-283464" algn="just">
              <a:spcBef>
                <a:spcPts val="600"/>
              </a:spcBef>
              <a:buClr>
                <a:srgbClr val="FE8637"/>
              </a:buClr>
              <a:buSzPct val="80000"/>
              <a:defRPr/>
            </a:pP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" lvl="0" indent="-283464" algn="just">
              <a:spcBef>
                <a:spcPts val="600"/>
              </a:spcBef>
              <a:buClr>
                <a:srgbClr val="FE8637"/>
              </a:buClr>
              <a:buSzPct val="80000"/>
              <a:defRPr/>
            </a:pPr>
            <a:endParaRPr lang="ru-RU" sz="24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" lvl="0" indent="-283464" algn="just">
              <a:spcBef>
                <a:spcPts val="600"/>
              </a:spcBef>
              <a:buClr>
                <a:srgbClr val="FE8637"/>
              </a:buClr>
              <a:buSzPct val="80000"/>
              <a:defRPr/>
            </a:pP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" lvl="0" indent="-283464" algn="just">
              <a:spcBef>
                <a:spcPts val="600"/>
              </a:spcBef>
              <a:buClr>
                <a:srgbClr val="FE8637"/>
              </a:buClr>
              <a:buSzPct val="80000"/>
              <a:defRPr/>
            </a:pPr>
            <a:endParaRPr lang="ru-RU" sz="24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" lvl="0" indent="-283464" algn="just">
              <a:spcBef>
                <a:spcPts val="600"/>
              </a:spcBef>
              <a:buClr>
                <a:srgbClr val="FE8637"/>
              </a:buClr>
              <a:buSzPct val="80000"/>
              <a:defRPr/>
            </a:pP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" lvl="0" indent="-283464" algn="just">
              <a:spcBef>
                <a:spcPts val="600"/>
              </a:spcBef>
              <a:buClr>
                <a:srgbClr val="FE8637"/>
              </a:buClr>
              <a:buSzPct val="80000"/>
              <a:defRPr/>
            </a:pPr>
            <a:endParaRPr lang="ru-RU" sz="24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" lvl="0" indent="-283464" algn="just">
              <a:spcBef>
                <a:spcPts val="600"/>
              </a:spcBef>
              <a:buClr>
                <a:srgbClr val="FE8637"/>
              </a:buClr>
              <a:buSzPct val="80000"/>
              <a:defRPr/>
            </a:pPr>
            <a:endParaRPr lang="ru-RU" sz="24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" lvl="0" indent="-283464" algn="just">
              <a:spcBef>
                <a:spcPts val="600"/>
              </a:spcBef>
              <a:buClr>
                <a:srgbClr val="FE8637"/>
              </a:buClr>
              <a:buSzPct val="80000"/>
              <a:defRPr/>
            </a:pP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" lvl="0" indent="-283464" algn="just">
              <a:spcBef>
                <a:spcPts val="600"/>
              </a:spcBef>
              <a:buClr>
                <a:srgbClr val="FE8637"/>
              </a:buClr>
              <a:buSzPct val="80000"/>
              <a:defRPr/>
            </a:pPr>
            <a:endParaRPr lang="ru-RU" sz="24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" lvl="0" indent="-283464" algn="just">
              <a:spcBef>
                <a:spcPts val="600"/>
              </a:spcBef>
              <a:buClr>
                <a:srgbClr val="FE8637"/>
              </a:buClr>
              <a:buSzPct val="80000"/>
              <a:defRPr/>
            </a:pP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" lvl="0" indent="-283464" algn="just">
              <a:spcBef>
                <a:spcPts val="600"/>
              </a:spcBef>
              <a:buClr>
                <a:srgbClr val="FE8637"/>
              </a:buClr>
              <a:buSzPct val="80000"/>
              <a:defRPr/>
            </a:pPr>
            <a:endParaRPr lang="ru-RU" sz="24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" lvl="0" indent="-283464" algn="just">
              <a:spcBef>
                <a:spcPts val="600"/>
              </a:spcBef>
              <a:buClr>
                <a:srgbClr val="FE8637"/>
              </a:buClr>
              <a:buSzPct val="80000"/>
              <a:defRPr/>
            </a:pPr>
            <a:endParaRPr lang="ru-RU" sz="24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132856"/>
            <a:ext cx="3059504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764704"/>
            <a:ext cx="829367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Книга «Путешествия Гулливера» стала одной из наиболее часто читаемых книг во многих странах мира, а также десятки раз экранизировалась. </a:t>
            </a:r>
          </a:p>
        </p:txBody>
      </p:sp>
      <p:pic>
        <p:nvPicPr>
          <p:cNvPr id="12" name="Picture 8" descr="9597916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55818">
            <a:off x="3066793" y="2974978"/>
            <a:ext cx="3443119" cy="3443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580587"/>
            <a:ext cx="2952656" cy="4160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60299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 txBox="1">
            <a:spLocks noGrp="1"/>
          </p:cNvSpPr>
          <p:nvPr/>
        </p:nvSpPr>
        <p:spPr>
          <a:xfrm>
            <a:off x="500063" y="6492875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>
              <a:defRPr/>
            </a:pPr>
            <a:fld id="{CEF3E3EC-838C-4A64-AA22-BC34ACD15591}" type="datetime1">
              <a:rPr lang="ru-RU" sz="1200">
                <a:solidFill>
                  <a:srgbClr val="800000">
                    <a:tint val="75000"/>
                  </a:srgbClr>
                </a:solidFill>
              </a:rPr>
              <a:pPr>
                <a:defRPr/>
              </a:pPr>
              <a:t>05.05.2020</a:t>
            </a:fld>
            <a:endParaRPr lang="ru-RU" sz="1200" dirty="0">
              <a:solidFill>
                <a:srgbClr val="800000">
                  <a:tint val="75000"/>
                </a:srgbClr>
              </a:solidFill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858000" y="6492875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3B3F3EB5-E4A2-44F1-8EA5-8819FAB4BC08}" type="slidenum">
              <a:rPr lang="ru-RU" sz="1200">
                <a:solidFill>
                  <a:srgbClr val="800000">
                    <a:tint val="75000"/>
                  </a:srgbClr>
                </a:solidFill>
              </a:rPr>
              <a:pPr algn="r">
                <a:defRPr/>
              </a:pPr>
              <a:t>22</a:t>
            </a:fld>
            <a:endParaRPr lang="ru-RU" sz="1200" dirty="0">
              <a:solidFill>
                <a:srgbClr val="800000">
                  <a:tint val="75000"/>
                </a:srgbClr>
              </a:solidFill>
            </a:endParaRPr>
          </a:p>
        </p:txBody>
      </p:sp>
      <p:pic>
        <p:nvPicPr>
          <p:cNvPr id="2" name="Гулливер_в_стране_Лилипутов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1560" y="6059446"/>
            <a:ext cx="609600" cy="6096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063" y="467479"/>
            <a:ext cx="8104385" cy="5591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117483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611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algn="ctr"/>
            <a:r>
              <a:rPr lang="ru-RU" sz="4300" kern="1200" dirty="0">
                <a:solidFill>
                  <a:srgbClr val="FF000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Это интересно!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0" y="1372493"/>
            <a:ext cx="5112568" cy="5251722"/>
          </a:xfrm>
        </p:spPr>
        <p:txBody>
          <a:bodyPr>
            <a:normAutofit/>
          </a:bodyPr>
          <a:lstStyle/>
          <a:p>
            <a:pPr marL="82296" lvl="0" indent="0" algn="ctr" latinLnBrk="0">
              <a:spcBef>
                <a:spcPts val="600"/>
              </a:spcBef>
              <a:buClr>
                <a:srgbClr val="FE8637"/>
              </a:buClr>
              <a:buSzPct val="80000"/>
              <a:buNone/>
            </a:pPr>
            <a:endParaRPr lang="ru-RU" sz="2800" b="1" kern="1200" dirty="0">
              <a:solidFill>
                <a:prstClr val="black"/>
              </a:solidFill>
              <a:latin typeface="Corbel" panose="020B0503020204020204" pitchFamily="34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95936" y="1065445"/>
            <a:ext cx="4968552" cy="5586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296" lvl="0" algn="ctr">
              <a:spcBef>
                <a:spcPts val="600"/>
              </a:spcBef>
              <a:buClr>
                <a:srgbClr val="FE8637"/>
              </a:buClr>
              <a:buSzPct val="80000"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Джонатана </a:t>
            </a:r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Свифта можно смело назвать ясновидящим: в «Путешествии Гулливера» он упоминает о двух спутниках планеты Марс, которые были открыты </a:t>
            </a:r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19 веке, книга его вышла</a:t>
            </a:r>
          </a:p>
          <a:p>
            <a:pPr marL="82296" lvl="0" algn="ctr">
              <a:spcBef>
                <a:spcPts val="600"/>
              </a:spcBef>
              <a:buClr>
                <a:srgbClr val="FE8637"/>
              </a:buClr>
              <a:buSzPct val="80000"/>
            </a:pPr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 18 веке.  </a:t>
            </a:r>
            <a:endParaRPr lang="ru-RU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95" y="980728"/>
            <a:ext cx="3984873" cy="578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678982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01006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5229200"/>
            <a:ext cx="8229600" cy="1772816"/>
          </a:xfrm>
        </p:spPr>
        <p:txBody>
          <a:bodyPr/>
          <a:lstStyle/>
          <a:p>
            <a:pPr marL="0" lvl="0" indent="0" algn="just" fontAlgn="base" latinLnBrk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8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Умер Джонатан Свифт 19 октября 1745 года  и похоронен в соборе Святого Патрика – в главном протестантском соборе Ирландии.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15304"/>
            <a:ext cx="8229600" cy="503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5509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wave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288875"/>
            <a:ext cx="8534400" cy="1372411"/>
          </a:xfrm>
        </p:spPr>
        <p:txBody>
          <a:bodyPr/>
          <a:lstStyle/>
          <a:p>
            <a:r>
              <a:rPr lang="ru-RU" sz="1800" dirty="0">
                <a:solidFill>
                  <a:srgbClr val="0070C0"/>
                </a:solidFill>
              </a:rPr>
              <a:t/>
            </a:r>
            <a:br>
              <a:rPr lang="ru-RU" sz="1800" dirty="0">
                <a:solidFill>
                  <a:srgbClr val="0070C0"/>
                </a:solidFill>
              </a:rPr>
            </a:br>
            <a:endParaRPr lang="ru-RU" sz="1800" dirty="0"/>
          </a:p>
        </p:txBody>
      </p:sp>
      <p:pic>
        <p:nvPicPr>
          <p:cNvPr id="4" name="Содержимое 3" descr="770761067.gif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6873049"/>
          </a:xfrm>
        </p:spPr>
      </p:pic>
      <p:pic>
        <p:nvPicPr>
          <p:cNvPr id="5" name="SHum_voln_-_bereg_mory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381000" y="6324600"/>
            <a:ext cx="304800" cy="304800"/>
          </a:xfrm>
          <a:prstGeom prst="rect">
            <a:avLst/>
          </a:prstGeom>
        </p:spPr>
      </p:pic>
      <p:pic>
        <p:nvPicPr>
          <p:cNvPr id="3" name="Array+-+Шум+моря+и+чаек(music.nur.kz)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81000" y="6172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797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4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87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1107699"/>
              </p:ext>
            </p:extLst>
          </p:nvPr>
        </p:nvGraphicFramePr>
        <p:xfrm>
          <a:off x="2123729" y="3429000"/>
          <a:ext cx="5184576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4576"/>
              </a:tblGrid>
              <a:tr h="576064">
                <a:tc>
                  <a:txBody>
                    <a:bodyPr/>
                    <a:lstStyle/>
                    <a:p>
                      <a:pPr algn="ctr"/>
                      <a:endParaRPr lang="ru-RU" sz="4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02340" y="4581128"/>
            <a:ext cx="5400600" cy="3024336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ОСТРОВ ВСТРЕЧ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147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71600" y="2767281"/>
            <a:ext cx="7488832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728" lvl="0" latinLnBrk="1">
              <a:spcBef>
                <a:spcPct val="20000"/>
              </a:spcBef>
              <a:buClr>
                <a:srgbClr val="043988"/>
              </a:buClr>
              <a:buSzPct val="75000"/>
            </a:pPr>
            <a:endParaRPr lang="ru-RU" sz="4000" b="1" kern="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lvl="0" latinLnBrk="1">
              <a:spcBef>
                <a:spcPct val="20000"/>
              </a:spcBef>
              <a:buClr>
                <a:srgbClr val="043988"/>
              </a:buClr>
              <a:buSzPct val="75000"/>
            </a:pPr>
            <a:endParaRPr lang="ru-RU" sz="4000" b="1" kern="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lvl="0" latinLnBrk="1">
              <a:spcBef>
                <a:spcPct val="20000"/>
              </a:spcBef>
              <a:buClr>
                <a:srgbClr val="043988"/>
              </a:buClr>
              <a:buSzPct val="75000"/>
            </a:pPr>
            <a:r>
              <a:rPr lang="ru-RU" sz="40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ОСТРОВ ЧТЕНИЯ</a:t>
            </a:r>
            <a:endParaRPr lang="ru-RU" sz="4000" b="1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8" descr="an1_stopkaknig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796136" y="1772816"/>
            <a:ext cx="3168526" cy="2192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457200" y="2828836"/>
            <a:ext cx="80032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i="1" dirty="0" smtClean="0">
              <a:solidFill>
                <a:srgbClr val="800000"/>
              </a:solidFill>
              <a:latin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i="1" dirty="0">
              <a:solidFill>
                <a:srgbClr val="800000"/>
              </a:solidFill>
              <a:latin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i="1" dirty="0" smtClean="0">
              <a:solidFill>
                <a:srgbClr val="800000"/>
              </a:solidFill>
              <a:latin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i="1" dirty="0">
              <a:solidFill>
                <a:srgbClr val="800000"/>
              </a:solidFill>
              <a:latin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i="1" dirty="0" smtClean="0">
              <a:solidFill>
                <a:srgbClr val="800000"/>
              </a:solidFill>
              <a:latin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i="1" dirty="0">
              <a:solidFill>
                <a:srgbClr val="800000"/>
              </a:solidFill>
              <a:latin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i="1" dirty="0" smtClean="0">
                <a:solidFill>
                  <a:srgbClr val="800000"/>
                </a:solidFill>
                <a:latin typeface="Arial" charset="0"/>
              </a:rPr>
              <a:t>      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i="1" dirty="0">
              <a:solidFill>
                <a:srgbClr val="8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759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07904" y="1435100"/>
            <a:ext cx="4680520" cy="4614671"/>
          </a:xfrm>
        </p:spPr>
        <p:txBody>
          <a:bodyPr>
            <a:normAutofit/>
          </a:bodyPr>
          <a:lstStyle/>
          <a:p>
            <a:pPr algn="r">
              <a:buNone/>
            </a:pP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Лилипут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en-US" sz="3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очень </a:t>
            </a:r>
          </a:p>
          <a:p>
            <a:pPr algn="r">
              <a:buNone/>
            </a:pPr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маленького роста, </a:t>
            </a:r>
          </a:p>
          <a:p>
            <a:pPr algn="r">
              <a:buNone/>
            </a:pPr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карлик.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73051"/>
            <a:ext cx="8363272" cy="81102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СЛОВАРНАЯ РАБОТА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пользователь\Desktop\06lab1vkh1235748291.jpg"/>
          <p:cNvPicPr>
            <a:picLocks noChangeAspect="1" noChangeArrowheads="1"/>
          </p:cNvPicPr>
          <p:nvPr/>
        </p:nvPicPr>
        <p:blipFill rotWithShape="1">
          <a:blip r:embed="rId2" cstate="print"/>
          <a:srcRect t="35577"/>
          <a:stretch/>
        </p:blipFill>
        <p:spPr bwMode="auto">
          <a:xfrm>
            <a:off x="179512" y="1435100"/>
            <a:ext cx="4168180" cy="44644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20122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95936" y="548679"/>
            <a:ext cx="4824536" cy="5787427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Мальчик - паж – </a:t>
            </a:r>
          </a:p>
          <a:p>
            <a:pPr marL="109728" indent="0" algn="ctr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молодой </a:t>
            </a:r>
          </a:p>
          <a:p>
            <a:pPr marL="109728" indent="0" algn="ctr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из дворян, </a:t>
            </a:r>
          </a:p>
          <a:p>
            <a:pPr marL="109728" indent="0" algn="ctr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состоящий при </a:t>
            </a:r>
          </a:p>
          <a:p>
            <a:pPr marL="109728" indent="0" algn="ctr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знатной особе,</a:t>
            </a:r>
          </a:p>
          <a:p>
            <a:pPr marL="109728" indent="0" algn="ctr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короле.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пользователь\Desktop\big2223.jpg"/>
          <p:cNvPicPr>
            <a:picLocks noChangeAspect="1" noChangeArrowheads="1"/>
          </p:cNvPicPr>
          <p:nvPr/>
        </p:nvPicPr>
        <p:blipFill>
          <a:blip r:embed="rId2" cstate="print"/>
          <a:srcRect l="33333" t="23333" r="30000" b="21111"/>
          <a:stretch>
            <a:fillRect/>
          </a:stretch>
        </p:blipFill>
        <p:spPr bwMode="auto">
          <a:xfrm>
            <a:off x="155984" y="526867"/>
            <a:ext cx="3610744" cy="5865621"/>
          </a:xfrm>
          <a:prstGeom prst="hexagon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88295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868144" y="1417638"/>
            <a:ext cx="2818656" cy="4708525"/>
          </a:xfrm>
        </p:spPr>
        <p:txBody>
          <a:bodyPr/>
          <a:lstStyle/>
          <a:p>
            <a:pPr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Колчан-</a:t>
            </a:r>
          </a:p>
          <a:p>
            <a:pPr algn="ctr">
              <a:buNone/>
            </a:pP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футляр </a:t>
            </a:r>
          </a:p>
          <a:p>
            <a:pPr algn="ctr">
              <a:buNone/>
            </a:pP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</a:p>
          <a:p>
            <a:pPr algn="ctr">
              <a:buNone/>
            </a:pP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стрел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пользователь\Desktop\0_6073e_28221353_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5391722" cy="64087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6793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080120"/>
          </a:xfrm>
        </p:spPr>
        <p:txBody>
          <a:bodyPr/>
          <a:lstStyle/>
          <a:p>
            <a:r>
              <a:rPr lang="ru-RU" sz="2800" dirty="0" smtClean="0">
                <a:solidFill>
                  <a:srgbClr val="FF0000"/>
                </a:solidFill>
              </a:rPr>
              <a:t>        </a:t>
            </a:r>
            <a:r>
              <a:rPr lang="ru-RU" sz="1800" dirty="0">
                <a:solidFill>
                  <a:srgbClr val="0070C0"/>
                </a:solidFill>
              </a:rPr>
              <a:t/>
            </a:r>
            <a:br>
              <a:rPr lang="ru-RU" sz="1800" dirty="0">
                <a:solidFill>
                  <a:srgbClr val="0070C0"/>
                </a:solidFill>
              </a:rPr>
            </a:br>
            <a:endParaRPr lang="ru-RU" sz="1800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908720"/>
            <a:ext cx="8964488" cy="5217443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Чудо не испаряется, чудо не растворяется </a:t>
            </a:r>
            <a:endParaRPr lang="en-US" sz="28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Рассказанное 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сказке, мелькнувшее во сне</a:t>
            </a: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28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страну чудес волшебную оно переселяется, </a:t>
            </a:r>
            <a:endParaRPr lang="en-US" sz="28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конечно встретим в этой сказочной стране</a:t>
            </a: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ней нет </a:t>
            </a: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границ 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нужно </a:t>
            </a: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плыть, бежать 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лететь. </a:t>
            </a:r>
            <a:endParaRPr lang="en-US" sz="28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Попасть 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туда не сложно, никому не </a:t>
            </a: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 </a:t>
            </a:r>
            <a:endParaRPr lang="en-US" sz="28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 можно оказаться- стоит только захотеть.</a:t>
            </a:r>
          </a:p>
        </p:txBody>
      </p:sp>
      <p:pic>
        <p:nvPicPr>
          <p:cNvPr id="4" name="Picture 5" descr="http://best-gif.narod.ru/images/gifka6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188640"/>
            <a:ext cx="2719850" cy="1988840"/>
          </a:xfrm>
          <a:prstGeom prst="rect">
            <a:avLst/>
          </a:prstGeom>
          <a:noFill/>
        </p:spPr>
      </p:pic>
      <p:pic>
        <p:nvPicPr>
          <p:cNvPr id="7" name="Picture 3" descr="http://gifotkrytki.ru/_ph/43/2/799093192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50895" y="4509120"/>
            <a:ext cx="4242209" cy="19514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48179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2160" y="274638"/>
            <a:ext cx="2674640" cy="2218258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                                     </a:t>
            </a:r>
            <a:br>
              <a:rPr lang="ru-RU" dirty="0" smtClean="0"/>
            </a:br>
            <a:r>
              <a:rPr lang="ru-RU" b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Посол-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3600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27984" y="1556792"/>
            <a:ext cx="4536504" cy="4493095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</a:p>
          <a:p>
            <a:pPr marL="109728" indent="0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r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дипломатический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r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служащий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который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r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интересы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r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своего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государства и своих граждан на территории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r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другого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государства.</a:t>
            </a:r>
          </a:p>
          <a:p>
            <a:pPr marL="109728" indent="0">
              <a:buNone/>
            </a:pP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75" r="776"/>
          <a:stretch/>
        </p:blipFill>
        <p:spPr>
          <a:xfrm>
            <a:off x="683568" y="1268760"/>
            <a:ext cx="3250704" cy="409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51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700809"/>
            <a:ext cx="7772400" cy="2566392"/>
          </a:xfrm>
        </p:spPr>
        <p:txBody>
          <a:bodyPr/>
          <a:lstStyle/>
          <a:p>
            <a:r>
              <a:rPr lang="ru-RU" dirty="0" smtClean="0"/>
              <a:t> УЧЕБНИК  СТР. 160 - 165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04665"/>
            <a:ext cx="7772400" cy="1152128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A02088"/>
                </a:solidFill>
              </a:rPr>
              <a:t>ЧТЕНИЕ ТЕКСТА</a:t>
            </a:r>
            <a:endParaRPr lang="ru-RU" sz="4000" b="1" dirty="0">
              <a:solidFill>
                <a:srgbClr val="A02088"/>
              </a:solidFill>
            </a:endParaRPr>
          </a:p>
        </p:txBody>
      </p:sp>
      <p:pic>
        <p:nvPicPr>
          <p:cNvPr id="4" name="Picture 2" descr="http://stat16.privet.ru/lr/0b0a649674f6462b777b8739490bfdf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8563" y="2962844"/>
            <a:ext cx="2986873" cy="37358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33622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0"/>
            <a:ext cx="9144000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7584" y="3602414"/>
            <a:ext cx="79928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ОСТРОВ ОТДЫХА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592252"/>
            <a:ext cx="4860540" cy="2724894"/>
          </a:xfrm>
          <a:prstGeom prst="flowChartAlternateProcess">
            <a:avLst/>
          </a:prstGeom>
        </p:spPr>
      </p:pic>
    </p:spTree>
    <p:extLst>
      <p:ext uri="{BB962C8B-B14F-4D97-AF65-F5344CB8AC3E}">
        <p14:creationId xmlns:p14="http://schemas.microsoft.com/office/powerpoint/2010/main" val="1607460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ctrTitle"/>
          </p:nvPr>
        </p:nvSpPr>
        <p:spPr>
          <a:xfrm>
            <a:off x="685800" y="3573016"/>
            <a:ext cx="5614392" cy="1008112"/>
          </a:xfrm>
        </p:spPr>
        <p:txBody>
          <a:bodyPr/>
          <a:lstStyle/>
          <a:p>
            <a:r>
              <a:rPr lang="ru-RU" sz="4000" dirty="0" smtClean="0"/>
              <a:t>ОСТРОВ ВОПРОСОВ</a:t>
            </a:r>
            <a:endParaRPr lang="ru-RU" sz="4000" dirty="0"/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1475656" y="1196752"/>
            <a:ext cx="6400800" cy="1872208"/>
          </a:xfrm>
        </p:spPr>
        <p:txBody>
          <a:bodyPr>
            <a:normAutofit/>
          </a:bodyPr>
          <a:lstStyle/>
          <a:p>
            <a:r>
              <a:rPr lang="ru-RU" dirty="0" smtClean="0"/>
              <a:t>                               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567" y="0"/>
            <a:ext cx="9115995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15616" y="1441718"/>
            <a:ext cx="76328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000" b="1" kern="0" dirty="0" smtClean="0">
              <a:solidFill>
                <a:srgbClr val="FF0000"/>
              </a:solidFill>
              <a:effectLst>
                <a:outerShdw blurRad="55000" dist="22000" dir="5400000" algn="t" rotWithShape="0">
                  <a:prstClr val="black">
                    <a:alpha val="8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kern="0" dirty="0" smtClean="0">
                <a:solidFill>
                  <a:srgbClr val="FF0000"/>
                </a:solidFill>
                <a:effectLst>
                  <a:outerShdw blurRad="55000" dist="22000" dir="5400000" algn="t" rotWithShape="0">
                    <a:prstClr val="black">
                      <a:alpha val="8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ОСТРОВ </a:t>
            </a:r>
            <a:r>
              <a:rPr lang="ru-RU" sz="4000" b="1" kern="0" dirty="0">
                <a:solidFill>
                  <a:srgbClr val="FF0000"/>
                </a:solidFill>
                <a:effectLst>
                  <a:outerShdw blurRad="55000" dist="22000" dir="5400000" algn="t" rotWithShape="0">
                    <a:prstClr val="black">
                      <a:alpha val="8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ВОПРОСОВ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7316" y="3177706"/>
            <a:ext cx="2916820" cy="1633872"/>
          </a:xfrm>
          <a:prstGeom prst="cloud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14584">
            <a:off x="244439" y="166440"/>
            <a:ext cx="3255984" cy="1899674"/>
          </a:xfrm>
          <a:prstGeom prst="cloud">
            <a:avLst/>
          </a:prstGeom>
        </p:spPr>
      </p:pic>
    </p:spTree>
    <p:extLst>
      <p:ext uri="{BB962C8B-B14F-4D97-AF65-F5344CB8AC3E}">
        <p14:creationId xmlns:p14="http://schemas.microsoft.com/office/powerpoint/2010/main" val="2594621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 fontScale="92500" lnSpcReduction="10000"/>
          </a:bodyPr>
          <a:lstStyle/>
          <a:p>
            <a:pPr marL="0" lvl="0" indent="0" algn="just" fontAlgn="base" latinLnBrk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sz="2800" b="1" kern="12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just" fontAlgn="base" latinLnBrk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sz="2800" b="1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just" fontAlgn="base" latinLnBrk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sz="2800" b="1" kern="12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just" fontAlgn="base" latinLnBrk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sz="2800" b="1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just" fontAlgn="base" latinLnBrk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sz="2800" b="1" kern="12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just" fontAlgn="base" latinLnBrk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sz="2800" b="1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just" fontAlgn="base" latinLnBrk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sz="2800" b="1" kern="12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28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28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28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just" fontAlgn="base" latinLnBrk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sz="28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fontAlgn="base" latinLnBrk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800" b="1" kern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28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154" y="692696"/>
            <a:ext cx="7925692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31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869160"/>
            <a:ext cx="8784976" cy="1872208"/>
          </a:xfrm>
        </p:spPr>
        <p:txBody>
          <a:bodyPr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76672"/>
            <a:ext cx="8640960" cy="5618659"/>
          </a:xfrm>
        </p:spPr>
      </p:pic>
    </p:spTree>
    <p:extLst>
      <p:ext uri="{BB962C8B-B14F-4D97-AF65-F5344CB8AC3E}">
        <p14:creationId xmlns:p14="http://schemas.microsoft.com/office/powerpoint/2010/main" val="242317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44008" y="4653136"/>
            <a:ext cx="4968552" cy="1716820"/>
          </a:xfrm>
        </p:spPr>
        <p:txBody>
          <a:bodyPr/>
          <a:lstStyle/>
          <a:p>
            <a:r>
              <a:rPr lang="ru-RU" sz="6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98:12=8см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64637" y="328278"/>
            <a:ext cx="3590855" cy="180457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Обычная</a:t>
            </a:r>
          </a:p>
          <a:p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бочка - 98см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37" y="2420888"/>
            <a:ext cx="3590855" cy="4090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687130" y="1393042"/>
            <a:ext cx="4164214" cy="439686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Лилипутская 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Бочка - В 12  раз </a:t>
            </a:r>
          </a:p>
          <a:p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меньше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28185" y="1206867"/>
            <a:ext cx="1082104" cy="1322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4214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0" y="1600200"/>
            <a:ext cx="4572000" cy="4525963"/>
          </a:xfrm>
        </p:spPr>
        <p:txBody>
          <a:bodyPr>
            <a:normAutofit/>
          </a:bodyPr>
          <a:lstStyle/>
          <a:p>
            <a:pPr marL="109728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Что хотел сделать</a:t>
            </a:r>
          </a:p>
          <a:p>
            <a:pPr marL="109728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Гулливер, когда лилипуты мешали ему уснуть?</a:t>
            </a:r>
          </a:p>
          <a:p>
            <a:pPr marL="109728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Почему он этого не сделал?</a:t>
            </a:r>
          </a:p>
          <a:p>
            <a:pPr marL="109728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9" t="2551" b="6275"/>
          <a:stretch/>
        </p:blipFill>
        <p:spPr bwMode="auto">
          <a:xfrm>
            <a:off x="0" y="692696"/>
            <a:ext cx="4572000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820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892692" y="73151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    </a:t>
            </a:r>
            <a:r>
              <a:rPr lang="ru-RU" b="1" dirty="0" smtClean="0">
                <a:solidFill>
                  <a:srgbClr val="FF0000"/>
                </a:solidFill>
              </a:rPr>
              <a:t>« Солнышко героя»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033245" y="2088750"/>
            <a:ext cx="1557228" cy="524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Овал 8"/>
          <p:cNvSpPr/>
          <p:nvPr/>
        </p:nvSpPr>
        <p:spPr>
          <a:xfrm>
            <a:off x="3717099" y="3132552"/>
            <a:ext cx="2160240" cy="17281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C000"/>
                </a:solidFill>
              </a:rPr>
              <a:t>Гулливер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877339" y="3611958"/>
            <a:ext cx="168275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058916" y="5369122"/>
            <a:ext cx="168275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43365">
            <a:off x="5271596" y="2547675"/>
            <a:ext cx="1659277" cy="540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28425">
            <a:off x="2462585" y="4785857"/>
            <a:ext cx="168275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719943">
            <a:off x="5660081" y="4737570"/>
            <a:ext cx="168275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1821695">
            <a:off x="2653375" y="2131978"/>
            <a:ext cx="1749704" cy="122540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020338">
            <a:off x="1892970" y="3029527"/>
            <a:ext cx="2036240" cy="1688738"/>
          </a:xfrm>
          <a:prstGeom prst="rect">
            <a:avLst/>
          </a:prstGeom>
        </p:spPr>
      </p:pic>
      <p:pic>
        <p:nvPicPr>
          <p:cNvPr id="12" name="Picture 2" descr="http://dic.academic.ru/pictures/enc_literature/i_46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83852" y="2814776"/>
            <a:ext cx="2336702" cy="2459429"/>
          </a:xfrm>
          <a:prstGeom prst="ellipse">
            <a:avLst/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4289065" y="344503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11"/>
          <p:cNvSpPr>
            <a:spLocks noChangeArrowheads="1"/>
          </p:cNvSpPr>
          <p:nvPr/>
        </p:nvSpPr>
        <p:spPr bwMode="auto">
          <a:xfrm>
            <a:off x="721581" y="1819088"/>
            <a:ext cx="233990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ТЕРПЕЛИВЫЙ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3509921" y="3751439"/>
            <a:ext cx="224742" cy="44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245" y="3552418"/>
            <a:ext cx="19457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УВАЖИТЕЛЬНЫЙ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57035" y="5386986"/>
            <a:ext cx="23587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догадливый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2646053" y="6429180"/>
            <a:ext cx="39904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способным к состраданию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289065" y="1159429"/>
            <a:ext cx="1147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УМНЫЙ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6718713" y="1940282"/>
            <a:ext cx="195598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latin typeface="Arial" panose="020B0604020202020204" pitchFamily="34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мстительный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566330" y="3621829"/>
            <a:ext cx="1669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добрый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020272" y="5369074"/>
            <a:ext cx="21237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сильный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0826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22" grpId="0"/>
      <p:bldP spid="23" grpId="0"/>
      <p:bldP spid="24" grpId="0"/>
      <p:bldP spid="26" grpId="0"/>
      <p:bldP spid="28" grpId="0"/>
      <p:bldP spid="2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wave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288875"/>
            <a:ext cx="8534400" cy="1372411"/>
          </a:xfrm>
        </p:spPr>
        <p:txBody>
          <a:bodyPr/>
          <a:lstStyle/>
          <a:p>
            <a:r>
              <a:rPr lang="ru-RU" sz="1800" dirty="0">
                <a:solidFill>
                  <a:srgbClr val="0070C0"/>
                </a:solidFill>
              </a:rPr>
              <a:t/>
            </a:r>
            <a:br>
              <a:rPr lang="ru-RU" sz="1800" dirty="0">
                <a:solidFill>
                  <a:srgbClr val="0070C0"/>
                </a:solidFill>
              </a:rPr>
            </a:br>
            <a:endParaRPr lang="ru-RU" sz="1800" dirty="0"/>
          </a:p>
        </p:txBody>
      </p:sp>
      <p:pic>
        <p:nvPicPr>
          <p:cNvPr id="4" name="Содержимое 3" descr="770761067.gif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6873049"/>
          </a:xfrm>
        </p:spPr>
      </p:pic>
      <p:pic>
        <p:nvPicPr>
          <p:cNvPr id="5" name="SHum_voln_-_bereg_mory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381000" y="6324600"/>
            <a:ext cx="304800" cy="304800"/>
          </a:xfrm>
          <a:prstGeom prst="rect">
            <a:avLst/>
          </a:prstGeom>
        </p:spPr>
      </p:pic>
      <p:pic>
        <p:nvPicPr>
          <p:cNvPr id="3" name="Array+-+Шум+моря+и+чаек(music.nur.kz)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81000" y="6172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203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4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87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wave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288875"/>
            <a:ext cx="8534400" cy="1372411"/>
          </a:xfrm>
        </p:spPr>
        <p:txBody>
          <a:bodyPr/>
          <a:lstStyle/>
          <a:p>
            <a:r>
              <a:rPr lang="ru-RU" sz="1800" dirty="0">
                <a:solidFill>
                  <a:srgbClr val="0070C0"/>
                </a:solidFill>
              </a:rPr>
              <a:t/>
            </a:r>
            <a:br>
              <a:rPr lang="ru-RU" sz="1800" dirty="0">
                <a:solidFill>
                  <a:srgbClr val="0070C0"/>
                </a:solidFill>
              </a:rPr>
            </a:br>
            <a:endParaRPr lang="ru-RU" sz="1800" dirty="0"/>
          </a:p>
        </p:txBody>
      </p:sp>
      <p:pic>
        <p:nvPicPr>
          <p:cNvPr id="4" name="Содержимое 3" descr="770761067.gif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6873049"/>
          </a:xfrm>
        </p:spPr>
      </p:pic>
      <p:pic>
        <p:nvPicPr>
          <p:cNvPr id="5" name="SHum_voln_-_bereg_mory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381000" y="6324600"/>
            <a:ext cx="304800" cy="304800"/>
          </a:xfrm>
          <a:prstGeom prst="rect">
            <a:avLst/>
          </a:prstGeom>
        </p:spPr>
      </p:pic>
      <p:pic>
        <p:nvPicPr>
          <p:cNvPr id="3" name="Array+-+Шум+моря+и+чаек(music.nur.kz)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28600" y="6172200"/>
            <a:ext cx="609600" cy="6096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7" t="-8221" r="12226" b="8221"/>
          <a:stretch/>
        </p:blipFill>
        <p:spPr>
          <a:xfrm>
            <a:off x="0" y="-263453"/>
            <a:ext cx="2931840" cy="2477066"/>
          </a:xfrm>
          <a:prstGeom prst="wedgeRoundRectCallout">
            <a:avLst>
              <a:gd name="adj1" fmla="val -17883"/>
              <a:gd name="adj2" fmla="val 75470"/>
              <a:gd name="adj3" fmla="val 16667"/>
            </a:avLst>
          </a:prstGeom>
        </p:spPr>
      </p:pic>
    </p:spTree>
    <p:extLst>
      <p:ext uri="{BB962C8B-B14F-4D97-AF65-F5344CB8AC3E}">
        <p14:creationId xmlns:p14="http://schemas.microsoft.com/office/powerpoint/2010/main" val="3033032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4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687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ctrTitle"/>
          </p:nvPr>
        </p:nvSpPr>
        <p:spPr>
          <a:xfrm>
            <a:off x="685800" y="1052736"/>
            <a:ext cx="7772400" cy="1728192"/>
          </a:xfrm>
        </p:spPr>
        <p:txBody>
          <a:bodyPr/>
          <a:lstStyle/>
          <a:p>
            <a:endParaRPr lang="ru-RU" sz="4000" dirty="0"/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1475656" y="2564904"/>
            <a:ext cx="6400800" cy="194421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8562999"/>
              </p:ext>
            </p:extLst>
          </p:nvPr>
        </p:nvGraphicFramePr>
        <p:xfrm>
          <a:off x="1475656" y="7605464"/>
          <a:ext cx="208280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/>
              </a:tblGrid>
              <a:tr h="169357">
                <a:tc>
                  <a:txBody>
                    <a:bodyPr/>
                    <a:lstStyle/>
                    <a:p>
                      <a:pPr algn="ctr"/>
                      <a:endParaRPr lang="ru-RU" sz="4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699792" y="4185954"/>
            <a:ext cx="417646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ОСТРОВ      НАХОДОК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2" t="7099" r="762" b="13584"/>
          <a:stretch/>
        </p:blipFill>
        <p:spPr>
          <a:xfrm rot="20757598">
            <a:off x="3906829" y="5684509"/>
            <a:ext cx="2857500" cy="804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56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мысль произведения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24745"/>
            <a:ext cx="8686800" cy="3456384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6" t="6605" r="1930" b="8857"/>
          <a:stretch/>
        </p:blipFill>
        <p:spPr>
          <a:xfrm>
            <a:off x="109057" y="3103"/>
            <a:ext cx="8968254" cy="46085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08521" y="4149080"/>
            <a:ext cx="918427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indent="0" algn="ctr">
              <a:buNone/>
            </a:pP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мире много ещё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неизученного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09728" indent="0" algn="ctr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Нужно верить в чудеса.</a:t>
            </a:r>
          </a:p>
          <a:p>
            <a:pPr marL="109728" indent="0" algn="ctr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люди на земле должны </a:t>
            </a:r>
          </a:p>
          <a:p>
            <a:pPr marL="109728" indent="0" algn="ctr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жить в мире.</a:t>
            </a:r>
          </a:p>
          <a:p>
            <a:pPr marL="109728" indent="0" algn="ctr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Нужно уважать людей.</a:t>
            </a:r>
          </a:p>
        </p:txBody>
      </p:sp>
    </p:spTree>
    <p:extLst>
      <p:ext uri="{BB962C8B-B14F-4D97-AF65-F5344CB8AC3E}">
        <p14:creationId xmlns:p14="http://schemas.microsoft.com/office/powerpoint/2010/main" val="3485101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2936"/>
            <a:ext cx="8229600" cy="1008112"/>
          </a:xfrm>
        </p:spPr>
        <p:txBody>
          <a:bodyPr/>
          <a:lstStyle/>
          <a:p>
            <a:r>
              <a:rPr lang="ru-RU" sz="1800" dirty="0">
                <a:solidFill>
                  <a:srgbClr val="0070C0"/>
                </a:solidFill>
              </a:rPr>
              <a:t/>
            </a:r>
            <a:br>
              <a:rPr lang="ru-RU" sz="1800" dirty="0">
                <a:solidFill>
                  <a:srgbClr val="0070C0"/>
                </a:solidFill>
              </a:rPr>
            </a:br>
            <a:endParaRPr lang="ru-RU" sz="1800" dirty="0"/>
          </a:p>
        </p:txBody>
      </p:sp>
      <p:pic>
        <p:nvPicPr>
          <p:cNvPr id="5" name="SHum_voln_-_bereg_mory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381000" y="6324600"/>
            <a:ext cx="304800" cy="304800"/>
          </a:xfrm>
          <a:prstGeom prst="rect">
            <a:avLst/>
          </a:prstGeom>
        </p:spPr>
      </p:pic>
      <p:pic>
        <p:nvPicPr>
          <p:cNvPr id="3" name="Array+-+Шум+моря+и+чаек(music.nur.kz)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28600" y="6172200"/>
            <a:ext cx="609600" cy="609600"/>
          </a:xfrm>
          <a:prstGeom prst="rect">
            <a:avLst/>
          </a:prstGeom>
        </p:spPr>
      </p:pic>
      <p:pic>
        <p:nvPicPr>
          <p:cNvPr id="6" name="Содержимое 3" descr="770761067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17084"/>
            <a:ext cx="9828584" cy="51488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08104" y="1529634"/>
            <a:ext cx="4608975" cy="5328366"/>
          </a:xfrm>
          <a:prstGeom prst="rect">
            <a:avLst/>
          </a:prstGeom>
        </p:spPr>
      </p:pic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114908" y="5301208"/>
            <a:ext cx="8229600" cy="2880094"/>
          </a:xfrm>
        </p:spPr>
        <p:txBody>
          <a:bodyPr/>
          <a:lstStyle/>
          <a:p>
            <a:pPr marL="109728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567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4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87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15" descr="12796684218pCNlm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504" y="2163934"/>
            <a:ext cx="4752528" cy="3962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Объект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Это большой секрет!</a:t>
            </a:r>
          </a:p>
          <a:p>
            <a:pPr marL="0" indent="0">
              <a:buNone/>
            </a:pPr>
            <a:r>
              <a:rPr lang="ru-RU" sz="4000" b="1" dirty="0" smtClean="0">
                <a:solidFill>
                  <a:srgbClr val="0070C0"/>
                </a:solidFill>
              </a:rPr>
              <a:t> 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получите его на </a:t>
            </a:r>
          </a:p>
          <a:p>
            <a:pPr marL="109728" indent="0" algn="ctr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конфете.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7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2936"/>
            <a:ext cx="8229600" cy="1008112"/>
          </a:xfrm>
        </p:spPr>
        <p:txBody>
          <a:bodyPr/>
          <a:lstStyle/>
          <a:p>
            <a:r>
              <a:rPr lang="ru-RU" sz="1800" dirty="0">
                <a:solidFill>
                  <a:srgbClr val="0070C0"/>
                </a:solidFill>
              </a:rPr>
              <a:t/>
            </a:r>
            <a:br>
              <a:rPr lang="ru-RU" sz="1800" dirty="0">
                <a:solidFill>
                  <a:srgbClr val="0070C0"/>
                </a:solidFill>
              </a:rPr>
            </a:br>
            <a:endParaRPr lang="ru-RU" sz="1800" dirty="0"/>
          </a:p>
        </p:txBody>
      </p:sp>
      <p:pic>
        <p:nvPicPr>
          <p:cNvPr id="5" name="SHum_voln_-_bereg_mory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381000" y="6324600"/>
            <a:ext cx="304800" cy="304800"/>
          </a:xfrm>
          <a:prstGeom prst="rect">
            <a:avLst/>
          </a:prstGeom>
        </p:spPr>
      </p:pic>
      <p:pic>
        <p:nvPicPr>
          <p:cNvPr id="3" name="Array+-+Шум+моря+и+чаек(music.nur.kz)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28600" y="6172200"/>
            <a:ext cx="609600" cy="609600"/>
          </a:xfrm>
          <a:prstGeom prst="rect">
            <a:avLst/>
          </a:prstGeom>
        </p:spPr>
      </p:pic>
      <p:pic>
        <p:nvPicPr>
          <p:cNvPr id="6" name="Содержимое 3" descr="770761067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-540568" y="-54651"/>
            <a:ext cx="9828584" cy="51488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32040" y="1529634"/>
            <a:ext cx="4608975" cy="5328366"/>
          </a:xfrm>
          <a:prstGeom prst="rect">
            <a:avLst/>
          </a:prstGeom>
        </p:spPr>
      </p:pic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114908" y="5301208"/>
            <a:ext cx="8229600" cy="2880094"/>
          </a:xfrm>
        </p:spPr>
        <p:txBody>
          <a:bodyPr/>
          <a:lstStyle/>
          <a:p>
            <a:pPr marL="109728" indent="0">
              <a:buNone/>
            </a:pPr>
            <a:r>
              <a:rPr lang="ru-RU" sz="4500" b="1" dirty="0">
                <a:solidFill>
                  <a:srgbClr val="FF0000"/>
                </a:solidFill>
                <a:effectLst>
                  <a:outerShdw blurRad="55000" dist="22000" dir="5400000" algn="t" rotWithShape="0">
                    <a:prstClr val="black">
                      <a:alpha val="8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урок 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6151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4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87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23343"/>
            <a:ext cx="9145016" cy="8281343"/>
          </a:xfrm>
          <a:prstGeom prst="rect">
            <a:avLst/>
          </a:prstGeom>
          <a:gradFill>
            <a:gsLst>
              <a:gs pos="18000">
                <a:schemeClr val="accent1">
                  <a:lumMod val="5000"/>
                  <a:lumOff val="95000"/>
                  <a:alpha val="93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457200" y="3573017"/>
            <a:ext cx="8229600" cy="1080120"/>
          </a:xfrm>
        </p:spPr>
        <p:txBody>
          <a:bodyPr>
            <a:normAutofit fontScale="25000" lnSpcReduction="20000"/>
          </a:bodyPr>
          <a:lstStyle/>
          <a:p>
            <a:pPr marL="109728" indent="0" algn="ctr">
              <a:buNone/>
            </a:pPr>
            <a:endParaRPr lang="ru-RU" sz="4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endParaRPr lang="ru-RU" sz="4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endParaRPr lang="ru-RU" sz="4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ru-RU" sz="1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ОСТРОВ СКАЗОК</a:t>
            </a:r>
            <a:endParaRPr lang="ru-RU" sz="1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://vsyaanimaciya.ru/_ph/33/2/143046704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1610317"/>
            <a:ext cx="3874393" cy="18195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35685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/>
          </p:cNvSpPr>
          <p:nvPr>
            <p:ph type="title"/>
          </p:nvPr>
        </p:nvSpPr>
        <p:spPr>
          <a:xfrm>
            <a:off x="280538" y="455053"/>
            <a:ext cx="9144000" cy="4988967"/>
          </a:xfrm>
        </p:spPr>
        <p:txBody>
          <a:bodyPr/>
          <a:lstStyle/>
          <a:p>
            <a:pPr eaLnBrk="1" hangingPunct="1"/>
            <a:r>
              <a:rPr lang="ru-RU" sz="4000" dirty="0" smtClean="0">
                <a:solidFill>
                  <a:srgbClr val="F10F35"/>
                </a:solidFill>
              </a:rPr>
              <a:t>Викторина «Знаете ли вы сказки?»</a:t>
            </a:r>
          </a:p>
        </p:txBody>
      </p:sp>
      <p:pic>
        <p:nvPicPr>
          <p:cNvPr id="6147" name="Picture 9" descr="золушка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lum bright="40000"/>
          </a:blip>
          <a:srcRect/>
          <a:stretch>
            <a:fillRect/>
          </a:stretch>
        </p:blipFill>
        <p:spPr>
          <a:xfrm rot="21177192">
            <a:off x="294388" y="168224"/>
            <a:ext cx="3457575" cy="2297113"/>
          </a:xfrm>
          <a:noFill/>
        </p:spPr>
      </p:pic>
      <p:pic>
        <p:nvPicPr>
          <p:cNvPr id="6148" name="Рисунок 2" descr="кот в сапогах2.jpg"/>
          <p:cNvPicPr>
            <a:picLocks noChangeAspect="1"/>
          </p:cNvPicPr>
          <p:nvPr/>
        </p:nvPicPr>
        <p:blipFill>
          <a:blip r:embed="rId3" cstate="email">
            <a:lum bright="20000"/>
          </a:blip>
          <a:srcRect/>
          <a:stretch>
            <a:fillRect/>
          </a:stretch>
        </p:blipFill>
        <p:spPr bwMode="auto">
          <a:xfrm rot="994353">
            <a:off x="4532085" y="3426902"/>
            <a:ext cx="2495550" cy="3055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8" name="Picture 6" descr="sold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1036257">
            <a:off x="458962" y="3435195"/>
            <a:ext cx="2095500" cy="303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20" name="Picture 8" descr="uglyd1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1092258">
            <a:off x="6105118" y="143993"/>
            <a:ext cx="2270125" cy="2445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5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rot="19593894">
            <a:off x="6747780" y="3990028"/>
            <a:ext cx="1928813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big3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191491" y="44624"/>
            <a:ext cx="1968500" cy="2706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3" name="Picture 3" descr="i12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 rot="20734778">
            <a:off x="2640072" y="4044901"/>
            <a:ext cx="1627188" cy="232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70427828"/>
      </p:ext>
    </p:extLst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4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45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4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 Box 6"/>
          <p:cNvSpPr txBox="1">
            <a:spLocks noChangeArrowheads="1"/>
          </p:cNvSpPr>
          <p:nvPr/>
        </p:nvSpPr>
        <p:spPr bwMode="auto">
          <a:xfrm>
            <a:off x="179388" y="981075"/>
            <a:ext cx="3960812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2060"/>
                </a:solidFill>
                <a:latin typeface="Arial" charset="0"/>
              </a:rPr>
              <a:t>Сказка о маленькой девочке в ярком головном уборе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800" dirty="0">
              <a:solidFill>
                <a:srgbClr val="800000"/>
              </a:solidFill>
              <a:latin typeface="Arial" charset="0"/>
            </a:endParaRP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214313" y="4357688"/>
            <a:ext cx="5437187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«Красная Шапочка»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Ш. Перро</a:t>
            </a:r>
          </a:p>
        </p:txBody>
      </p:sp>
      <p:pic>
        <p:nvPicPr>
          <p:cNvPr id="7" name="Picture 4" descr="красная шапочка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436096" y="620688"/>
            <a:ext cx="3707904" cy="530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37321295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золушка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64088" y="116632"/>
            <a:ext cx="3578225" cy="452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5" descr="золушка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67209" y="2099816"/>
            <a:ext cx="4492625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Text Box 6"/>
          <p:cNvSpPr txBox="1">
            <a:spLocks noChangeArrowheads="1"/>
          </p:cNvSpPr>
          <p:nvPr/>
        </p:nvSpPr>
        <p:spPr bwMode="auto">
          <a:xfrm>
            <a:off x="523566" y="836613"/>
            <a:ext cx="387888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2060"/>
                </a:solidFill>
                <a:latin typeface="Arial" charset="0"/>
              </a:rPr>
              <a:t>Сказка о бедной дочери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2060"/>
                </a:solidFill>
                <a:latin typeface="Arial" charset="0"/>
              </a:rPr>
              <a:t>лесничего.</a:t>
            </a: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808038" y="5453063"/>
            <a:ext cx="758038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«Золушка» Ш. Перро</a:t>
            </a:r>
          </a:p>
        </p:txBody>
      </p:sp>
    </p:spTree>
    <p:extLst>
      <p:ext uri="{BB962C8B-B14F-4D97-AF65-F5344CB8AC3E}">
        <p14:creationId xmlns:p14="http://schemas.microsoft.com/office/powerpoint/2010/main" val="2691753083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/>
          </p:cNvSpPr>
          <p:nvPr>
            <p:ph type="title"/>
          </p:nvPr>
        </p:nvSpPr>
        <p:spPr>
          <a:xfrm>
            <a:off x="3995936" y="116633"/>
            <a:ext cx="4968552" cy="5273574"/>
          </a:xfrm>
        </p:spPr>
        <p:txBody>
          <a:bodyPr/>
          <a:lstStyle/>
          <a:p>
            <a:pPr eaLnBrk="1" hangingPunct="1"/>
            <a:r>
              <a:rPr lang="ru-RU" sz="36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Как звали девочку, </a:t>
            </a:r>
            <a:br>
              <a:rPr lang="ru-RU" sz="36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которой «скорлупка </a:t>
            </a:r>
            <a:br>
              <a:rPr lang="ru-RU" sz="36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грецкого ореха была </a:t>
            </a:r>
            <a:br>
              <a:rPr lang="ru-RU" sz="36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колыбелькой, голубые фиалки – периной, а </a:t>
            </a:r>
            <a:br>
              <a:rPr lang="ru-RU" sz="36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лепесток розы – </a:t>
            </a:r>
            <a:br>
              <a:rPr lang="ru-RU" sz="36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одеялом»?</a:t>
            </a:r>
            <a:r>
              <a:rPr lang="ru-RU" sz="3200" dirty="0" smtClean="0">
                <a:solidFill>
                  <a:srgbClr val="7030A0"/>
                </a:solidFill>
              </a:rPr>
              <a:t/>
            </a:r>
            <a:br>
              <a:rPr lang="ru-RU" sz="3200" dirty="0" smtClean="0">
                <a:solidFill>
                  <a:srgbClr val="7030A0"/>
                </a:solidFill>
              </a:rPr>
            </a:br>
            <a:endParaRPr lang="ru-RU" sz="3200" dirty="0" smtClean="0">
              <a:solidFill>
                <a:srgbClr val="7030A0"/>
              </a:solidFill>
            </a:endParaRPr>
          </a:p>
        </p:txBody>
      </p:sp>
      <p:sp>
        <p:nvSpPr>
          <p:cNvPr id="8195" name="Rectangle 3"/>
          <p:cNvSpPr>
            <a:spLocks noGrp="1"/>
          </p:cNvSpPr>
          <p:nvPr>
            <p:ph idx="1"/>
          </p:nvPr>
        </p:nvSpPr>
        <p:spPr>
          <a:xfrm>
            <a:off x="611188" y="5715000"/>
            <a:ext cx="8532812" cy="571500"/>
          </a:xfrm>
        </p:spPr>
        <p:txBody>
          <a:bodyPr>
            <a:noAutofit/>
          </a:bodyPr>
          <a:lstStyle/>
          <a:p>
            <a:pPr algn="ctr" eaLnBrk="1" hangingPunct="1">
              <a:buFont typeface="Arial" charset="0"/>
              <a:buNone/>
            </a:pP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Дюймовочка</a:t>
            </a: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Г.-Х. Андерсен</a:t>
            </a:r>
          </a:p>
        </p:txBody>
      </p:sp>
      <p:pic>
        <p:nvPicPr>
          <p:cNvPr id="9220" name="Picture 6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512" y="836712"/>
            <a:ext cx="3700462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1857581"/>
      </p:ext>
    </p:extLst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1">
  <a:themeElements>
    <a:clrScheme name="Silk">
      <a:dk1>
        <a:srgbClr val="000000"/>
      </a:dk1>
      <a:lt1>
        <a:srgbClr val="FFFFFF"/>
      </a:lt1>
      <a:dk2>
        <a:srgbClr val="043988"/>
      </a:dk2>
      <a:lt2>
        <a:srgbClr val="92C2EB"/>
      </a:lt2>
      <a:accent1>
        <a:srgbClr val="836AAE"/>
      </a:accent1>
      <a:accent2>
        <a:srgbClr val="5DA577"/>
      </a:accent2>
      <a:accent3>
        <a:srgbClr val="678EB9"/>
      </a:accent3>
      <a:accent4>
        <a:srgbClr val="F7A611"/>
      </a:accent4>
      <a:accent5>
        <a:srgbClr val="A1AB38"/>
      </a:accent5>
      <a:accent6>
        <a:srgbClr val="C17790"/>
      </a:accent6>
      <a:hlink>
        <a:srgbClr val="DA5723"/>
      </a:hlink>
      <a:folHlink>
        <a:srgbClr val="226CA5"/>
      </a:folHlink>
    </a:clrScheme>
    <a:fontScheme name="Silk">
      <a:majorFont>
        <a:latin typeface="Arial"/>
        <a:ea typeface=""/>
        <a:cs typeface=""/>
        <a:font script="Jpan" typeface="ＭＳ Ｐゴシック"/>
        <a:font script="Hang" typeface="돋음"/>
        <a:font script="Hans" typeface="方正姚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돋음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Silk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20000"/>
                <a:satMod val="250000"/>
              </a:schemeClr>
            </a:gs>
            <a:gs pos="30000">
              <a:schemeClr val="phClr">
                <a:tint val="60000"/>
                <a:satMod val="250000"/>
              </a:schemeClr>
            </a:gs>
            <a:gs pos="50000">
              <a:schemeClr val="phClr">
                <a:tint val="57000"/>
                <a:satMod val="250000"/>
              </a:schemeClr>
            </a:gs>
            <a:gs pos="100000">
              <a:schemeClr val="phClr">
                <a:tint val="28000"/>
                <a:satMod val="250000"/>
              </a:schemeClr>
            </a:gs>
          </a:gsLst>
          <a:lin ang="7000000" scaled="1"/>
        </a:gradFill>
        <a:gradFill rotWithShape="1">
          <a:gsLst>
            <a:gs pos="0">
              <a:schemeClr val="phClr">
                <a:shade val="80000"/>
                <a:satMod val="200000"/>
              </a:schemeClr>
            </a:gs>
            <a:gs pos="30000">
              <a:schemeClr val="phClr">
                <a:shade val="20000"/>
                <a:satMod val="250000"/>
              </a:schemeClr>
            </a:gs>
            <a:gs pos="50000">
              <a:schemeClr val="phClr">
                <a:shade val="23000"/>
                <a:satMod val="250000"/>
              </a:schemeClr>
            </a:gs>
            <a:gs pos="60000">
              <a:schemeClr val="phClr">
                <a:shade val="29000"/>
                <a:satMod val="230000"/>
              </a:schemeClr>
            </a:gs>
            <a:gs pos="100000">
              <a:schemeClr val="phClr">
                <a:shade val="70000"/>
                <a:satMod val="200000"/>
              </a:schemeClr>
            </a:gs>
          </a:gsLst>
          <a:lin ang="7000000" scaled="1"/>
        </a:gradFill>
      </a:fillStyleLst>
      <a:lnStyleLst>
        <a:ln w="12700" cap="sq" cmpd="sng" algn="ctr">
          <a:solidFill>
            <a:schemeClr val="phClr"/>
          </a:solidFill>
          <a:prstDash val="solid"/>
        </a:ln>
        <a:ln w="25400" cap="sq" cmpd="sng" algn="ctr">
          <a:solidFill>
            <a:schemeClr val="phClr"/>
          </a:solidFill>
          <a:prstDash val="solid"/>
        </a:ln>
        <a:ln w="31750" cap="sq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algn="tl">
              <a:srgbClr val="000000">
                <a:alpha val="35294"/>
              </a:srgbClr>
            </a:outerShdw>
          </a:effectLst>
        </a:effectStyle>
        <a:effectStyle>
          <a:effectLst>
            <a:outerShdw blurRad="63500" dist="50800" dir="5400000" algn="tl">
              <a:srgbClr val="000000">
                <a:alpha val="35294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0"/>
            </a:lightRig>
          </a:scene3d>
          <a:sp3d>
            <a:bevelT w="127000" h="1270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63500" dist="50800" dir="5400000" algn="tl">
              <a:srgbClr val="000000">
                <a:alpha val="35294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0"/>
            </a:lightRig>
          </a:scene3d>
          <a:sp3d>
            <a:bevelT w="152400" h="3810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shade val="50000"/>
                <a:satMod val="150000"/>
              </a:schemeClr>
            </a:gs>
            <a:gs pos="50000">
              <a:schemeClr val="phClr">
                <a:tint val="85000"/>
                <a:satMod val="140000"/>
              </a:schemeClr>
            </a:gs>
            <a:gs pos="100000">
              <a:schemeClr val="phClr">
                <a:shade val="50000"/>
                <a:satMod val="150000"/>
              </a:schemeClr>
            </a:gs>
          </a:gsLst>
          <a:lin ang="5400000" scaled="1"/>
        </a:gradFill>
        <a:blipFill>
          <a:blip xmlns:r="http://schemas.openxmlformats.org/officeDocument/2006/relationships" r:embed="rId1">
            <a:duotone>
              <a:schemeClr val="phClr">
                <a:shade val="55000"/>
                <a:satMod val="150000"/>
              </a:schemeClr>
              <a:schemeClr val="phClr">
                <a:tint val="100"/>
                <a:satMod val="15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1">
  <a:themeElements>
    <a:clrScheme name="Silk">
      <a:dk1>
        <a:srgbClr val="000000"/>
      </a:dk1>
      <a:lt1>
        <a:srgbClr val="FFFFFF"/>
      </a:lt1>
      <a:dk2>
        <a:srgbClr val="043988"/>
      </a:dk2>
      <a:lt2>
        <a:srgbClr val="92C2EB"/>
      </a:lt2>
      <a:accent1>
        <a:srgbClr val="836AAE"/>
      </a:accent1>
      <a:accent2>
        <a:srgbClr val="5DA577"/>
      </a:accent2>
      <a:accent3>
        <a:srgbClr val="678EB9"/>
      </a:accent3>
      <a:accent4>
        <a:srgbClr val="F7A611"/>
      </a:accent4>
      <a:accent5>
        <a:srgbClr val="A1AB38"/>
      </a:accent5>
      <a:accent6>
        <a:srgbClr val="C17790"/>
      </a:accent6>
      <a:hlink>
        <a:srgbClr val="DA5723"/>
      </a:hlink>
      <a:folHlink>
        <a:srgbClr val="226CA5"/>
      </a:folHlink>
    </a:clrScheme>
    <a:fontScheme name="Silk">
      <a:majorFont>
        <a:latin typeface="Arial"/>
        <a:ea typeface=""/>
        <a:cs typeface=""/>
        <a:font script="Jpan" typeface="ＭＳ Ｐゴシック"/>
        <a:font script="Hang" typeface="돋음"/>
        <a:font script="Hans" typeface="方正姚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돋음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Silk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20000"/>
                <a:satMod val="250000"/>
              </a:schemeClr>
            </a:gs>
            <a:gs pos="30000">
              <a:schemeClr val="phClr">
                <a:tint val="60000"/>
                <a:satMod val="250000"/>
              </a:schemeClr>
            </a:gs>
            <a:gs pos="50000">
              <a:schemeClr val="phClr">
                <a:tint val="57000"/>
                <a:satMod val="250000"/>
              </a:schemeClr>
            </a:gs>
            <a:gs pos="100000">
              <a:schemeClr val="phClr">
                <a:tint val="28000"/>
                <a:satMod val="250000"/>
              </a:schemeClr>
            </a:gs>
          </a:gsLst>
          <a:lin ang="7000000" scaled="1"/>
        </a:gradFill>
        <a:gradFill rotWithShape="1">
          <a:gsLst>
            <a:gs pos="0">
              <a:schemeClr val="phClr">
                <a:shade val="80000"/>
                <a:satMod val="200000"/>
              </a:schemeClr>
            </a:gs>
            <a:gs pos="30000">
              <a:schemeClr val="phClr">
                <a:shade val="20000"/>
                <a:satMod val="250000"/>
              </a:schemeClr>
            </a:gs>
            <a:gs pos="50000">
              <a:schemeClr val="phClr">
                <a:shade val="23000"/>
                <a:satMod val="250000"/>
              </a:schemeClr>
            </a:gs>
            <a:gs pos="60000">
              <a:schemeClr val="phClr">
                <a:shade val="29000"/>
                <a:satMod val="230000"/>
              </a:schemeClr>
            </a:gs>
            <a:gs pos="100000">
              <a:schemeClr val="phClr">
                <a:shade val="70000"/>
                <a:satMod val="200000"/>
              </a:schemeClr>
            </a:gs>
          </a:gsLst>
          <a:lin ang="7000000" scaled="1"/>
        </a:gradFill>
      </a:fillStyleLst>
      <a:lnStyleLst>
        <a:ln w="12700" cap="sq" cmpd="sng" algn="ctr">
          <a:solidFill>
            <a:schemeClr val="phClr"/>
          </a:solidFill>
          <a:prstDash val="solid"/>
        </a:ln>
        <a:ln w="25400" cap="sq" cmpd="sng" algn="ctr">
          <a:solidFill>
            <a:schemeClr val="phClr"/>
          </a:solidFill>
          <a:prstDash val="solid"/>
        </a:ln>
        <a:ln w="31750" cap="sq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algn="tl">
              <a:srgbClr val="000000">
                <a:alpha val="35294"/>
              </a:srgbClr>
            </a:outerShdw>
          </a:effectLst>
        </a:effectStyle>
        <a:effectStyle>
          <a:effectLst>
            <a:outerShdw blurRad="63500" dist="50800" dir="5400000" algn="tl">
              <a:srgbClr val="000000">
                <a:alpha val="35294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0"/>
            </a:lightRig>
          </a:scene3d>
          <a:sp3d>
            <a:bevelT w="127000" h="1270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63500" dist="50800" dir="5400000" algn="tl">
              <a:srgbClr val="000000">
                <a:alpha val="35294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0"/>
            </a:lightRig>
          </a:scene3d>
          <a:sp3d>
            <a:bevelT w="152400" h="3810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shade val="50000"/>
                <a:satMod val="150000"/>
              </a:schemeClr>
            </a:gs>
            <a:gs pos="50000">
              <a:schemeClr val="phClr">
                <a:tint val="85000"/>
                <a:satMod val="140000"/>
              </a:schemeClr>
            </a:gs>
            <a:gs pos="100000">
              <a:schemeClr val="phClr">
                <a:shade val="50000"/>
                <a:satMod val="150000"/>
              </a:schemeClr>
            </a:gs>
          </a:gsLst>
          <a:lin ang="5400000" scaled="1"/>
        </a:gradFill>
        <a:blipFill>
          <a:blip xmlns:r="http://schemas.openxmlformats.org/officeDocument/2006/relationships" r:embed="rId1">
            <a:duotone>
              <a:schemeClr val="phClr">
                <a:shade val="55000"/>
                <a:satMod val="150000"/>
              </a:schemeClr>
              <a:schemeClr val="phClr">
                <a:tint val="100"/>
                <a:satMod val="15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Тема1">
  <a:themeElements>
    <a:clrScheme name="Silk">
      <a:dk1>
        <a:srgbClr val="000000"/>
      </a:dk1>
      <a:lt1>
        <a:srgbClr val="FFFFFF"/>
      </a:lt1>
      <a:dk2>
        <a:srgbClr val="043988"/>
      </a:dk2>
      <a:lt2>
        <a:srgbClr val="92C2EB"/>
      </a:lt2>
      <a:accent1>
        <a:srgbClr val="836AAE"/>
      </a:accent1>
      <a:accent2>
        <a:srgbClr val="5DA577"/>
      </a:accent2>
      <a:accent3>
        <a:srgbClr val="678EB9"/>
      </a:accent3>
      <a:accent4>
        <a:srgbClr val="F7A611"/>
      </a:accent4>
      <a:accent5>
        <a:srgbClr val="A1AB38"/>
      </a:accent5>
      <a:accent6>
        <a:srgbClr val="C17790"/>
      </a:accent6>
      <a:hlink>
        <a:srgbClr val="DA5723"/>
      </a:hlink>
      <a:folHlink>
        <a:srgbClr val="226CA5"/>
      </a:folHlink>
    </a:clrScheme>
    <a:fontScheme name="Silk">
      <a:majorFont>
        <a:latin typeface="Arial"/>
        <a:ea typeface=""/>
        <a:cs typeface=""/>
        <a:font script="Jpan" typeface="ＭＳ Ｐゴシック"/>
        <a:font script="Hang" typeface="돋음"/>
        <a:font script="Hans" typeface="方正姚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돋음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Silk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20000"/>
                <a:satMod val="250000"/>
              </a:schemeClr>
            </a:gs>
            <a:gs pos="30000">
              <a:schemeClr val="phClr">
                <a:tint val="60000"/>
                <a:satMod val="250000"/>
              </a:schemeClr>
            </a:gs>
            <a:gs pos="50000">
              <a:schemeClr val="phClr">
                <a:tint val="57000"/>
                <a:satMod val="250000"/>
              </a:schemeClr>
            </a:gs>
            <a:gs pos="100000">
              <a:schemeClr val="phClr">
                <a:tint val="28000"/>
                <a:satMod val="250000"/>
              </a:schemeClr>
            </a:gs>
          </a:gsLst>
          <a:lin ang="7000000" scaled="1"/>
        </a:gradFill>
        <a:gradFill rotWithShape="1">
          <a:gsLst>
            <a:gs pos="0">
              <a:schemeClr val="phClr">
                <a:shade val="80000"/>
                <a:satMod val="200000"/>
              </a:schemeClr>
            </a:gs>
            <a:gs pos="30000">
              <a:schemeClr val="phClr">
                <a:shade val="20000"/>
                <a:satMod val="250000"/>
              </a:schemeClr>
            </a:gs>
            <a:gs pos="50000">
              <a:schemeClr val="phClr">
                <a:shade val="23000"/>
                <a:satMod val="250000"/>
              </a:schemeClr>
            </a:gs>
            <a:gs pos="60000">
              <a:schemeClr val="phClr">
                <a:shade val="29000"/>
                <a:satMod val="230000"/>
              </a:schemeClr>
            </a:gs>
            <a:gs pos="100000">
              <a:schemeClr val="phClr">
                <a:shade val="70000"/>
                <a:satMod val="200000"/>
              </a:schemeClr>
            </a:gs>
          </a:gsLst>
          <a:lin ang="7000000" scaled="1"/>
        </a:gradFill>
      </a:fillStyleLst>
      <a:lnStyleLst>
        <a:ln w="12700" cap="sq" cmpd="sng" algn="ctr">
          <a:solidFill>
            <a:schemeClr val="phClr"/>
          </a:solidFill>
          <a:prstDash val="solid"/>
        </a:ln>
        <a:ln w="25400" cap="sq" cmpd="sng" algn="ctr">
          <a:solidFill>
            <a:schemeClr val="phClr"/>
          </a:solidFill>
          <a:prstDash val="solid"/>
        </a:ln>
        <a:ln w="31750" cap="sq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algn="tl">
              <a:srgbClr val="000000">
                <a:alpha val="35294"/>
              </a:srgbClr>
            </a:outerShdw>
          </a:effectLst>
        </a:effectStyle>
        <a:effectStyle>
          <a:effectLst>
            <a:outerShdw blurRad="63500" dist="50800" dir="5400000" algn="tl">
              <a:srgbClr val="000000">
                <a:alpha val="35294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0"/>
            </a:lightRig>
          </a:scene3d>
          <a:sp3d>
            <a:bevelT w="127000" h="1270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63500" dist="50800" dir="5400000" algn="tl">
              <a:srgbClr val="000000">
                <a:alpha val="35294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0"/>
            </a:lightRig>
          </a:scene3d>
          <a:sp3d>
            <a:bevelT w="152400" h="3810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shade val="50000"/>
                <a:satMod val="150000"/>
              </a:schemeClr>
            </a:gs>
            <a:gs pos="50000">
              <a:schemeClr val="phClr">
                <a:tint val="85000"/>
                <a:satMod val="140000"/>
              </a:schemeClr>
            </a:gs>
            <a:gs pos="100000">
              <a:schemeClr val="phClr">
                <a:shade val="50000"/>
                <a:satMod val="150000"/>
              </a:schemeClr>
            </a:gs>
          </a:gsLst>
          <a:lin ang="5400000" scaled="1"/>
        </a:gradFill>
        <a:blipFill>
          <a:blip xmlns:r="http://schemas.openxmlformats.org/officeDocument/2006/relationships" r:embed="rId1">
            <a:duotone>
              <a:schemeClr val="phClr">
                <a:shade val="55000"/>
                <a:satMod val="150000"/>
              </a:schemeClr>
              <a:schemeClr val="phClr">
                <a:tint val="100"/>
                <a:satMod val="15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Тема1">
  <a:themeElements>
    <a:clrScheme name="Silk">
      <a:dk1>
        <a:srgbClr val="000000"/>
      </a:dk1>
      <a:lt1>
        <a:srgbClr val="FFFFFF"/>
      </a:lt1>
      <a:dk2>
        <a:srgbClr val="043988"/>
      </a:dk2>
      <a:lt2>
        <a:srgbClr val="92C2EB"/>
      </a:lt2>
      <a:accent1>
        <a:srgbClr val="836AAE"/>
      </a:accent1>
      <a:accent2>
        <a:srgbClr val="5DA577"/>
      </a:accent2>
      <a:accent3>
        <a:srgbClr val="678EB9"/>
      </a:accent3>
      <a:accent4>
        <a:srgbClr val="F7A611"/>
      </a:accent4>
      <a:accent5>
        <a:srgbClr val="A1AB38"/>
      </a:accent5>
      <a:accent6>
        <a:srgbClr val="C17790"/>
      </a:accent6>
      <a:hlink>
        <a:srgbClr val="DA5723"/>
      </a:hlink>
      <a:folHlink>
        <a:srgbClr val="226CA5"/>
      </a:folHlink>
    </a:clrScheme>
    <a:fontScheme name="Silk">
      <a:majorFont>
        <a:latin typeface="Arial"/>
        <a:ea typeface=""/>
        <a:cs typeface=""/>
        <a:font script="Jpan" typeface="ＭＳ Ｐゴシック"/>
        <a:font script="Hang" typeface="돋음"/>
        <a:font script="Hans" typeface="方正姚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돋음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Silk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20000"/>
                <a:satMod val="250000"/>
              </a:schemeClr>
            </a:gs>
            <a:gs pos="30000">
              <a:schemeClr val="phClr">
                <a:tint val="60000"/>
                <a:satMod val="250000"/>
              </a:schemeClr>
            </a:gs>
            <a:gs pos="50000">
              <a:schemeClr val="phClr">
                <a:tint val="57000"/>
                <a:satMod val="250000"/>
              </a:schemeClr>
            </a:gs>
            <a:gs pos="100000">
              <a:schemeClr val="phClr">
                <a:tint val="28000"/>
                <a:satMod val="250000"/>
              </a:schemeClr>
            </a:gs>
          </a:gsLst>
          <a:lin ang="7000000" scaled="1"/>
        </a:gradFill>
        <a:gradFill rotWithShape="1">
          <a:gsLst>
            <a:gs pos="0">
              <a:schemeClr val="phClr">
                <a:shade val="80000"/>
                <a:satMod val="200000"/>
              </a:schemeClr>
            </a:gs>
            <a:gs pos="30000">
              <a:schemeClr val="phClr">
                <a:shade val="20000"/>
                <a:satMod val="250000"/>
              </a:schemeClr>
            </a:gs>
            <a:gs pos="50000">
              <a:schemeClr val="phClr">
                <a:shade val="23000"/>
                <a:satMod val="250000"/>
              </a:schemeClr>
            </a:gs>
            <a:gs pos="60000">
              <a:schemeClr val="phClr">
                <a:shade val="29000"/>
                <a:satMod val="230000"/>
              </a:schemeClr>
            </a:gs>
            <a:gs pos="100000">
              <a:schemeClr val="phClr">
                <a:shade val="70000"/>
                <a:satMod val="200000"/>
              </a:schemeClr>
            </a:gs>
          </a:gsLst>
          <a:lin ang="7000000" scaled="1"/>
        </a:gradFill>
      </a:fillStyleLst>
      <a:lnStyleLst>
        <a:ln w="12700" cap="sq" cmpd="sng" algn="ctr">
          <a:solidFill>
            <a:schemeClr val="phClr"/>
          </a:solidFill>
          <a:prstDash val="solid"/>
        </a:ln>
        <a:ln w="25400" cap="sq" cmpd="sng" algn="ctr">
          <a:solidFill>
            <a:schemeClr val="phClr"/>
          </a:solidFill>
          <a:prstDash val="solid"/>
        </a:ln>
        <a:ln w="31750" cap="sq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algn="tl">
              <a:srgbClr val="000000">
                <a:alpha val="35294"/>
              </a:srgbClr>
            </a:outerShdw>
          </a:effectLst>
        </a:effectStyle>
        <a:effectStyle>
          <a:effectLst>
            <a:outerShdw blurRad="63500" dist="50800" dir="5400000" algn="tl">
              <a:srgbClr val="000000">
                <a:alpha val="35294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0"/>
            </a:lightRig>
          </a:scene3d>
          <a:sp3d>
            <a:bevelT w="127000" h="1270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63500" dist="50800" dir="5400000" algn="tl">
              <a:srgbClr val="000000">
                <a:alpha val="35294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0"/>
            </a:lightRig>
          </a:scene3d>
          <a:sp3d>
            <a:bevelT w="152400" h="3810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shade val="50000"/>
                <a:satMod val="150000"/>
              </a:schemeClr>
            </a:gs>
            <a:gs pos="50000">
              <a:schemeClr val="phClr">
                <a:tint val="85000"/>
                <a:satMod val="140000"/>
              </a:schemeClr>
            </a:gs>
            <a:gs pos="100000">
              <a:schemeClr val="phClr">
                <a:shade val="50000"/>
                <a:satMod val="150000"/>
              </a:schemeClr>
            </a:gs>
          </a:gsLst>
          <a:lin ang="5400000" scaled="1"/>
        </a:gradFill>
        <a:blipFill>
          <a:blip xmlns:r="http://schemas.openxmlformats.org/officeDocument/2006/relationships" r:embed="rId1">
            <a:duotone>
              <a:schemeClr val="phClr">
                <a:shade val="55000"/>
                <a:satMod val="150000"/>
              </a:schemeClr>
              <a:schemeClr val="phClr">
                <a:tint val="100"/>
                <a:satMod val="15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Тема1">
  <a:themeElements>
    <a:clrScheme name="Silk">
      <a:dk1>
        <a:srgbClr val="000000"/>
      </a:dk1>
      <a:lt1>
        <a:srgbClr val="FFFFFF"/>
      </a:lt1>
      <a:dk2>
        <a:srgbClr val="043988"/>
      </a:dk2>
      <a:lt2>
        <a:srgbClr val="92C2EB"/>
      </a:lt2>
      <a:accent1>
        <a:srgbClr val="836AAE"/>
      </a:accent1>
      <a:accent2>
        <a:srgbClr val="5DA577"/>
      </a:accent2>
      <a:accent3>
        <a:srgbClr val="678EB9"/>
      </a:accent3>
      <a:accent4>
        <a:srgbClr val="F7A611"/>
      </a:accent4>
      <a:accent5>
        <a:srgbClr val="A1AB38"/>
      </a:accent5>
      <a:accent6>
        <a:srgbClr val="C17790"/>
      </a:accent6>
      <a:hlink>
        <a:srgbClr val="DA5723"/>
      </a:hlink>
      <a:folHlink>
        <a:srgbClr val="226CA5"/>
      </a:folHlink>
    </a:clrScheme>
    <a:fontScheme name="Silk">
      <a:majorFont>
        <a:latin typeface="Arial"/>
        <a:ea typeface=""/>
        <a:cs typeface=""/>
        <a:font script="Jpan" typeface="ＭＳ Ｐゴシック"/>
        <a:font script="Hang" typeface="돋음"/>
        <a:font script="Hans" typeface="方正姚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돋음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Silk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20000"/>
                <a:satMod val="250000"/>
              </a:schemeClr>
            </a:gs>
            <a:gs pos="30000">
              <a:schemeClr val="phClr">
                <a:tint val="60000"/>
                <a:satMod val="250000"/>
              </a:schemeClr>
            </a:gs>
            <a:gs pos="50000">
              <a:schemeClr val="phClr">
                <a:tint val="57000"/>
                <a:satMod val="250000"/>
              </a:schemeClr>
            </a:gs>
            <a:gs pos="100000">
              <a:schemeClr val="phClr">
                <a:tint val="28000"/>
                <a:satMod val="250000"/>
              </a:schemeClr>
            </a:gs>
          </a:gsLst>
          <a:lin ang="7000000" scaled="1"/>
        </a:gradFill>
        <a:gradFill rotWithShape="1">
          <a:gsLst>
            <a:gs pos="0">
              <a:schemeClr val="phClr">
                <a:shade val="80000"/>
                <a:satMod val="200000"/>
              </a:schemeClr>
            </a:gs>
            <a:gs pos="30000">
              <a:schemeClr val="phClr">
                <a:shade val="20000"/>
                <a:satMod val="250000"/>
              </a:schemeClr>
            </a:gs>
            <a:gs pos="50000">
              <a:schemeClr val="phClr">
                <a:shade val="23000"/>
                <a:satMod val="250000"/>
              </a:schemeClr>
            </a:gs>
            <a:gs pos="60000">
              <a:schemeClr val="phClr">
                <a:shade val="29000"/>
                <a:satMod val="230000"/>
              </a:schemeClr>
            </a:gs>
            <a:gs pos="100000">
              <a:schemeClr val="phClr">
                <a:shade val="70000"/>
                <a:satMod val="200000"/>
              </a:schemeClr>
            </a:gs>
          </a:gsLst>
          <a:lin ang="7000000" scaled="1"/>
        </a:gradFill>
      </a:fillStyleLst>
      <a:lnStyleLst>
        <a:ln w="12700" cap="sq" cmpd="sng" algn="ctr">
          <a:solidFill>
            <a:schemeClr val="phClr"/>
          </a:solidFill>
          <a:prstDash val="solid"/>
        </a:ln>
        <a:ln w="25400" cap="sq" cmpd="sng" algn="ctr">
          <a:solidFill>
            <a:schemeClr val="phClr"/>
          </a:solidFill>
          <a:prstDash val="solid"/>
        </a:ln>
        <a:ln w="31750" cap="sq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algn="tl">
              <a:srgbClr val="000000">
                <a:alpha val="35294"/>
              </a:srgbClr>
            </a:outerShdw>
          </a:effectLst>
        </a:effectStyle>
        <a:effectStyle>
          <a:effectLst>
            <a:outerShdw blurRad="63500" dist="50800" dir="5400000" algn="tl">
              <a:srgbClr val="000000">
                <a:alpha val="35294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0"/>
            </a:lightRig>
          </a:scene3d>
          <a:sp3d>
            <a:bevelT w="127000" h="1270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63500" dist="50800" dir="5400000" algn="tl">
              <a:srgbClr val="000000">
                <a:alpha val="35294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0"/>
            </a:lightRig>
          </a:scene3d>
          <a:sp3d>
            <a:bevelT w="152400" h="3810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shade val="50000"/>
                <a:satMod val="150000"/>
              </a:schemeClr>
            </a:gs>
            <a:gs pos="50000">
              <a:schemeClr val="phClr">
                <a:tint val="85000"/>
                <a:satMod val="140000"/>
              </a:schemeClr>
            </a:gs>
            <a:gs pos="100000">
              <a:schemeClr val="phClr">
                <a:shade val="50000"/>
                <a:satMod val="150000"/>
              </a:schemeClr>
            </a:gs>
          </a:gsLst>
          <a:lin ang="5400000" scaled="1"/>
        </a:gradFill>
        <a:blipFill>
          <a:blip xmlns:r="http://schemas.openxmlformats.org/officeDocument/2006/relationships" r:embed="rId1">
            <a:duotone>
              <a:schemeClr val="phClr">
                <a:shade val="55000"/>
                <a:satMod val="150000"/>
              </a:schemeClr>
              <a:schemeClr val="phClr">
                <a:tint val="100"/>
                <a:satMod val="15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2153</TotalTime>
  <Words>627</Words>
  <Application>Microsoft Office PowerPoint</Application>
  <PresentationFormat>Экран (4:3)</PresentationFormat>
  <Paragraphs>194</Paragraphs>
  <Slides>44</Slides>
  <Notes>7</Notes>
  <HiddenSlides>0</HiddenSlides>
  <MMClips>13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44</vt:i4>
      </vt:variant>
    </vt:vector>
  </HeadingPairs>
  <TitlesOfParts>
    <vt:vector size="49" baseType="lpstr">
      <vt:lpstr>Тема1</vt:lpstr>
      <vt:lpstr>2_Тема1</vt:lpstr>
      <vt:lpstr>3_Тема1</vt:lpstr>
      <vt:lpstr>4_Тема1</vt:lpstr>
      <vt:lpstr>5_Тема1</vt:lpstr>
      <vt:lpstr>Джонатан  Свифт «Путешествия  Гулливера» </vt:lpstr>
      <vt:lpstr>        ЦЕЛИ УРОКА: Образовательная:  - Познакомить учащихся с новым разделом учебника, с понятием «зарубежная литература», с жизнью и творчеством Джонатана Свифта;  - формирование навыков беглого, осознанного чтения - обогащать словарный запас учащихся.  Развивающая: -совершенствование мыслительных операций: анализа, сопоставления; - развитие умения аргументировать своё мнение,  -развитие познавательной активности, наблюдательности, внимания, памяти;   Воспитательная: -воспитание интереса к зарубежной литературе -развитие коммуникативных навыков (готовность слушать собеседника и вести диалог) -создание благоприятного психологического климата для возможности раскрытия потенциала каждого ребенка.  </vt:lpstr>
      <vt:lpstr>         </vt:lpstr>
      <vt:lpstr> </vt:lpstr>
      <vt:lpstr>Презентация PowerPoint</vt:lpstr>
      <vt:lpstr>Викторина «Знаете ли вы сказки?»</vt:lpstr>
      <vt:lpstr>Презентация PowerPoint</vt:lpstr>
      <vt:lpstr>Презентация PowerPoint</vt:lpstr>
      <vt:lpstr>Как звали девочку,  у которой «скорлупка  грецкого ореха была  колыбелькой, голубые фиалки – периной, а  лепесток розы –  одеялом»? </vt:lpstr>
      <vt:lpstr>Презентация PowerPoint</vt:lpstr>
      <vt:lpstr>Презентация PowerPoint</vt:lpstr>
      <vt:lpstr>Что объединяет узнанные  вами сказки?</vt:lpstr>
      <vt:lpstr> </vt:lpstr>
      <vt:lpstr>Презентация PowerPoint</vt:lpstr>
      <vt:lpstr>ДЖОНАТАН СВИФТ  (1667 – 1745) </vt:lpstr>
      <vt:lpstr>Родина Свифта  - Ирландия</vt:lpstr>
      <vt:lpstr>Презентация PowerPoint</vt:lpstr>
      <vt:lpstr>                                </vt:lpstr>
      <vt:lpstr>Презентация PowerPoint</vt:lpstr>
      <vt:lpstr>ГДЕ-ТО ТАМ В ДАЛЁКОЙ ДАЛИ, ГДЕ БЫВАЛИ ВЫ ЕДВА ЛИ, НА ЗЕМЛЕ ОДНОЙ ИЗ СТРАН ЖИЛ ДОБРЕЙШИЙ ВЕЛИКАН. </vt:lpstr>
      <vt:lpstr>Презентация PowerPoint</vt:lpstr>
      <vt:lpstr>Презентация PowerPoint</vt:lpstr>
      <vt:lpstr>Это интересно!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                       Посол-      </vt:lpstr>
      <vt:lpstr> УЧЕБНИК  СТР. 160 - 165</vt:lpstr>
      <vt:lpstr>Презентация PowerPoint</vt:lpstr>
      <vt:lpstr>ОСТРОВ ВОПРОСОВ</vt:lpstr>
      <vt:lpstr>Презентация PowerPoint</vt:lpstr>
      <vt:lpstr> </vt:lpstr>
      <vt:lpstr>98:12=8см</vt:lpstr>
      <vt:lpstr>Презентация PowerPoint</vt:lpstr>
      <vt:lpstr>    « Солнышко героя»</vt:lpstr>
      <vt:lpstr> </vt:lpstr>
      <vt:lpstr>Презентация PowerPoint</vt:lpstr>
      <vt:lpstr>Главная мысль произведения</vt:lpstr>
      <vt:lpstr> </vt:lpstr>
      <vt:lpstr>Домашнее задание</vt:lpstr>
      <vt:lpstr>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Джонатан Свифт</dc:title>
  <dc:creator>админ</dc:creator>
  <cp:lastModifiedBy>Admin</cp:lastModifiedBy>
  <cp:revision>126</cp:revision>
  <dcterms:created xsi:type="dcterms:W3CDTF">2012-04-03T07:03:35Z</dcterms:created>
  <dcterms:modified xsi:type="dcterms:W3CDTF">2020-05-05T06:52:19Z</dcterms:modified>
</cp:coreProperties>
</file>