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Новая папка (2)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08"/>
            <a:ext cx="9396536" cy="7047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646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работа.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1. Вы можете взять кусочки , лоскутки ткани и сделать разные заплаты.</a:t>
            </a:r>
          </a:p>
          <a:p>
            <a:pPr algn="ctr"/>
            <a:r>
              <a:rPr lang="ru-RU" dirty="0" smtClean="0"/>
              <a:t>Удачи Вам 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/>
              <a:t>Декор «твидовые джинсы»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Метод декорирования «твидовые джинсы» - это прокладывание декоративных стежков контрастного цвета имитирующих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Новая папка (2)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Новая папка (2)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  <p:pic>
        <p:nvPicPr>
          <p:cNvPr id="3075" name="Picture 3" descr="C:\Users\User\Desktop\Новая папка (2)\img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  <p:pic>
        <p:nvPicPr>
          <p:cNvPr id="3076" name="Picture 4" descr="C:\Users\User\Desktop\Новая папка (2)\img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  <p:pic>
        <p:nvPicPr>
          <p:cNvPr id="3077" name="Picture 5" descr="C:\Users\User\Desktop\Новая папка (2)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  <p:pic>
        <p:nvPicPr>
          <p:cNvPr id="3078" name="Picture 6" descr="C:\Users\User\Desktop\Новая папка (2)\img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  <p:pic>
        <p:nvPicPr>
          <p:cNvPr id="3079" name="Picture 7" descr="C:\Users\User\Desktop\Новая папка (2)\img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Новая папка (2)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36004"/>
            <a:ext cx="9192005" cy="68940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Экран (4:3)</PresentationFormat>
  <Paragraphs>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Декор «твидовые джинсы» Метод декорирования «твидовые джинсы» - это прокладывание декоративных стежков контрастного цвета имитирующих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Практическая работа.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1</cp:revision>
  <dcterms:created xsi:type="dcterms:W3CDTF">2020-05-13T06:34:21Z</dcterms:created>
  <dcterms:modified xsi:type="dcterms:W3CDTF">2020-05-13T06:42:59Z</dcterms:modified>
</cp:coreProperties>
</file>