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61" r:id="rId7"/>
    <p:sldId id="259" r:id="rId8"/>
    <p:sldId id="263" r:id="rId9"/>
    <p:sldId id="264" r:id="rId10"/>
    <p:sldId id="258" r:id="rId11"/>
    <p:sldId id="257" r:id="rId12"/>
    <p:sldId id="262" r:id="rId13"/>
    <p:sldId id="265" r:id="rId14"/>
    <p:sldId id="271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00" autoAdjust="0"/>
  </p:normalViewPr>
  <p:slideViewPr>
    <p:cSldViewPr>
      <p:cViewPr varScale="1">
        <p:scale>
          <a:sx n="63" d="100"/>
          <a:sy n="63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34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B7A80A-CECA-493F-9722-B4A7E0DDE1FC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17CF4F-264C-4861-8EFD-E581A9F36E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568952" cy="3888432"/>
          </a:xfrm>
        </p:spPr>
        <p:txBody>
          <a:bodyPr/>
          <a:lstStyle/>
          <a:p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безударных личных окончаний глаголов в настоящем и будущем времени. Урок 2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15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08912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глагол в неопределённую форму, определите спряжение и вставьте окончание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911820"/>
              </p:ext>
            </p:extLst>
          </p:nvPr>
        </p:nvGraphicFramePr>
        <p:xfrm>
          <a:off x="179511" y="1772816"/>
          <a:ext cx="864096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936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м_ </a:t>
                      </a:r>
                      <a:r>
                        <a:rPr kumimoji="0" lang="ru-RU" sz="4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роз_т</a:t>
                      </a: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б_седу_м</a:t>
                      </a: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б_гате_шь</a:t>
                      </a: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д_жур_т</a:t>
                      </a: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ж_ла_м</a:t>
                      </a:r>
                      <a:endParaRPr kumimoji="0" lang="ru-RU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6073" y="1916832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3888" y="1916832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916832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92" y="1802290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11070" y="1772816"/>
            <a:ext cx="479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 flipH="1">
            <a:off x="323527" y="285293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б_седов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285293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33894" y="2833101"/>
            <a:ext cx="13708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00349" y="2708920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452320" y="2704419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3527" y="3717032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б_гат</a:t>
            </a:r>
            <a:r>
              <a:rPr lang="ru-RU" sz="4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66458" y="3717032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33894" y="3717032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197222" y="364502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344733" y="3645024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6073" y="4653136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д_жур</a:t>
            </a:r>
            <a:r>
              <a:rPr lang="ru-RU" sz="4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83568" y="4653136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733894" y="4653136"/>
            <a:ext cx="14141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17344" y="4581128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98851" y="457622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45798" y="5589240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ж_л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1458" y="5589240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77176" y="5589240"/>
            <a:ext cx="13708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00192" y="5517232"/>
            <a:ext cx="395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35378" y="5516093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9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5" grpId="0"/>
      <p:bldP spid="17" grpId="0"/>
      <p:bldP spid="19" grpId="0"/>
      <p:bldP spid="20" grpId="0"/>
      <p:bldP spid="22" grpId="0"/>
      <p:bldP spid="23" grpId="0"/>
      <p:bldP spid="25" grpId="0"/>
      <p:bldP spid="27" grpId="0"/>
      <p:bldP spid="28" grpId="0"/>
      <p:bldP spid="30" grpId="0"/>
      <p:bldP spid="32" grpId="0"/>
      <p:bldP spid="34" grpId="0"/>
      <p:bldP spid="35" grpId="0"/>
      <p:bldP spid="36" grpId="0"/>
      <p:bldP spid="38" grpId="0"/>
      <p:bldP spid="8" grpId="0"/>
      <p:bldP spid="10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700808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поздно се_ т, тот редко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т.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Скромность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украша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т человека.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Правда и реку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останов_т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корм_  , а лень порт_  .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гнева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  , от смеха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 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 поля не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    .</a:t>
            </a:r>
          </a:p>
          <a:p>
            <a:pPr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   , там 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   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32656"/>
            <a:ext cx="8496944" cy="95410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Спишите. Вставьте пропущенные буквы. Объясните орфограммы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92480" y="278092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-828600" y="548680"/>
            <a:ext cx="8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1700808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2280" y="1701003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2274777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8104" y="2947143"/>
            <a:ext cx="458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83163" y="3531338"/>
            <a:ext cx="7463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1645" y="3542020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97610" y="4129030"/>
            <a:ext cx="809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47323" y="4129030"/>
            <a:ext cx="88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89961" y="4733009"/>
            <a:ext cx="1034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шь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99050" y="5379851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72823" y="5379851"/>
            <a:ext cx="841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28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413402"/>
            <a:ext cx="3600400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по памяти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2924944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не 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бей, в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тит-н</a:t>
            </a:r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п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йма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9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344801"/>
            <a:ext cx="4464496" cy="5847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12687" y="1772814"/>
            <a:ext cx="6158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443533"/>
            <a:ext cx="80648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i="1" dirty="0"/>
              <a:t> 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 День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прибавля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Ярче свет…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солнце. Оно скоро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растоп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снег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Вскро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река.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Ты идёшь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полю, с радостью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слыш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песни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ручейков,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любу…  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ярким синим небом.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20272" y="1700808"/>
            <a:ext cx="6767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46284" y="2276872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27019" y="2780928"/>
            <a:ext cx="733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53943" y="393305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ишь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62599" y="393954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ешь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72600" y="162880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2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Упр.201 </a:t>
            </a:r>
            <a:r>
              <a:rPr lang="ru-RU" dirty="0" err="1" smtClean="0"/>
              <a:t>стр</a:t>
            </a:r>
            <a:r>
              <a:rPr lang="ru-RU" smtClean="0"/>
              <a:t> 99</a:t>
            </a: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88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04448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70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2040" y="140029"/>
            <a:ext cx="4211960" cy="35086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Прозвенел звонок и смолк,</a:t>
            </a:r>
            <a:endParaRPr lang="ru-RU" sz="3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Начинается урок.</a:t>
            </a:r>
            <a:endParaRPr lang="ru-RU" sz="3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Все за парты тихо сели, </a:t>
            </a:r>
            <a:endParaRPr lang="ru-RU" sz="3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меня все посмотрели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5445224"/>
            <a:ext cx="8856984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Желаю вам плодотворной работы </a:t>
            </a:r>
            <a:r>
              <a:rPr lang="ru-RU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,хорошего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настроения  на уроке!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57" y="116632"/>
            <a:ext cx="454696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5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8712968" cy="24252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Прочитайте глаголы.</a:t>
            </a:r>
            <a:endParaRPr lang="ru-RU" sz="3200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Цветёт, рисуем, поёшь, летим,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мечтает, строите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Разделите </a:t>
            </a:r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их на две группы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086420"/>
              </p:ext>
            </p:extLst>
          </p:nvPr>
        </p:nvGraphicFramePr>
        <p:xfrm>
          <a:off x="251520" y="2918636"/>
          <a:ext cx="8712968" cy="3757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420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5009"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цветёт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рисуем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5009"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поёшь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мечтает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5009"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летим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5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строите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Диагональная полоса 3"/>
          <p:cNvSpPr/>
          <p:nvPr/>
        </p:nvSpPr>
        <p:spPr>
          <a:xfrm>
            <a:off x="5946432" y="3501008"/>
            <a:ext cx="144016" cy="216024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Диагональная полоса 4"/>
          <p:cNvSpPr/>
          <p:nvPr/>
        </p:nvSpPr>
        <p:spPr>
          <a:xfrm>
            <a:off x="6306588" y="4512435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Диагональная полоса 5"/>
          <p:cNvSpPr/>
          <p:nvPr/>
        </p:nvSpPr>
        <p:spPr>
          <a:xfrm>
            <a:off x="5910428" y="5589240"/>
            <a:ext cx="72008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780928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Ударные окончания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5508" y="2780928"/>
            <a:ext cx="4428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Безударные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</a:t>
            </a:r>
          </a:p>
        </p:txBody>
      </p:sp>
    </p:spTree>
    <p:extLst>
      <p:ext uri="{BB962C8B-B14F-4D97-AF65-F5344CB8AC3E}">
        <p14:creationId xmlns:p14="http://schemas.microsoft.com/office/powerpoint/2010/main" val="62310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586941" y="908720"/>
            <a:ext cx="1164101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6646" y="3068959"/>
            <a:ext cx="7128791" cy="132343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без ошибок писать безударные окончания глаголов</a:t>
            </a:r>
          </a:p>
        </p:txBody>
      </p:sp>
    </p:spTree>
    <p:extLst>
      <p:ext uri="{BB962C8B-B14F-4D97-AF65-F5344CB8AC3E}">
        <p14:creationId xmlns:p14="http://schemas.microsoft.com/office/powerpoint/2010/main" val="57062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404664"/>
            <a:ext cx="2795573" cy="58477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урок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6622" y="1336412"/>
            <a:ext cx="6748771" cy="58477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задавать вопросы к глаголам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622" y="2245922"/>
            <a:ext cx="8850756" cy="58477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ставить глагол в неопределенную форму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6622" y="3021155"/>
            <a:ext cx="8486426" cy="1077218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безошибочно определять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</a:t>
            </a:r>
          </a:p>
          <a:p>
            <a:pPr lvl="0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глагола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622" y="4275020"/>
            <a:ext cx="7694158" cy="58477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algn="just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 все личные окончания глаголов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8184" y="5157192"/>
            <a:ext cx="8627631" cy="1077218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Отработать навык правописания  безударных окончаний глаголов</a:t>
            </a: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94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340572"/>
            <a:ext cx="5688632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Орфографическая пятиминутка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268760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В_сной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п_ля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с_ды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л_са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н_п_лня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щ_б_танием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птиц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 синя  моря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ход_т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с 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синя моря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свод_т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Море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взду_тся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бурливо,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з_кипит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4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п_дым_т</a:t>
            </a:r>
            <a:r>
              <a:rPr lang="ru-RU" alt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вой,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хлын_т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 </a:t>
            </a:r>
            <a:r>
              <a:rPr lang="ru-RU" altLang="ru-RU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б_р_г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крутой.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6609" y="1249081"/>
            <a:ext cx="4347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1517" y="1268760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58583" y="1246495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1249081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2903" y="1927952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616" y="1948055"/>
            <a:ext cx="512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64540" y="1948054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alt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05460" y="1927951"/>
            <a:ext cx="4347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46466" y="1927950"/>
            <a:ext cx="4347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627976" y="2624626"/>
            <a:ext cx="4427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300192" y="2619124"/>
            <a:ext cx="5100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80881" y="3300084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846466" y="3300083"/>
            <a:ext cx="5100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34366" y="3933056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51735" y="3933689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7182" y="4581128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54702" y="4583438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40518" y="4584020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23743" y="4603422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596336" y="4609206"/>
            <a:ext cx="4347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8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  <p:bldP spid="14" grpId="0"/>
      <p:bldP spid="15" grpId="0"/>
      <p:bldP spid="17" grpId="0"/>
      <p:bldP spid="19" grpId="0"/>
      <p:bldP spid="21" grpId="0"/>
      <p:bldP spid="23" grpId="0"/>
      <p:bldP spid="24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23480"/>
            <a:ext cx="8208912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данных глаголов образуй и запиши форму 3-го лица в настоящем времени в единственном и множественном числе. Укажи спряжение глаголов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399591"/>
              </p:ext>
            </p:extLst>
          </p:nvPr>
        </p:nvGraphicFramePr>
        <p:xfrm>
          <a:off x="215516" y="1700808"/>
          <a:ext cx="8712968" cy="46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6417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Спряжение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Ед.ч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Мн.ч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робеть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смотреть 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1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редеть</a:t>
                      </a: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4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ходить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1734">
                <a:tc>
                  <a:txBody>
                    <a:bodyPr/>
                    <a:lstStyle/>
                    <a:p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ловить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1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избирать</a:t>
                      </a: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71800" y="242088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0032" y="2433682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робе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20272" y="2418647"/>
            <a:ext cx="1575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робе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5331" y="3207965"/>
            <a:ext cx="2395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17573" y="3207964"/>
            <a:ext cx="18598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16651" y="3196931"/>
            <a:ext cx="18598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91508" y="386104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860032" y="3867599"/>
            <a:ext cx="14450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реде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18461" y="3867598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реде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67200" y="458112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982545" y="4467718"/>
            <a:ext cx="1289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</a:t>
            </a:r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112982" y="4474269"/>
            <a:ext cx="1289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20445" y="5158227"/>
            <a:ext cx="1269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982545" y="5165903"/>
            <a:ext cx="1276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лов</a:t>
            </a:r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108301" y="5158226"/>
            <a:ext cx="1276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лов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04589" y="5750678"/>
            <a:ext cx="11336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730118" y="5766022"/>
            <a:ext cx="1846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избира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831879" y="5757229"/>
            <a:ext cx="1968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избира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04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  <p:bldP spid="13" grpId="0"/>
      <p:bldP spid="14" grpId="0"/>
      <p:bldP spid="17" grpId="0"/>
      <p:bldP spid="18" grpId="0"/>
      <p:bldP spid="22" grpId="0"/>
      <p:bldP spid="23" grpId="0"/>
      <p:bldP spid="27" grpId="0"/>
      <p:bldP spid="29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132856"/>
            <a:ext cx="6336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теперь, ребята,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встать,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медленно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поднять,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Пальцы сжать, потом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разжать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вниз и так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стоять.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Наклониться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вправо, влево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Пошагать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вновь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дело.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5816" y="908720"/>
            <a:ext cx="2736304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92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916262"/>
              </p:ext>
            </p:extLst>
          </p:nvPr>
        </p:nvGraphicFramePr>
        <p:xfrm>
          <a:off x="1127618" y="740544"/>
          <a:ext cx="6360706" cy="5928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0353"/>
                <a:gridCol w="3180353"/>
              </a:tblGrid>
              <a:tr h="61797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3-е л., </a:t>
                      </a:r>
                      <a:r>
                        <a:rPr lang="ru-RU" sz="3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ед.ч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встать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поднять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разжать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стоять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наклониться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81366">
                <a:tc>
                  <a:txBody>
                    <a:bodyPr/>
                    <a:lstStyle/>
                    <a:p>
                      <a:r>
                        <a:rPr kumimoji="0" lang="ru-RU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пошагать</a:t>
                      </a:r>
                      <a:endParaRPr lang="ru-RU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16632"/>
            <a:ext cx="8856984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Измените глаголы, поставив их в форму  3 лица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9206" y="691071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н.ф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1337402"/>
            <a:ext cx="19995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46881" y="2283688"/>
            <a:ext cx="24959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подним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35996" y="3140968"/>
            <a:ext cx="2448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разожм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4400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30571" y="4022590"/>
            <a:ext cx="15285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535996" y="4941168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наклон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endParaRPr lang="ru-RU" sz="44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35996" y="5877272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пошага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65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243</TotalTime>
  <Words>430</Words>
  <Application>Microsoft Office PowerPoint</Application>
  <PresentationFormat>Экран (4:3)</PresentationFormat>
  <Paragraphs>159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Правописание безударных личных окончаний глаголов в настоящем и будущем времени. Урок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Дом.задание.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безударных личных окончаний глаголов в настоящем и будущем времени</dc:title>
  <dc:creator>admin</dc:creator>
  <cp:lastModifiedBy>DagLine</cp:lastModifiedBy>
  <cp:revision>25</cp:revision>
  <dcterms:created xsi:type="dcterms:W3CDTF">2018-04-20T16:03:46Z</dcterms:created>
  <dcterms:modified xsi:type="dcterms:W3CDTF">2020-03-26T11:08:27Z</dcterms:modified>
</cp:coreProperties>
</file>