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256" r:id="rId2"/>
    <p:sldId id="258" r:id="rId3"/>
    <p:sldId id="261" r:id="rId4"/>
    <p:sldId id="257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88" autoAdjust="0"/>
    <p:restoredTop sz="94660"/>
  </p:normalViewPr>
  <p:slideViewPr>
    <p:cSldViewPr>
      <p:cViewPr>
        <p:scale>
          <a:sx n="76" d="100"/>
          <a:sy n="76" d="100"/>
        </p:scale>
        <p:origin x="-1212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33E925-7C8D-453F-8B6F-A234A8344025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3FA725-BF60-49DA-B552-6641EC2F66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470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4F041-D1F0-4A32-AAA6-FFA4703FE242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DA1AA-37E1-43BD-A7F5-0C84C5C1F8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4F041-D1F0-4A32-AAA6-FFA4703FE242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DA1AA-37E1-43BD-A7F5-0C84C5C1F8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4F041-D1F0-4A32-AAA6-FFA4703FE242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DA1AA-37E1-43BD-A7F5-0C84C5C1F8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4F041-D1F0-4A32-AAA6-FFA4703FE242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DA1AA-37E1-43BD-A7F5-0C84C5C1F8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4F041-D1F0-4A32-AAA6-FFA4703FE242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DA1AA-37E1-43BD-A7F5-0C84C5C1F8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4F041-D1F0-4A32-AAA6-FFA4703FE242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DA1AA-37E1-43BD-A7F5-0C84C5C1F8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4F041-D1F0-4A32-AAA6-FFA4703FE242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DA1AA-37E1-43BD-A7F5-0C84C5C1F8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4F041-D1F0-4A32-AAA6-FFA4703FE242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DA1AA-37E1-43BD-A7F5-0C84C5C1F8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4F041-D1F0-4A32-AAA6-FFA4703FE242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DA1AA-37E1-43BD-A7F5-0C84C5C1F8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4F041-D1F0-4A32-AAA6-FFA4703FE242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DA1AA-37E1-43BD-A7F5-0C84C5C1F8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4F041-D1F0-4A32-AAA6-FFA4703FE242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DA1AA-37E1-43BD-A7F5-0C84C5C1F8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4F041-D1F0-4A32-AAA6-FFA4703FE242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DA1AA-37E1-43BD-A7F5-0C84C5C1F86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23042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Словарь: солдат, герой, командир, победа.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7Hb6zgfnyk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443805"/>
            <a:ext cx="7811219" cy="586551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284984"/>
            <a:ext cx="8229600" cy="1540768"/>
          </a:xfrm>
        </p:spPr>
        <p:txBody>
          <a:bodyPr/>
          <a:lstStyle/>
          <a:p>
            <a:pPr algn="ctr">
              <a:buNone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успех в битве, войне, полное поражение противника.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771800" y="2276872"/>
            <a:ext cx="39564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Победа - это</a:t>
            </a:r>
            <a:endParaRPr lang="ru-RU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4509120"/>
            <a:ext cx="8229600" cy="194421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Поздравляем с 9 Мая! 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Поздравляем с Днём Победы!</a:t>
            </a:r>
          </a:p>
          <a:p>
            <a:pPr algn="just"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2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35696" y="260648"/>
            <a:ext cx="5436096" cy="4077072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23528" y="980728"/>
            <a:ext cx="4040188" cy="855786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Единственное </a:t>
            </a:r>
            <a:b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число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7544" y="2132856"/>
            <a:ext cx="4040188" cy="35283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1л.       Я помогал</a:t>
            </a: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2л.       Ты помогал</a:t>
            </a: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3л.       Он помогал</a:t>
            </a:r>
          </a:p>
          <a:p>
            <a:pPr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  Она помогала</a:t>
            </a:r>
          </a:p>
          <a:p>
            <a:pPr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  Оно помогало</a:t>
            </a:r>
          </a:p>
          <a:p>
            <a:pPr>
              <a:buNone/>
            </a:pP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644008" y="908720"/>
            <a:ext cx="4041775" cy="107181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Множественное  число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1л.       Мы помогали</a:t>
            </a: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2л.       Вы помогали</a:t>
            </a: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3л.       Они помогали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build="p"/>
      <p:bldP spid="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395536" y="260648"/>
            <a:ext cx="8291264" cy="6408712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Помощь взрослым.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Шла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суровая война. Первого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сентября звонок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сельской школе не прозвенел. Почти все учителя ушли на фронт, а ребята работали в поле.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сентябре оно уже не цвело. На тонких стеблях качались хрупкие бубенчики. Это был лен. Дети собирали его голыми руками.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Вечером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 слабом огоньке коптилки мать перевязывала Пети ладошки чистыми тряпочками. Руки его болели. Сочилась кровь. Но ранним утром он забывал о боли. Вместе с друзьями спешил в поле к своим колоскам. Лен собрали.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Вскоре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из него сшили плащ-палатки нашим бойцам.</a:t>
            </a:r>
          </a:p>
          <a:p>
            <a:pPr>
              <a:buNone/>
            </a:pPr>
            <a:endParaRPr lang="ru-RU" spc="-3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36504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Ушли, работали, качались, собирали, болели, собрали, сшили.</a:t>
            </a:r>
          </a:p>
          <a:p>
            <a:pPr algn="just">
              <a:buNone/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        Не прозвенел, был, забывал, спешил.</a:t>
            </a:r>
          </a:p>
          <a:p>
            <a:pPr algn="just">
              <a:buNone/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        Шла, перевязывала, сочилась.</a:t>
            </a:r>
          </a:p>
          <a:p>
            <a:pPr algn="just">
              <a:buNone/>
            </a:pP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         Не цвело.</a:t>
            </a:r>
          </a:p>
          <a:p>
            <a:pPr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62248" y="2967335"/>
            <a:ext cx="641951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Домашнее задание </a:t>
            </a:r>
          </a:p>
          <a:p>
            <a:pPr algn="ctr"/>
            <a:r>
              <a:rPr lang="ru-RU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Упр.236,237 стр.112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06783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</TotalTime>
  <Words>216</Words>
  <Application>Microsoft Office PowerPoint</Application>
  <PresentationFormat>Экран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рома</dc:creator>
  <cp:lastModifiedBy>Admin</cp:lastModifiedBy>
  <cp:revision>33</cp:revision>
  <dcterms:created xsi:type="dcterms:W3CDTF">2014-04-13T17:22:19Z</dcterms:created>
  <dcterms:modified xsi:type="dcterms:W3CDTF">2020-04-17T18:39:58Z</dcterms:modified>
</cp:coreProperties>
</file>