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61" r:id="rId4"/>
    <p:sldId id="25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>
        <p:scale>
          <a:sx n="76" d="100"/>
          <a:sy n="76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3E925-7C8D-453F-8B6F-A234A834402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A725-BF60-49DA-B552-6641EC2F6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F041-D1F0-4A32-AAA6-FFA4703FE242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Словарь: солдат, герой, командир, победа.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Hb6zgfny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43805"/>
            <a:ext cx="7811219" cy="58655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1540768"/>
          </a:xfrm>
        </p:spPr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успех в битве, войне, полное поражение противника.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276872"/>
            <a:ext cx="395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Победа - это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509120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Поздравляем с 9 Мая!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Поздравляем с Днём Победы!</a:t>
            </a:r>
          </a:p>
          <a:p>
            <a:pPr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0648"/>
            <a:ext cx="5436096" cy="407707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040188" cy="855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Единственное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1л.       Я помогал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2л.       Ты помогал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3л.       Он помогал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Она помогала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Оно помогало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041775" cy="107181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Множественное  число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1л.       Мы помогали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2л.       Вы помогали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3л.       Они помогали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Помощь взрослым.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Шла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суровая война. Первого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сентября звонок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сельской школе не прозвенел. Почти все учителя ушли на фронт, а ребята работали в поле.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сентябре оно уже не цвело. На тонких стеблях качались хрупкие бубенчики. Это был лен. Дети собирали его голыми руками.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Вечером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слабом огоньке коптилки мать перевязывала Пети ладошки чистыми тряпочками. Руки его болели. Сочилась кровь. Но ранним утром он забывал о боли. Вместе с друзьями спешил в поле к своим колоскам. Лен собрали.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Вскоре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него сшили плащ-палатки нашим бойцам.</a:t>
            </a:r>
          </a:p>
          <a:p>
            <a:pPr>
              <a:buNone/>
            </a:pPr>
            <a:endParaRPr lang="ru-RU" spc="-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Ушли, работали, качались, собирали, болели, собрали, сшили.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Не прозвенел, был, забывал, спешил.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Шла, перевязывала, сочилась.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Не цвело.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2248" y="2967335"/>
            <a:ext cx="64195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Домашнее задание 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Упр.236,237 стр.112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78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216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Admin</cp:lastModifiedBy>
  <cp:revision>33</cp:revision>
  <dcterms:created xsi:type="dcterms:W3CDTF">2014-04-13T17:22:19Z</dcterms:created>
  <dcterms:modified xsi:type="dcterms:W3CDTF">2020-04-17T18:39:58Z</dcterms:modified>
</cp:coreProperties>
</file>