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56" r:id="rId2"/>
    <p:sldId id="257" r:id="rId3"/>
    <p:sldId id="258" r:id="rId4"/>
    <p:sldId id="299" r:id="rId5"/>
    <p:sldId id="259" r:id="rId6"/>
    <p:sldId id="300" r:id="rId7"/>
    <p:sldId id="260" r:id="rId8"/>
    <p:sldId id="301" r:id="rId9"/>
    <p:sldId id="267" r:id="rId10"/>
    <p:sldId id="302" r:id="rId11"/>
    <p:sldId id="272" r:id="rId12"/>
    <p:sldId id="322" r:id="rId13"/>
    <p:sldId id="273" r:id="rId14"/>
    <p:sldId id="276" r:id="rId15"/>
    <p:sldId id="274" r:id="rId16"/>
    <p:sldId id="324" r:id="rId17"/>
    <p:sldId id="297" r:id="rId18"/>
    <p:sldId id="268" r:id="rId19"/>
    <p:sldId id="269" r:id="rId20"/>
    <p:sldId id="320" r:id="rId21"/>
    <p:sldId id="270" r:id="rId22"/>
    <p:sldId id="319" r:id="rId23"/>
    <p:sldId id="323" r:id="rId24"/>
    <p:sldId id="318" r:id="rId25"/>
    <p:sldId id="303" r:id="rId26"/>
    <p:sldId id="279" r:id="rId27"/>
    <p:sldId id="304" r:id="rId28"/>
    <p:sldId id="305" r:id="rId29"/>
    <p:sldId id="306" r:id="rId30"/>
    <p:sldId id="282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283" r:id="rId41"/>
    <p:sldId id="316" r:id="rId42"/>
    <p:sldId id="284" r:id="rId43"/>
    <p:sldId id="317" r:id="rId44"/>
    <p:sldId id="326" r:id="rId45"/>
    <p:sldId id="338" r:id="rId46"/>
    <p:sldId id="339" r:id="rId47"/>
    <p:sldId id="340" r:id="rId48"/>
    <p:sldId id="325" r:id="rId49"/>
    <p:sldId id="335" r:id="rId50"/>
    <p:sldId id="336" r:id="rId51"/>
    <p:sldId id="337" r:id="rId52"/>
    <p:sldId id="327" r:id="rId53"/>
    <p:sldId id="341" r:id="rId54"/>
    <p:sldId id="342" r:id="rId55"/>
    <p:sldId id="344" r:id="rId56"/>
    <p:sldId id="345" r:id="rId57"/>
    <p:sldId id="347" r:id="rId58"/>
    <p:sldId id="348" r:id="rId59"/>
    <p:sldId id="349" r:id="rId60"/>
    <p:sldId id="356" r:id="rId61"/>
    <p:sldId id="350" r:id="rId62"/>
    <p:sldId id="360" r:id="rId63"/>
    <p:sldId id="357" r:id="rId64"/>
    <p:sldId id="359" r:id="rId65"/>
    <p:sldId id="358" r:id="rId66"/>
    <p:sldId id="365" r:id="rId67"/>
    <p:sldId id="363" r:id="rId68"/>
    <p:sldId id="367" r:id="rId69"/>
    <p:sldId id="364" r:id="rId70"/>
    <p:sldId id="366" r:id="rId71"/>
  </p:sldIdLst>
  <p:sldSz cx="9144000" cy="6858000" type="screen4x3"/>
  <p:notesSz cx="7315200" cy="9601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66" d="100"/>
          <a:sy n="66" d="100"/>
        </p:scale>
        <p:origin x="1632" y="5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8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5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12" Type="http://schemas.openxmlformats.org/officeDocument/2006/relationships/image" Target="../media/image57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11" Type="http://schemas.openxmlformats.org/officeDocument/2006/relationships/image" Target="../media/image56.wmf"/><Relationship Id="rId5" Type="http://schemas.openxmlformats.org/officeDocument/2006/relationships/image" Target="../media/image5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12" Type="http://schemas.openxmlformats.org/officeDocument/2006/relationships/image" Target="../media/image5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11" Type="http://schemas.openxmlformats.org/officeDocument/2006/relationships/image" Target="../media/image56.wmf"/><Relationship Id="rId5" Type="http://schemas.openxmlformats.org/officeDocument/2006/relationships/image" Target="../media/image5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e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e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e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e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e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e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e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e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e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e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e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e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e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e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e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e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image" Target="../media/image100.e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image" Target="../media/image100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e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e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e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e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5" Type="http://schemas.openxmlformats.org/officeDocument/2006/relationships/image" Target="../media/image116.emf"/><Relationship Id="rId4" Type="http://schemas.openxmlformats.org/officeDocument/2006/relationships/image" Target="../media/image11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5" Type="http://schemas.openxmlformats.org/officeDocument/2006/relationships/image" Target="../media/image116.emf"/><Relationship Id="rId4" Type="http://schemas.openxmlformats.org/officeDocument/2006/relationships/image" Target="../media/image115.w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image" Target="../media/image119.wmf"/><Relationship Id="rId7" Type="http://schemas.openxmlformats.org/officeDocument/2006/relationships/image" Target="../media/image123.wmf"/><Relationship Id="rId2" Type="http://schemas.openxmlformats.org/officeDocument/2006/relationships/image" Target="../media/image118.emf"/><Relationship Id="rId1" Type="http://schemas.openxmlformats.org/officeDocument/2006/relationships/image" Target="../media/image117.emf"/><Relationship Id="rId6" Type="http://schemas.openxmlformats.org/officeDocument/2006/relationships/image" Target="../media/image122.wmf"/><Relationship Id="rId5" Type="http://schemas.openxmlformats.org/officeDocument/2006/relationships/image" Target="../media/image121.wmf"/><Relationship Id="rId4" Type="http://schemas.openxmlformats.org/officeDocument/2006/relationships/image" Target="../media/image120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wmf"/><Relationship Id="rId3" Type="http://schemas.openxmlformats.org/officeDocument/2006/relationships/image" Target="../media/image119.wmf"/><Relationship Id="rId7" Type="http://schemas.openxmlformats.org/officeDocument/2006/relationships/image" Target="../media/image123.wmf"/><Relationship Id="rId2" Type="http://schemas.openxmlformats.org/officeDocument/2006/relationships/image" Target="../media/image118.emf"/><Relationship Id="rId1" Type="http://schemas.openxmlformats.org/officeDocument/2006/relationships/image" Target="../media/image117.emf"/><Relationship Id="rId6" Type="http://schemas.openxmlformats.org/officeDocument/2006/relationships/image" Target="../media/image122.wmf"/><Relationship Id="rId11" Type="http://schemas.openxmlformats.org/officeDocument/2006/relationships/image" Target="../media/image129.wmf"/><Relationship Id="rId5" Type="http://schemas.openxmlformats.org/officeDocument/2006/relationships/image" Target="../media/image125.wmf"/><Relationship Id="rId10" Type="http://schemas.openxmlformats.org/officeDocument/2006/relationships/image" Target="../media/image128.wmf"/><Relationship Id="rId4" Type="http://schemas.openxmlformats.org/officeDocument/2006/relationships/image" Target="../media/image120.wmf"/><Relationship Id="rId9" Type="http://schemas.openxmlformats.org/officeDocument/2006/relationships/image" Target="../media/image127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31.wmf"/><Relationship Id="rId1" Type="http://schemas.openxmlformats.org/officeDocument/2006/relationships/image" Target="../media/image130.e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31.wmf"/><Relationship Id="rId1" Type="http://schemas.openxmlformats.org/officeDocument/2006/relationships/image" Target="../media/image130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image" Target="../media/image133.wmf"/><Relationship Id="rId1" Type="http://schemas.openxmlformats.org/officeDocument/2006/relationships/image" Target="../media/image131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image" Target="../media/image133.wmf"/><Relationship Id="rId1" Type="http://schemas.openxmlformats.org/officeDocument/2006/relationships/image" Target="../media/image131.w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10" Type="http://schemas.openxmlformats.org/officeDocument/2006/relationships/image" Target="../media/image144.wmf"/><Relationship Id="rId4" Type="http://schemas.openxmlformats.org/officeDocument/2006/relationships/image" Target="../media/image138.wmf"/><Relationship Id="rId9" Type="http://schemas.openxmlformats.org/officeDocument/2006/relationships/image" Target="../media/image143.w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10" Type="http://schemas.openxmlformats.org/officeDocument/2006/relationships/image" Target="../media/image144.wmf"/><Relationship Id="rId4" Type="http://schemas.openxmlformats.org/officeDocument/2006/relationships/image" Target="../media/image145.wmf"/><Relationship Id="rId9" Type="http://schemas.openxmlformats.org/officeDocument/2006/relationships/image" Target="../media/image143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Relationship Id="rId4" Type="http://schemas.openxmlformats.org/officeDocument/2006/relationships/image" Target="../media/image14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Relationship Id="rId4" Type="http://schemas.openxmlformats.org/officeDocument/2006/relationships/image" Target="../media/image149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7" Type="http://schemas.openxmlformats.org/officeDocument/2006/relationships/image" Target="../media/image156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6" Type="http://schemas.openxmlformats.org/officeDocument/2006/relationships/image" Target="../media/image155.wmf"/><Relationship Id="rId5" Type="http://schemas.openxmlformats.org/officeDocument/2006/relationships/image" Target="../media/image154.wmf"/><Relationship Id="rId4" Type="http://schemas.openxmlformats.org/officeDocument/2006/relationships/image" Target="../media/image153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7" Type="http://schemas.openxmlformats.org/officeDocument/2006/relationships/image" Target="../media/image156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6" Type="http://schemas.openxmlformats.org/officeDocument/2006/relationships/image" Target="../media/image155.wmf"/><Relationship Id="rId5" Type="http://schemas.openxmlformats.org/officeDocument/2006/relationships/image" Target="../media/image154.wmf"/><Relationship Id="rId4" Type="http://schemas.openxmlformats.org/officeDocument/2006/relationships/image" Target="../media/image153.w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3" Type="http://schemas.openxmlformats.org/officeDocument/2006/relationships/image" Target="../media/image157.wmf"/><Relationship Id="rId7" Type="http://schemas.openxmlformats.org/officeDocument/2006/relationships/image" Target="../media/image161.wmf"/><Relationship Id="rId2" Type="http://schemas.openxmlformats.org/officeDocument/2006/relationships/image" Target="../media/image149.wmf"/><Relationship Id="rId1" Type="http://schemas.openxmlformats.org/officeDocument/2006/relationships/image" Target="../media/image150.wmf"/><Relationship Id="rId6" Type="http://schemas.openxmlformats.org/officeDocument/2006/relationships/image" Target="../media/image160.wmf"/><Relationship Id="rId5" Type="http://schemas.openxmlformats.org/officeDocument/2006/relationships/image" Target="../media/image159.wmf"/><Relationship Id="rId4" Type="http://schemas.openxmlformats.org/officeDocument/2006/relationships/image" Target="../media/image158.wmf"/><Relationship Id="rId9" Type="http://schemas.openxmlformats.org/officeDocument/2006/relationships/image" Target="../media/image163.w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3" Type="http://schemas.openxmlformats.org/officeDocument/2006/relationships/image" Target="../media/image164.wmf"/><Relationship Id="rId7" Type="http://schemas.openxmlformats.org/officeDocument/2006/relationships/image" Target="../media/image166.wmf"/><Relationship Id="rId2" Type="http://schemas.openxmlformats.org/officeDocument/2006/relationships/image" Target="../media/image149.wmf"/><Relationship Id="rId1" Type="http://schemas.openxmlformats.org/officeDocument/2006/relationships/image" Target="../media/image150.wmf"/><Relationship Id="rId6" Type="http://schemas.openxmlformats.org/officeDocument/2006/relationships/image" Target="../media/image160.wmf"/><Relationship Id="rId5" Type="http://schemas.openxmlformats.org/officeDocument/2006/relationships/image" Target="../media/image159.wmf"/><Relationship Id="rId4" Type="http://schemas.openxmlformats.org/officeDocument/2006/relationships/image" Target="../media/image165.wmf"/><Relationship Id="rId9" Type="http://schemas.openxmlformats.org/officeDocument/2006/relationships/image" Target="../media/image163.w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wmf"/><Relationship Id="rId13" Type="http://schemas.openxmlformats.org/officeDocument/2006/relationships/image" Target="../media/image178.wmf"/><Relationship Id="rId3" Type="http://schemas.openxmlformats.org/officeDocument/2006/relationships/image" Target="../media/image168.wmf"/><Relationship Id="rId7" Type="http://schemas.openxmlformats.org/officeDocument/2006/relationships/image" Target="../media/image172.wmf"/><Relationship Id="rId12" Type="http://schemas.openxmlformats.org/officeDocument/2006/relationships/image" Target="../media/image177.wmf"/><Relationship Id="rId2" Type="http://schemas.openxmlformats.org/officeDocument/2006/relationships/image" Target="../media/image167.wmf"/><Relationship Id="rId1" Type="http://schemas.openxmlformats.org/officeDocument/2006/relationships/image" Target="../media/image150.wmf"/><Relationship Id="rId6" Type="http://schemas.openxmlformats.org/officeDocument/2006/relationships/image" Target="../media/image171.wmf"/><Relationship Id="rId11" Type="http://schemas.openxmlformats.org/officeDocument/2006/relationships/image" Target="../media/image176.wmf"/><Relationship Id="rId5" Type="http://schemas.openxmlformats.org/officeDocument/2006/relationships/image" Target="../media/image170.wmf"/><Relationship Id="rId10" Type="http://schemas.openxmlformats.org/officeDocument/2006/relationships/image" Target="../media/image175.wmf"/><Relationship Id="rId4" Type="http://schemas.openxmlformats.org/officeDocument/2006/relationships/image" Target="../media/image169.wmf"/><Relationship Id="rId9" Type="http://schemas.openxmlformats.org/officeDocument/2006/relationships/image" Target="../media/image174.wmf"/><Relationship Id="rId14" Type="http://schemas.openxmlformats.org/officeDocument/2006/relationships/image" Target="../media/image179.w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wmf"/><Relationship Id="rId13" Type="http://schemas.openxmlformats.org/officeDocument/2006/relationships/image" Target="../media/image178.wmf"/><Relationship Id="rId3" Type="http://schemas.openxmlformats.org/officeDocument/2006/relationships/image" Target="../media/image168.wmf"/><Relationship Id="rId7" Type="http://schemas.openxmlformats.org/officeDocument/2006/relationships/image" Target="../media/image172.wmf"/><Relationship Id="rId12" Type="http://schemas.openxmlformats.org/officeDocument/2006/relationships/image" Target="../media/image177.wmf"/><Relationship Id="rId2" Type="http://schemas.openxmlformats.org/officeDocument/2006/relationships/image" Target="../media/image167.wmf"/><Relationship Id="rId1" Type="http://schemas.openxmlformats.org/officeDocument/2006/relationships/image" Target="../media/image150.wmf"/><Relationship Id="rId6" Type="http://schemas.openxmlformats.org/officeDocument/2006/relationships/image" Target="../media/image171.wmf"/><Relationship Id="rId11" Type="http://schemas.openxmlformats.org/officeDocument/2006/relationships/image" Target="../media/image176.wmf"/><Relationship Id="rId5" Type="http://schemas.openxmlformats.org/officeDocument/2006/relationships/image" Target="../media/image170.wmf"/><Relationship Id="rId10" Type="http://schemas.openxmlformats.org/officeDocument/2006/relationships/image" Target="../media/image175.wmf"/><Relationship Id="rId4" Type="http://schemas.openxmlformats.org/officeDocument/2006/relationships/image" Target="../media/image169.wmf"/><Relationship Id="rId9" Type="http://schemas.openxmlformats.org/officeDocument/2006/relationships/image" Target="../media/image174.wmf"/><Relationship Id="rId14" Type="http://schemas.openxmlformats.org/officeDocument/2006/relationships/image" Target="../media/image17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wmf"/><Relationship Id="rId1" Type="http://schemas.openxmlformats.org/officeDocument/2006/relationships/image" Target="../media/image22.emf"/><Relationship Id="rId4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6.wmf"/><Relationship Id="rId1" Type="http://schemas.openxmlformats.org/officeDocument/2006/relationships/image" Target="../media/image22.emf"/><Relationship Id="rId4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EEB383-E30C-4B01-9C46-97F45670600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5" rIns="91409" bIns="45705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30250" y="4559300"/>
            <a:ext cx="5854700" cy="4321175"/>
          </a:xfrm>
          <a:prstGeom prst="rect">
            <a:avLst/>
          </a:prstGeom>
        </p:spPr>
        <p:txBody>
          <a:bodyPr vert="horz" lIns="91409" tIns="45705" rIns="91409" bIns="4570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3FA47B-4821-49F5-B2B3-AE0740205DE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7C90D0-E1A5-4F32-BA78-EA46210ED991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5BE122-2CB3-44F1-A5E0-AA31DDB238AA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66A6220-C089-4E5E-8BDE-827AA199E965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00EA6E-5A4A-454B-B9A1-AF4450500910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ED11283-D24B-447E-A1FC-9B03123F2899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27A8D0-6256-485C-9DE1-7CA3DD6FA11F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D6FD89-2F5F-4FD7-8579-0392A5260E55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14D7E6-8AF2-4A3C-9D7C-6F3B70D4F84E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72D0B3-3132-432A-93CF-2CFB25C1EACE}" type="slidenum">
              <a:rPr lang="ru-RU" altLang="ru-RU"/>
              <a:pPr eaLnBrk="1" hangingPunct="1"/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BB7D38C-F68F-45B3-99C4-3CD93AD87F43}" type="slidenum">
              <a:rPr lang="ru-RU" altLang="ru-RU"/>
              <a:pPr eaLnBrk="1" hangingPunct="1"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195435-8B32-4CED-85F7-E30E4D0C9DE3}" type="slidenum">
              <a:rPr lang="ru-RU" altLang="ru-RU"/>
              <a:pPr eaLnBrk="1" hangingPunct="1"/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236DE5-01A0-489D-B0A4-8B01EEF60BE4}" type="slidenum">
              <a:rPr lang="ru-RU" altLang="ru-RU"/>
              <a:pPr eaLnBrk="1" hangingPunct="1"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4A5847-3B9A-4468-9853-827FE2D94C1D}" type="slidenum">
              <a:rPr lang="ru-RU" altLang="ru-RU"/>
              <a:pPr eaLnBrk="1" hangingPunct="1"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52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80F9CB-91FE-4BA3-8AE6-DC1D34894D1F}" type="slidenum">
              <a:rPr lang="ru-RU" altLang="ru-RU"/>
              <a:pPr eaLnBrk="1" hangingPunct="1"/>
              <a:t>21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00B0800-C998-4FFC-A5DA-819F15A94EB1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2C01D4E-0EEB-4BC4-90FB-5E571F7B90C3}" type="slidenum">
              <a:rPr lang="ru-RU" altLang="ru-RU"/>
              <a:pPr eaLnBrk="1" hangingPunct="1"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83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FC89CF-B1BF-421E-89DC-7C85D112D118}" type="slidenum">
              <a:rPr lang="ru-RU" altLang="ru-RU"/>
              <a:pPr eaLnBrk="1" hangingPunct="1"/>
              <a:t>24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93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67BBDF-B945-4479-80E9-FF0C6F20C833}" type="slidenum">
              <a:rPr lang="ru-RU" altLang="ru-RU"/>
              <a:pPr eaLnBrk="1" hangingPunct="1"/>
              <a:t>25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03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41DF464-D44A-42AC-A2E7-154B82904508}" type="slidenum">
              <a:rPr lang="ru-RU" altLang="ru-RU"/>
              <a:pPr eaLnBrk="1" hangingPunct="1"/>
              <a:t>26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1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8B3BC62-3CC7-4CD7-A80A-7D5369716040}" type="slidenum">
              <a:rPr lang="ru-RU" altLang="ru-RU"/>
              <a:pPr eaLnBrk="1" hangingPunct="1"/>
              <a:t>27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A67E7D-208D-47E7-8B0D-2094D4217B39}" type="slidenum">
              <a:rPr lang="ru-RU" altLang="ru-RU"/>
              <a:pPr eaLnBrk="1" hangingPunct="1"/>
              <a:t>28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34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0B5CDE2-E702-4CF2-9CCD-F634CEAD185C}" type="slidenum">
              <a:rPr lang="ru-RU" altLang="ru-RU"/>
              <a:pPr eaLnBrk="1" hangingPunct="1"/>
              <a:t>29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44B7C3-3671-4729-90E7-10480F6B5C28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44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2AEB35-8CEC-4634-8D7E-93DCC25245A9}" type="slidenum">
              <a:rPr lang="ru-RU" altLang="ru-RU"/>
              <a:pPr eaLnBrk="1" hangingPunct="1"/>
              <a:t>30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B8F363-8A8E-44D8-985D-2A11FD118E7F}" type="slidenum">
              <a:rPr lang="ru-RU" altLang="ru-RU"/>
              <a:pPr eaLnBrk="1" hangingPunct="1"/>
              <a:t>31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65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F91F69C-E9A5-4189-81C0-ED54E9E55A4F}" type="slidenum">
              <a:rPr lang="ru-RU" altLang="ru-RU"/>
              <a:pPr eaLnBrk="1" hangingPunct="1"/>
              <a:t>32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75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CE321EF-950A-4B5B-86FF-B7466CEFC998}" type="slidenum">
              <a:rPr lang="ru-RU" altLang="ru-RU"/>
              <a:pPr eaLnBrk="1" hangingPunct="1"/>
              <a:t>33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85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047999-B254-4D61-82A1-E2C6FC9004A3}" type="slidenum">
              <a:rPr lang="ru-RU" altLang="ru-RU"/>
              <a:pPr eaLnBrk="1" hangingPunct="1"/>
              <a:t>34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F8CB12-06C8-412C-A857-A8F0BE20CD55}" type="slidenum">
              <a:rPr lang="ru-RU" altLang="ru-RU"/>
              <a:pPr eaLnBrk="1" hangingPunct="1"/>
              <a:t>35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05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0A8575-42C3-4083-8091-1C10156712D5}" type="slidenum">
              <a:rPr lang="ru-RU" altLang="ru-RU"/>
              <a:pPr eaLnBrk="1" hangingPunct="1"/>
              <a:t>36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16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9FA4A7-6606-4212-9326-D3E539B48BED}" type="slidenum">
              <a:rPr lang="ru-RU" altLang="ru-RU"/>
              <a:pPr eaLnBrk="1" hangingPunct="1"/>
              <a:t>37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26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B0BF06-950A-4B2F-9502-29E9BD6B8EF7}" type="slidenum">
              <a:rPr lang="ru-RU" altLang="ru-RU"/>
              <a:pPr eaLnBrk="1" hangingPunct="1"/>
              <a:t>38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36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64D50A-F630-4711-80E9-1E156F75D3E0}" type="slidenum">
              <a:rPr lang="ru-RU" altLang="ru-RU"/>
              <a:pPr eaLnBrk="1" hangingPunct="1"/>
              <a:t>39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13C925-0F30-48A4-9A8B-05941B7552AF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4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9F211D-7405-4DB3-9A1F-532556A5671E}" type="slidenum">
              <a:rPr lang="ru-RU" altLang="ru-RU"/>
              <a:pPr eaLnBrk="1" hangingPunct="1"/>
              <a:t>40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57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1B12654-296B-4BC0-99BA-E6C0709179D2}" type="slidenum">
              <a:rPr lang="ru-RU" altLang="ru-RU"/>
              <a:pPr eaLnBrk="1" hangingPunct="1"/>
              <a:t>41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167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2626DA6-29A5-4A37-9CCA-1A92F387992F}" type="slidenum">
              <a:rPr lang="ru-RU" altLang="ru-RU"/>
              <a:pPr eaLnBrk="1" hangingPunct="1"/>
              <a:t>42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177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78CAA0-E3B1-404F-A744-357A9C313185}" type="slidenum">
              <a:rPr lang="ru-RU" altLang="ru-RU"/>
              <a:pPr eaLnBrk="1" hangingPunct="1"/>
              <a:t>43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87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618685-2FA5-404C-9579-7C7E05B154BB}" type="slidenum">
              <a:rPr lang="ru-RU" altLang="ru-RU"/>
              <a:pPr eaLnBrk="1" hangingPunct="1"/>
              <a:t>44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98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4DB2AC3-7738-4891-857E-1C00878F3C2C}" type="slidenum">
              <a:rPr lang="ru-RU" altLang="ru-RU"/>
              <a:pPr eaLnBrk="1" hangingPunct="1"/>
              <a:t>45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08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AC08C6-9272-4824-9B28-3928F46E2D85}" type="slidenum">
              <a:rPr lang="ru-RU" altLang="ru-RU"/>
              <a:pPr eaLnBrk="1" hangingPunct="1"/>
              <a:t>46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18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310B0A6-080F-4D2B-B22D-7DFB60E7C583}" type="slidenum">
              <a:rPr lang="ru-RU" altLang="ru-RU"/>
              <a:pPr eaLnBrk="1" hangingPunct="1"/>
              <a:t>47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28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CD0FBB-5A51-4069-9CA5-C13D6ED06352}" type="slidenum">
              <a:rPr lang="ru-RU" altLang="ru-RU"/>
              <a:pPr eaLnBrk="1" hangingPunct="1"/>
              <a:t>48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39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88D984-B068-4861-A87D-9987F008C2AC}" type="slidenum">
              <a:rPr lang="ru-RU" altLang="ru-RU"/>
              <a:pPr eaLnBrk="1" hangingPunct="1"/>
              <a:t>49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3D483D5-A3AF-404C-B0E1-15B9CEC77C1D}" type="slidenum">
              <a:rPr lang="ru-RU" altLang="ru-RU"/>
              <a:pPr eaLnBrk="1" hangingPunct="1"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49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D87EF5-7184-426B-A5F9-49052C3B253C}" type="slidenum">
              <a:rPr lang="ru-RU" altLang="ru-RU"/>
              <a:pPr eaLnBrk="1" hangingPunct="1"/>
              <a:t>50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59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A26AD7B-9B05-46E4-88C4-CB2C4B30F322}" type="slidenum">
              <a:rPr lang="ru-RU" altLang="ru-RU"/>
              <a:pPr eaLnBrk="1" hangingPunct="1"/>
              <a:t>51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69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E9D559C-1959-4C7A-AEF6-FEE7EA39073B}" type="slidenum">
              <a:rPr lang="ru-RU" altLang="ru-RU"/>
              <a:pPr eaLnBrk="1" hangingPunct="1"/>
              <a:t>52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80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775745-16DF-42A5-8BB3-C960426D4A00}" type="slidenum">
              <a:rPr lang="ru-RU" altLang="ru-RU"/>
              <a:pPr eaLnBrk="1" hangingPunct="1"/>
              <a:t>53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290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885EF2E-92DA-4F3D-8B97-872E404A9316}" type="slidenum">
              <a:rPr lang="ru-RU" altLang="ru-RU"/>
              <a:pPr eaLnBrk="1" hangingPunct="1"/>
              <a:t>54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00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50E84E-9AD6-46DD-8E07-55E33109D86A}" type="slidenum">
              <a:rPr lang="ru-RU" altLang="ru-RU"/>
              <a:pPr eaLnBrk="1" hangingPunct="1"/>
              <a:t>55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10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59CC5B-F18D-4568-97CE-A13AF4F6FCB2}" type="slidenum">
              <a:rPr lang="ru-RU" altLang="ru-RU"/>
              <a:pPr eaLnBrk="1" hangingPunct="1"/>
              <a:t>56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2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8F1FC8-CBD9-4896-AE58-BCB8A8D1ECF3}" type="slidenum">
              <a:rPr lang="ru-RU" altLang="ru-RU"/>
              <a:pPr eaLnBrk="1" hangingPunct="1"/>
              <a:t>57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3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3F5FD55-26B9-45E4-9069-52BAF89ED76B}" type="slidenum">
              <a:rPr lang="ru-RU" altLang="ru-RU"/>
              <a:pPr eaLnBrk="1" hangingPunct="1"/>
              <a:t>58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4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9B62E5F-34CE-401A-9335-D354D06ED922}" type="slidenum">
              <a:rPr lang="ru-RU" altLang="ru-RU"/>
              <a:pPr eaLnBrk="1" hangingPunct="1"/>
              <a:t>59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E31404-3ABD-4A7E-9BF7-E8CE92E63ADD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5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D7F295-26C3-4592-B929-5F5BBCC5AE3F}" type="slidenum">
              <a:rPr lang="ru-RU" altLang="ru-RU"/>
              <a:pPr eaLnBrk="1" hangingPunct="1"/>
              <a:t>60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6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BDFB71-151F-40EB-860C-A4258ED7A8C8}" type="slidenum">
              <a:rPr lang="ru-RU" altLang="ru-RU"/>
              <a:pPr eaLnBrk="1" hangingPunct="1"/>
              <a:t>61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7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0CC5E90-11DE-44F1-9C58-A2819756B4AE}" type="slidenum">
              <a:rPr lang="ru-RU" altLang="ru-RU"/>
              <a:pPr eaLnBrk="1" hangingPunct="1"/>
              <a:t>62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8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4C3C3B-94AC-4C9C-AF82-8504FAC0509A}" type="slidenum">
              <a:rPr lang="ru-RU" altLang="ru-RU"/>
              <a:pPr eaLnBrk="1" hangingPunct="1"/>
              <a:t>63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39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DAE1084-A3F5-489D-BA8F-0CFE64D1CC37}" type="slidenum">
              <a:rPr lang="ru-RU" altLang="ru-RU"/>
              <a:pPr eaLnBrk="1" hangingPunct="1"/>
              <a:t>64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0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E5A8E4-0283-4F7B-958F-3C122E4FC6A4}" type="slidenum">
              <a:rPr lang="ru-RU" altLang="ru-RU"/>
              <a:pPr eaLnBrk="1" hangingPunct="1"/>
              <a:t>65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1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35B920-E7BC-48AD-B3AE-FB6B4A03C58B}" type="slidenum">
              <a:rPr lang="ru-RU" altLang="ru-RU"/>
              <a:pPr eaLnBrk="1" hangingPunct="1"/>
              <a:t>66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2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9B4A7CD-57C0-474C-9D36-40986B788FF4}" type="slidenum">
              <a:rPr lang="ru-RU" altLang="ru-RU"/>
              <a:pPr eaLnBrk="1" hangingPunct="1"/>
              <a:t>67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3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2C83808-9FFF-4741-9EF7-9828C6E881E6}" type="slidenum">
              <a:rPr lang="ru-RU" altLang="ru-RU"/>
              <a:pPr eaLnBrk="1" hangingPunct="1"/>
              <a:t>68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4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372274-A45A-46D1-9565-3FF5D8170DE7}" type="slidenum">
              <a:rPr lang="ru-RU" altLang="ru-RU"/>
              <a:pPr eaLnBrk="1" hangingPunct="1"/>
              <a:t>69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21EC66E-06E0-477F-8D5E-A14C45610323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45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D3BCC1-B815-45BE-861E-C0E74875C880}" type="slidenum">
              <a:rPr lang="ru-RU" altLang="ru-RU"/>
              <a:pPr eaLnBrk="1" hangingPunct="1"/>
              <a:t>70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2BFD9D2-264C-4542-A3C9-BB29BBE70657}" type="slidenum">
              <a:rPr lang="ru-RU" altLang="ru-RU"/>
              <a:pPr eaLnBrk="1" hangingPunct="1"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FDA1220-1C06-4991-B365-C95932BC4310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7BCD-C9DE-480F-9CDB-6794E02A25F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885DE-78F0-43BE-A5AB-8EFA46B64A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45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C3FD-D877-4660-AD12-0A0AD62B175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8C541-55FD-4662-8B2A-768D480D93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682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6FD11-C693-471B-BA86-B727DD7AE3A5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123F7-33CE-44EB-8D70-CC0A171412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98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93113-7308-41B1-9E63-F7CBEB5517D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37026-D4A3-408B-9D2D-D024112C06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250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DF70B-A172-49C4-B2C8-B795122E688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0EEBE-5461-4655-9B88-35EFBE868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1088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DA0E5-A970-4AF0-AB7D-095EACA456F5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5F0677-D00F-434F-99CC-E76CF1EEE7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7208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D891-68B7-49E9-8DF6-2E91B80F64C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C29FA-DBE9-48A7-ABAA-C8A7E29EAC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155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C0573-3A78-4834-9D47-15FD30F7E25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2FB7A-C4BD-4DA5-B833-50DBA67BAC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9211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9C68E-71B0-4135-9E5D-2990D65E1AE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3A93E-89A0-4014-9808-C27D9ED6C2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345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33A05-E215-4E3D-A37B-E382AFD371E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FE311-DFE8-4481-AE38-33619969C3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27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34F7-62AE-47FA-A438-E05CE4D4833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775F5-0963-4B6D-A09C-EEFDFAC55F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856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837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7695751-DFEC-41FF-A79A-4879E65202EE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9BBAEEB3-B552-4C5C-8F51-1BE68820B85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slide" Target="slide13.xm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wmf"/><Relationship Id="rId12" Type="http://schemas.openxmlformats.org/officeDocument/2006/relationships/slide" Target="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25.wmf"/><Relationship Id="rId5" Type="http://schemas.openxmlformats.org/officeDocument/2006/relationships/image" Target="../media/image22.e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wmf"/><Relationship Id="rId12" Type="http://schemas.openxmlformats.org/officeDocument/2006/relationships/slide" Target="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27.wmf"/><Relationship Id="rId5" Type="http://schemas.openxmlformats.org/officeDocument/2006/relationships/image" Target="../media/image22.e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32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30.wmf"/><Relationship Id="rId1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13" Type="http://schemas.openxmlformats.org/officeDocument/2006/relationships/image" Target="../media/image32.w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3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55.bin"/><Relationship Id="rId4" Type="http://schemas.openxmlformats.org/officeDocument/2006/relationships/oleObject" Target="../embeddings/oleObject52.bin"/><Relationship Id="rId9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61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slide" Target="slide17.xml"/><Relationship Id="rId11" Type="http://schemas.openxmlformats.org/officeDocument/2006/relationships/oleObject" Target="../embeddings/oleObject60.bin"/><Relationship Id="rId5" Type="http://schemas.openxmlformats.org/officeDocument/2006/relationships/image" Target="../media/image33.wmf"/><Relationship Id="rId10" Type="http://schemas.openxmlformats.org/officeDocument/2006/relationships/image" Target="../media/image35.wmf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3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66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slide" Target="slide17.xml"/><Relationship Id="rId11" Type="http://schemas.openxmlformats.org/officeDocument/2006/relationships/oleObject" Target="../embeddings/oleObject65.bin"/><Relationship Id="rId5" Type="http://schemas.openxmlformats.org/officeDocument/2006/relationships/image" Target="../media/image33.wmf"/><Relationship Id="rId10" Type="http://schemas.openxmlformats.org/officeDocument/2006/relationships/image" Target="../media/image35.wmf"/><Relationship Id="rId4" Type="http://schemas.openxmlformats.org/officeDocument/2006/relationships/oleObject" Target="../embeddings/oleObject62.bin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13" Type="http://schemas.openxmlformats.org/officeDocument/2006/relationships/oleObject" Target="../embeddings/oleObject71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0.wmf"/><Relationship Id="rId12" Type="http://schemas.openxmlformats.org/officeDocument/2006/relationships/slide" Target="slide25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72.bin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7.bin"/><Relationship Id="rId9" Type="http://schemas.openxmlformats.org/officeDocument/2006/relationships/image" Target="../media/image41.wmf"/><Relationship Id="rId14" Type="http://schemas.openxmlformats.org/officeDocument/2006/relationships/image" Target="../media/image4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7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7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83.bin"/><Relationship Id="rId18" Type="http://schemas.openxmlformats.org/officeDocument/2006/relationships/image" Target="../media/image52.wmf"/><Relationship Id="rId26" Type="http://schemas.openxmlformats.org/officeDocument/2006/relationships/image" Target="../media/image56.wmf"/><Relationship Id="rId3" Type="http://schemas.openxmlformats.org/officeDocument/2006/relationships/notesSlide" Target="../notesSlides/notesSlide26.xml"/><Relationship Id="rId21" Type="http://schemas.openxmlformats.org/officeDocument/2006/relationships/oleObject" Target="../embeddings/oleObject87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85.bin"/><Relationship Id="rId25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82.bin"/><Relationship Id="rId24" Type="http://schemas.openxmlformats.org/officeDocument/2006/relationships/image" Target="../media/image55.wmf"/><Relationship Id="rId5" Type="http://schemas.openxmlformats.org/officeDocument/2006/relationships/oleObject" Target="../embeddings/oleObject79.bin"/><Relationship Id="rId15" Type="http://schemas.openxmlformats.org/officeDocument/2006/relationships/oleObject" Target="../embeddings/oleObject84.bin"/><Relationship Id="rId23" Type="http://schemas.openxmlformats.org/officeDocument/2006/relationships/oleObject" Target="../embeddings/oleObject88.bin"/><Relationship Id="rId28" Type="http://schemas.openxmlformats.org/officeDocument/2006/relationships/image" Target="../media/image57.wmf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86.bin"/><Relationship Id="rId4" Type="http://schemas.openxmlformats.org/officeDocument/2006/relationships/slide" Target="slide28.xml"/><Relationship Id="rId9" Type="http://schemas.openxmlformats.org/officeDocument/2006/relationships/oleObject" Target="../embeddings/oleObject81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Relationship Id="rId27" Type="http://schemas.openxmlformats.org/officeDocument/2006/relationships/oleObject" Target="../embeddings/oleObject9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3.bin"/><Relationship Id="rId13" Type="http://schemas.openxmlformats.org/officeDocument/2006/relationships/image" Target="../media/image50.wmf"/><Relationship Id="rId18" Type="http://schemas.openxmlformats.org/officeDocument/2006/relationships/oleObject" Target="../embeddings/oleObject98.bin"/><Relationship Id="rId26" Type="http://schemas.openxmlformats.org/officeDocument/2006/relationships/oleObject" Target="../embeddings/oleObject102.bin"/><Relationship Id="rId3" Type="http://schemas.openxmlformats.org/officeDocument/2006/relationships/notesSlide" Target="../notesSlides/notesSlide27.xml"/><Relationship Id="rId21" Type="http://schemas.openxmlformats.org/officeDocument/2006/relationships/image" Target="../media/image54.wmf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95.bin"/><Relationship Id="rId17" Type="http://schemas.openxmlformats.org/officeDocument/2006/relationships/image" Target="../media/image52.wmf"/><Relationship Id="rId25" Type="http://schemas.openxmlformats.org/officeDocument/2006/relationships/image" Target="../media/image5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7.bin"/><Relationship Id="rId20" Type="http://schemas.openxmlformats.org/officeDocument/2006/relationships/oleObject" Target="../embeddings/oleObject99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92.bin"/><Relationship Id="rId11" Type="http://schemas.openxmlformats.org/officeDocument/2006/relationships/image" Target="../media/image49.wmf"/><Relationship Id="rId24" Type="http://schemas.openxmlformats.org/officeDocument/2006/relationships/oleObject" Target="../embeddings/oleObject101.bin"/><Relationship Id="rId5" Type="http://schemas.openxmlformats.org/officeDocument/2006/relationships/image" Target="../media/image46.wmf"/><Relationship Id="rId15" Type="http://schemas.openxmlformats.org/officeDocument/2006/relationships/image" Target="../media/image51.wmf"/><Relationship Id="rId23" Type="http://schemas.openxmlformats.org/officeDocument/2006/relationships/image" Target="../media/image55.wmf"/><Relationship Id="rId10" Type="http://schemas.openxmlformats.org/officeDocument/2006/relationships/oleObject" Target="../embeddings/oleObject94.bin"/><Relationship Id="rId19" Type="http://schemas.openxmlformats.org/officeDocument/2006/relationships/image" Target="../media/image53.wmf"/><Relationship Id="rId4" Type="http://schemas.openxmlformats.org/officeDocument/2006/relationships/oleObject" Target="../embeddings/oleObject91.bin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96.bin"/><Relationship Id="rId22" Type="http://schemas.openxmlformats.org/officeDocument/2006/relationships/oleObject" Target="../embeddings/oleObject100.bin"/><Relationship Id="rId27" Type="http://schemas.openxmlformats.org/officeDocument/2006/relationships/image" Target="../media/image58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107.bin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9.emf"/><Relationship Id="rId11" Type="http://schemas.openxmlformats.org/officeDocument/2006/relationships/oleObject" Target="../embeddings/oleObject106.bin"/><Relationship Id="rId5" Type="http://schemas.openxmlformats.org/officeDocument/2006/relationships/oleObject" Target="../embeddings/oleObject103.bin"/><Relationship Id="rId10" Type="http://schemas.openxmlformats.org/officeDocument/2006/relationships/image" Target="../media/image61.wmf"/><Relationship Id="rId4" Type="http://schemas.openxmlformats.org/officeDocument/2006/relationships/slide" Target="slide30.xml"/><Relationship Id="rId9" Type="http://schemas.openxmlformats.org/officeDocument/2006/relationships/oleObject" Target="../embeddings/oleObject105.bin"/><Relationship Id="rId14" Type="http://schemas.openxmlformats.org/officeDocument/2006/relationships/image" Target="../media/image63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13" Type="http://schemas.openxmlformats.org/officeDocument/2006/relationships/image" Target="../media/image63.wmf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1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09.bin"/><Relationship Id="rId11" Type="http://schemas.openxmlformats.org/officeDocument/2006/relationships/image" Target="../media/image62.wmf"/><Relationship Id="rId5" Type="http://schemas.openxmlformats.org/officeDocument/2006/relationships/image" Target="../media/image59.emf"/><Relationship Id="rId10" Type="http://schemas.openxmlformats.org/officeDocument/2006/relationships/oleObject" Target="../embeddings/oleObject111.bin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6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10" Type="http://schemas.openxmlformats.org/officeDocument/2006/relationships/slide" Target="slide5.xml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117.bin"/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114.bin"/><Relationship Id="rId12" Type="http://schemas.openxmlformats.org/officeDocument/2006/relationships/image" Target="../media/image6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4.emf"/><Relationship Id="rId11" Type="http://schemas.openxmlformats.org/officeDocument/2006/relationships/oleObject" Target="../embeddings/oleObject116.bin"/><Relationship Id="rId5" Type="http://schemas.openxmlformats.org/officeDocument/2006/relationships/oleObject" Target="../embeddings/oleObject113.bin"/><Relationship Id="rId10" Type="http://schemas.openxmlformats.org/officeDocument/2006/relationships/image" Target="../media/image66.wmf"/><Relationship Id="rId4" Type="http://schemas.openxmlformats.org/officeDocument/2006/relationships/slide" Target="slide32.xml"/><Relationship Id="rId9" Type="http://schemas.openxmlformats.org/officeDocument/2006/relationships/oleObject" Target="../embeddings/oleObject115.bin"/><Relationship Id="rId14" Type="http://schemas.openxmlformats.org/officeDocument/2006/relationships/image" Target="../media/image68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13" Type="http://schemas.openxmlformats.org/officeDocument/2006/relationships/image" Target="../media/image68.wmf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1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9.bin"/><Relationship Id="rId11" Type="http://schemas.openxmlformats.org/officeDocument/2006/relationships/image" Target="../media/image67.wmf"/><Relationship Id="rId5" Type="http://schemas.openxmlformats.org/officeDocument/2006/relationships/image" Target="../media/image64.emf"/><Relationship Id="rId10" Type="http://schemas.openxmlformats.org/officeDocument/2006/relationships/oleObject" Target="../embeddings/oleObject121.bin"/><Relationship Id="rId4" Type="http://schemas.openxmlformats.org/officeDocument/2006/relationships/oleObject" Target="../embeddings/oleObject118.bin"/><Relationship Id="rId9" Type="http://schemas.openxmlformats.org/officeDocument/2006/relationships/image" Target="../media/image66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127.bin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124.bin"/><Relationship Id="rId12" Type="http://schemas.openxmlformats.org/officeDocument/2006/relationships/image" Target="../media/image7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126.bin"/><Relationship Id="rId5" Type="http://schemas.openxmlformats.org/officeDocument/2006/relationships/oleObject" Target="../embeddings/oleObject123.bin"/><Relationship Id="rId10" Type="http://schemas.openxmlformats.org/officeDocument/2006/relationships/image" Target="../media/image71.wmf"/><Relationship Id="rId4" Type="http://schemas.openxmlformats.org/officeDocument/2006/relationships/slide" Target="slide34.xml"/><Relationship Id="rId9" Type="http://schemas.openxmlformats.org/officeDocument/2006/relationships/oleObject" Target="../embeddings/oleObject125.bin"/><Relationship Id="rId14" Type="http://schemas.openxmlformats.org/officeDocument/2006/relationships/image" Target="../media/image73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0.bin"/><Relationship Id="rId13" Type="http://schemas.openxmlformats.org/officeDocument/2006/relationships/image" Target="../media/image73.wmf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1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29.bin"/><Relationship Id="rId11" Type="http://schemas.openxmlformats.org/officeDocument/2006/relationships/image" Target="../media/image72.wmf"/><Relationship Id="rId5" Type="http://schemas.openxmlformats.org/officeDocument/2006/relationships/image" Target="../media/image69.emf"/><Relationship Id="rId10" Type="http://schemas.openxmlformats.org/officeDocument/2006/relationships/oleObject" Target="../embeddings/oleObject131.bin"/><Relationship Id="rId4" Type="http://schemas.openxmlformats.org/officeDocument/2006/relationships/oleObject" Target="../embeddings/oleObject128.bin"/><Relationship Id="rId9" Type="http://schemas.openxmlformats.org/officeDocument/2006/relationships/image" Target="../media/image71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oleObject" Target="../embeddings/oleObject137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134.bin"/><Relationship Id="rId12" Type="http://schemas.openxmlformats.org/officeDocument/2006/relationships/image" Target="../media/image7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4.emf"/><Relationship Id="rId11" Type="http://schemas.openxmlformats.org/officeDocument/2006/relationships/oleObject" Target="../embeddings/oleObject136.bin"/><Relationship Id="rId5" Type="http://schemas.openxmlformats.org/officeDocument/2006/relationships/oleObject" Target="../embeddings/oleObject133.bin"/><Relationship Id="rId10" Type="http://schemas.openxmlformats.org/officeDocument/2006/relationships/image" Target="../media/image76.wmf"/><Relationship Id="rId4" Type="http://schemas.openxmlformats.org/officeDocument/2006/relationships/slide" Target="slide36.xml"/><Relationship Id="rId9" Type="http://schemas.openxmlformats.org/officeDocument/2006/relationships/oleObject" Target="../embeddings/oleObject135.bin"/><Relationship Id="rId14" Type="http://schemas.openxmlformats.org/officeDocument/2006/relationships/image" Target="../media/image78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0.bin"/><Relationship Id="rId13" Type="http://schemas.openxmlformats.org/officeDocument/2006/relationships/image" Target="../media/image78.wmf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75.wmf"/><Relationship Id="rId12" Type="http://schemas.openxmlformats.org/officeDocument/2006/relationships/oleObject" Target="../embeddings/oleObject1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39.bin"/><Relationship Id="rId11" Type="http://schemas.openxmlformats.org/officeDocument/2006/relationships/image" Target="../media/image77.wmf"/><Relationship Id="rId5" Type="http://schemas.openxmlformats.org/officeDocument/2006/relationships/image" Target="../media/image74.emf"/><Relationship Id="rId10" Type="http://schemas.openxmlformats.org/officeDocument/2006/relationships/oleObject" Target="../embeddings/oleObject141.bin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76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oleObject" Target="../embeddings/oleObject147.bin"/><Relationship Id="rId3" Type="http://schemas.openxmlformats.org/officeDocument/2006/relationships/notesSlide" Target="../notesSlides/notesSlide36.xml"/><Relationship Id="rId7" Type="http://schemas.openxmlformats.org/officeDocument/2006/relationships/oleObject" Target="../embeddings/oleObject144.bin"/><Relationship Id="rId12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79.emf"/><Relationship Id="rId11" Type="http://schemas.openxmlformats.org/officeDocument/2006/relationships/oleObject" Target="../embeddings/oleObject146.bin"/><Relationship Id="rId5" Type="http://schemas.openxmlformats.org/officeDocument/2006/relationships/oleObject" Target="../embeddings/oleObject143.bin"/><Relationship Id="rId10" Type="http://schemas.openxmlformats.org/officeDocument/2006/relationships/image" Target="../media/image81.wmf"/><Relationship Id="rId4" Type="http://schemas.openxmlformats.org/officeDocument/2006/relationships/slide" Target="slide38.xml"/><Relationship Id="rId9" Type="http://schemas.openxmlformats.org/officeDocument/2006/relationships/oleObject" Target="../embeddings/oleObject145.bin"/><Relationship Id="rId14" Type="http://schemas.openxmlformats.org/officeDocument/2006/relationships/image" Target="../media/image83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0.bin"/><Relationship Id="rId13" Type="http://schemas.openxmlformats.org/officeDocument/2006/relationships/image" Target="../media/image83.wmf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1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49.bin"/><Relationship Id="rId11" Type="http://schemas.openxmlformats.org/officeDocument/2006/relationships/image" Target="../media/image82.wmf"/><Relationship Id="rId5" Type="http://schemas.openxmlformats.org/officeDocument/2006/relationships/image" Target="../media/image79.emf"/><Relationship Id="rId10" Type="http://schemas.openxmlformats.org/officeDocument/2006/relationships/oleObject" Target="../embeddings/oleObject151.bin"/><Relationship Id="rId4" Type="http://schemas.openxmlformats.org/officeDocument/2006/relationships/oleObject" Target="../embeddings/oleObject148.bin"/><Relationship Id="rId9" Type="http://schemas.openxmlformats.org/officeDocument/2006/relationships/image" Target="../media/image81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157.bin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8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84.emf"/><Relationship Id="rId11" Type="http://schemas.openxmlformats.org/officeDocument/2006/relationships/oleObject" Target="../embeddings/oleObject156.bin"/><Relationship Id="rId5" Type="http://schemas.openxmlformats.org/officeDocument/2006/relationships/oleObject" Target="../embeddings/oleObject153.bin"/><Relationship Id="rId10" Type="http://schemas.openxmlformats.org/officeDocument/2006/relationships/image" Target="../media/image86.wmf"/><Relationship Id="rId4" Type="http://schemas.openxmlformats.org/officeDocument/2006/relationships/slide" Target="slide40.xml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88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13" Type="http://schemas.openxmlformats.org/officeDocument/2006/relationships/image" Target="../media/image88.wmf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85.wmf"/><Relationship Id="rId12" Type="http://schemas.openxmlformats.org/officeDocument/2006/relationships/oleObject" Target="../embeddings/oleObject1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59.bin"/><Relationship Id="rId11" Type="http://schemas.openxmlformats.org/officeDocument/2006/relationships/image" Target="../media/image87.wmf"/><Relationship Id="rId5" Type="http://schemas.openxmlformats.org/officeDocument/2006/relationships/image" Target="../media/image84.emf"/><Relationship Id="rId10" Type="http://schemas.openxmlformats.org/officeDocument/2006/relationships/oleObject" Target="../embeddings/oleObject161.bin"/><Relationship Id="rId4" Type="http://schemas.openxmlformats.org/officeDocument/2006/relationships/oleObject" Target="../embeddings/oleObject158.bin"/><Relationship Id="rId9" Type="http://schemas.openxmlformats.org/officeDocument/2006/relationships/image" Target="../media/image8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13" Type="http://schemas.openxmlformats.org/officeDocument/2006/relationships/image" Target="../media/image93.wmf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90.emf"/><Relationship Id="rId12" Type="http://schemas.openxmlformats.org/officeDocument/2006/relationships/oleObject" Target="../embeddings/oleObject167.bin"/><Relationship Id="rId2" Type="http://schemas.openxmlformats.org/officeDocument/2006/relationships/slideLayout" Target="../slideLayouts/slideLayout7.xml"/><Relationship Id="rId16" Type="http://schemas.openxmlformats.org/officeDocument/2006/relationships/slide" Target="slide4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64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5" Type="http://schemas.openxmlformats.org/officeDocument/2006/relationships/image" Target="../media/image94.wmf"/><Relationship Id="rId10" Type="http://schemas.openxmlformats.org/officeDocument/2006/relationships/oleObject" Target="../embeddings/oleObject166.bin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168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1.bin"/><Relationship Id="rId13" Type="http://schemas.openxmlformats.org/officeDocument/2006/relationships/image" Target="../media/image93.wmf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90.emf"/><Relationship Id="rId12" Type="http://schemas.openxmlformats.org/officeDocument/2006/relationships/oleObject" Target="../embeddings/oleObject1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70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5" Type="http://schemas.openxmlformats.org/officeDocument/2006/relationships/image" Target="../media/image94.wmf"/><Relationship Id="rId10" Type="http://schemas.openxmlformats.org/officeDocument/2006/relationships/oleObject" Target="../embeddings/oleObject172.bin"/><Relationship Id="rId4" Type="http://schemas.openxmlformats.org/officeDocument/2006/relationships/oleObject" Target="../embeddings/oleObject169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174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7.bin"/><Relationship Id="rId13" Type="http://schemas.openxmlformats.org/officeDocument/2006/relationships/image" Target="../media/image99.wmf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96.wmf"/><Relationship Id="rId12" Type="http://schemas.openxmlformats.org/officeDocument/2006/relationships/oleObject" Target="../embeddings/oleObject1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76.bin"/><Relationship Id="rId11" Type="http://schemas.openxmlformats.org/officeDocument/2006/relationships/image" Target="../media/image98.wmf"/><Relationship Id="rId5" Type="http://schemas.openxmlformats.org/officeDocument/2006/relationships/image" Target="../media/image95.emf"/><Relationship Id="rId10" Type="http://schemas.openxmlformats.org/officeDocument/2006/relationships/oleObject" Target="../embeddings/oleObject178.bin"/><Relationship Id="rId4" Type="http://schemas.openxmlformats.org/officeDocument/2006/relationships/oleObject" Target="../embeddings/oleObject175.bin"/><Relationship Id="rId9" Type="http://schemas.openxmlformats.org/officeDocument/2006/relationships/image" Target="../media/image97.wmf"/><Relationship Id="rId1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2.bin"/><Relationship Id="rId13" Type="http://schemas.openxmlformats.org/officeDocument/2006/relationships/image" Target="../media/image99.wmf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96.wmf"/><Relationship Id="rId12" Type="http://schemas.openxmlformats.org/officeDocument/2006/relationships/oleObject" Target="../embeddings/oleObject1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81.bin"/><Relationship Id="rId11" Type="http://schemas.openxmlformats.org/officeDocument/2006/relationships/image" Target="../media/image98.wmf"/><Relationship Id="rId5" Type="http://schemas.openxmlformats.org/officeDocument/2006/relationships/image" Target="../media/image95.emf"/><Relationship Id="rId10" Type="http://schemas.openxmlformats.org/officeDocument/2006/relationships/oleObject" Target="../embeddings/oleObject183.bin"/><Relationship Id="rId4" Type="http://schemas.openxmlformats.org/officeDocument/2006/relationships/oleObject" Target="../embeddings/oleObject180.bin"/><Relationship Id="rId9" Type="http://schemas.openxmlformats.org/officeDocument/2006/relationships/image" Target="../media/image97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86.bin"/><Relationship Id="rId5" Type="http://schemas.openxmlformats.org/officeDocument/2006/relationships/image" Target="../media/image100.emf"/><Relationship Id="rId4" Type="http://schemas.openxmlformats.org/officeDocument/2006/relationships/oleObject" Target="../embeddings/oleObject185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188.bin"/><Relationship Id="rId5" Type="http://schemas.openxmlformats.org/officeDocument/2006/relationships/image" Target="../media/image100.emf"/><Relationship Id="rId4" Type="http://schemas.openxmlformats.org/officeDocument/2006/relationships/oleObject" Target="../embeddings/oleObject187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1.bin"/><Relationship Id="rId13" Type="http://schemas.openxmlformats.org/officeDocument/2006/relationships/image" Target="../media/image106.wmf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103.wmf"/><Relationship Id="rId12" Type="http://schemas.openxmlformats.org/officeDocument/2006/relationships/oleObject" Target="../embeddings/oleObject19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90.bin"/><Relationship Id="rId11" Type="http://schemas.openxmlformats.org/officeDocument/2006/relationships/image" Target="../media/image105.wmf"/><Relationship Id="rId5" Type="http://schemas.openxmlformats.org/officeDocument/2006/relationships/image" Target="../media/image102.emf"/><Relationship Id="rId10" Type="http://schemas.openxmlformats.org/officeDocument/2006/relationships/oleObject" Target="../embeddings/oleObject192.bin"/><Relationship Id="rId4" Type="http://schemas.openxmlformats.org/officeDocument/2006/relationships/oleObject" Target="../embeddings/oleObject189.bin"/><Relationship Id="rId9" Type="http://schemas.openxmlformats.org/officeDocument/2006/relationships/image" Target="../media/image104.wmf"/><Relationship Id="rId14" Type="http://schemas.openxmlformats.org/officeDocument/2006/relationships/slide" Target="slide4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6.bin"/><Relationship Id="rId13" Type="http://schemas.openxmlformats.org/officeDocument/2006/relationships/image" Target="../media/image106.wmf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103.wmf"/><Relationship Id="rId12" Type="http://schemas.openxmlformats.org/officeDocument/2006/relationships/oleObject" Target="../embeddings/oleObject1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95.bin"/><Relationship Id="rId11" Type="http://schemas.openxmlformats.org/officeDocument/2006/relationships/image" Target="../media/image105.wmf"/><Relationship Id="rId5" Type="http://schemas.openxmlformats.org/officeDocument/2006/relationships/image" Target="../media/image102.emf"/><Relationship Id="rId10" Type="http://schemas.openxmlformats.org/officeDocument/2006/relationships/oleObject" Target="../embeddings/oleObject197.bin"/><Relationship Id="rId4" Type="http://schemas.openxmlformats.org/officeDocument/2006/relationships/oleObject" Target="../embeddings/oleObject194.bin"/><Relationship Id="rId9" Type="http://schemas.openxmlformats.org/officeDocument/2006/relationships/image" Target="../media/image104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1.bin"/><Relationship Id="rId13" Type="http://schemas.openxmlformats.org/officeDocument/2006/relationships/image" Target="../media/image111.wmf"/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108.wmf"/><Relationship Id="rId12" Type="http://schemas.openxmlformats.org/officeDocument/2006/relationships/oleObject" Target="../embeddings/oleObject20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200.bin"/><Relationship Id="rId11" Type="http://schemas.openxmlformats.org/officeDocument/2006/relationships/image" Target="../media/image110.wmf"/><Relationship Id="rId5" Type="http://schemas.openxmlformats.org/officeDocument/2006/relationships/image" Target="../media/image107.emf"/><Relationship Id="rId10" Type="http://schemas.openxmlformats.org/officeDocument/2006/relationships/oleObject" Target="../embeddings/oleObject202.bin"/><Relationship Id="rId4" Type="http://schemas.openxmlformats.org/officeDocument/2006/relationships/oleObject" Target="../embeddings/oleObject199.bin"/><Relationship Id="rId9" Type="http://schemas.openxmlformats.org/officeDocument/2006/relationships/image" Target="../media/image109.wmf"/><Relationship Id="rId1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6.bin"/><Relationship Id="rId13" Type="http://schemas.openxmlformats.org/officeDocument/2006/relationships/image" Target="../media/image111.wmf"/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108.wmf"/><Relationship Id="rId12" Type="http://schemas.openxmlformats.org/officeDocument/2006/relationships/oleObject" Target="../embeddings/oleObject2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205.bin"/><Relationship Id="rId11" Type="http://schemas.openxmlformats.org/officeDocument/2006/relationships/image" Target="../media/image110.wmf"/><Relationship Id="rId5" Type="http://schemas.openxmlformats.org/officeDocument/2006/relationships/image" Target="../media/image107.emf"/><Relationship Id="rId10" Type="http://schemas.openxmlformats.org/officeDocument/2006/relationships/oleObject" Target="../embeddings/oleObject207.bin"/><Relationship Id="rId4" Type="http://schemas.openxmlformats.org/officeDocument/2006/relationships/oleObject" Target="../embeddings/oleObject204.bin"/><Relationship Id="rId9" Type="http://schemas.openxmlformats.org/officeDocument/2006/relationships/image" Target="../media/image10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14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9.wmf"/><Relationship Id="rId24" Type="http://schemas.openxmlformats.org/officeDocument/2006/relationships/slide" Target="slide7.xml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1.bin"/><Relationship Id="rId13" Type="http://schemas.openxmlformats.org/officeDocument/2006/relationships/image" Target="../media/image116.emf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113.wmf"/><Relationship Id="rId12" Type="http://schemas.openxmlformats.org/officeDocument/2006/relationships/oleObject" Target="../embeddings/oleObject2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210.bin"/><Relationship Id="rId11" Type="http://schemas.openxmlformats.org/officeDocument/2006/relationships/image" Target="../media/image115.wmf"/><Relationship Id="rId5" Type="http://schemas.openxmlformats.org/officeDocument/2006/relationships/image" Target="../media/image112.wmf"/><Relationship Id="rId10" Type="http://schemas.openxmlformats.org/officeDocument/2006/relationships/oleObject" Target="../embeddings/oleObject212.bin"/><Relationship Id="rId4" Type="http://schemas.openxmlformats.org/officeDocument/2006/relationships/oleObject" Target="../embeddings/oleObject209.bin"/><Relationship Id="rId9" Type="http://schemas.openxmlformats.org/officeDocument/2006/relationships/image" Target="../media/image114.wmf"/><Relationship Id="rId14" Type="http://schemas.openxmlformats.org/officeDocument/2006/relationships/slide" Target="slide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6.bin"/><Relationship Id="rId13" Type="http://schemas.openxmlformats.org/officeDocument/2006/relationships/image" Target="../media/image116.emf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13.wmf"/><Relationship Id="rId12" Type="http://schemas.openxmlformats.org/officeDocument/2006/relationships/oleObject" Target="../embeddings/oleObject2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215.bin"/><Relationship Id="rId11" Type="http://schemas.openxmlformats.org/officeDocument/2006/relationships/image" Target="../media/image115.wmf"/><Relationship Id="rId5" Type="http://schemas.openxmlformats.org/officeDocument/2006/relationships/image" Target="../media/image112.wmf"/><Relationship Id="rId10" Type="http://schemas.openxmlformats.org/officeDocument/2006/relationships/oleObject" Target="../embeddings/oleObject217.bin"/><Relationship Id="rId4" Type="http://schemas.openxmlformats.org/officeDocument/2006/relationships/oleObject" Target="../embeddings/oleObject214.bin"/><Relationship Id="rId9" Type="http://schemas.openxmlformats.org/officeDocument/2006/relationships/image" Target="../media/image114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1.bin"/><Relationship Id="rId13" Type="http://schemas.openxmlformats.org/officeDocument/2006/relationships/oleObject" Target="../embeddings/oleObject224.bin"/><Relationship Id="rId18" Type="http://schemas.openxmlformats.org/officeDocument/2006/relationships/image" Target="../media/image123.wmf"/><Relationship Id="rId3" Type="http://schemas.openxmlformats.org/officeDocument/2006/relationships/notesSlide" Target="../notesSlides/notesSlide52.xml"/><Relationship Id="rId21" Type="http://schemas.openxmlformats.org/officeDocument/2006/relationships/oleObject" Target="../embeddings/oleObject228.bin"/><Relationship Id="rId7" Type="http://schemas.openxmlformats.org/officeDocument/2006/relationships/image" Target="../media/image118.emf"/><Relationship Id="rId12" Type="http://schemas.openxmlformats.org/officeDocument/2006/relationships/image" Target="../media/image120.wmf"/><Relationship Id="rId17" Type="http://schemas.openxmlformats.org/officeDocument/2006/relationships/oleObject" Target="../embeddings/oleObject2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2.wmf"/><Relationship Id="rId20" Type="http://schemas.openxmlformats.org/officeDocument/2006/relationships/image" Target="../media/image124.wmf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220.bin"/><Relationship Id="rId11" Type="http://schemas.openxmlformats.org/officeDocument/2006/relationships/oleObject" Target="../embeddings/oleObject223.bin"/><Relationship Id="rId24" Type="http://schemas.openxmlformats.org/officeDocument/2006/relationships/slide" Target="slide54.xml"/><Relationship Id="rId5" Type="http://schemas.openxmlformats.org/officeDocument/2006/relationships/image" Target="../media/image117.emf"/><Relationship Id="rId15" Type="http://schemas.openxmlformats.org/officeDocument/2006/relationships/oleObject" Target="../embeddings/oleObject225.bin"/><Relationship Id="rId23" Type="http://schemas.openxmlformats.org/officeDocument/2006/relationships/oleObject" Target="../embeddings/oleObject230.bin"/><Relationship Id="rId10" Type="http://schemas.openxmlformats.org/officeDocument/2006/relationships/oleObject" Target="../embeddings/oleObject222.bin"/><Relationship Id="rId19" Type="http://schemas.openxmlformats.org/officeDocument/2006/relationships/oleObject" Target="../embeddings/oleObject227.bin"/><Relationship Id="rId4" Type="http://schemas.openxmlformats.org/officeDocument/2006/relationships/oleObject" Target="../embeddings/oleObject219.bin"/><Relationship Id="rId9" Type="http://schemas.openxmlformats.org/officeDocument/2006/relationships/image" Target="../media/image119.wmf"/><Relationship Id="rId14" Type="http://schemas.openxmlformats.org/officeDocument/2006/relationships/image" Target="../media/image121.wmf"/><Relationship Id="rId22" Type="http://schemas.openxmlformats.org/officeDocument/2006/relationships/oleObject" Target="../embeddings/oleObject229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3.bin"/><Relationship Id="rId13" Type="http://schemas.openxmlformats.org/officeDocument/2006/relationships/oleObject" Target="../embeddings/oleObject236.bin"/><Relationship Id="rId18" Type="http://schemas.openxmlformats.org/officeDocument/2006/relationships/image" Target="../media/image123.wmf"/><Relationship Id="rId26" Type="http://schemas.openxmlformats.org/officeDocument/2006/relationships/image" Target="../media/image129.wmf"/><Relationship Id="rId3" Type="http://schemas.openxmlformats.org/officeDocument/2006/relationships/notesSlide" Target="../notesSlides/notesSlide53.xml"/><Relationship Id="rId21" Type="http://schemas.openxmlformats.org/officeDocument/2006/relationships/oleObject" Target="../embeddings/oleObject240.bin"/><Relationship Id="rId7" Type="http://schemas.openxmlformats.org/officeDocument/2006/relationships/image" Target="../media/image118.emf"/><Relationship Id="rId12" Type="http://schemas.openxmlformats.org/officeDocument/2006/relationships/image" Target="../media/image120.wmf"/><Relationship Id="rId17" Type="http://schemas.openxmlformats.org/officeDocument/2006/relationships/oleObject" Target="../embeddings/oleObject238.bin"/><Relationship Id="rId25" Type="http://schemas.openxmlformats.org/officeDocument/2006/relationships/oleObject" Target="../embeddings/oleObject24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2.wmf"/><Relationship Id="rId20" Type="http://schemas.openxmlformats.org/officeDocument/2006/relationships/image" Target="../media/image126.wmf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232.bin"/><Relationship Id="rId11" Type="http://schemas.openxmlformats.org/officeDocument/2006/relationships/oleObject" Target="../embeddings/oleObject235.bin"/><Relationship Id="rId24" Type="http://schemas.openxmlformats.org/officeDocument/2006/relationships/image" Target="../media/image128.wmf"/><Relationship Id="rId5" Type="http://schemas.openxmlformats.org/officeDocument/2006/relationships/image" Target="../media/image117.emf"/><Relationship Id="rId15" Type="http://schemas.openxmlformats.org/officeDocument/2006/relationships/oleObject" Target="../embeddings/oleObject237.bin"/><Relationship Id="rId23" Type="http://schemas.openxmlformats.org/officeDocument/2006/relationships/oleObject" Target="../embeddings/oleObject241.bin"/><Relationship Id="rId10" Type="http://schemas.openxmlformats.org/officeDocument/2006/relationships/oleObject" Target="../embeddings/oleObject234.bin"/><Relationship Id="rId19" Type="http://schemas.openxmlformats.org/officeDocument/2006/relationships/oleObject" Target="../embeddings/oleObject239.bin"/><Relationship Id="rId4" Type="http://schemas.openxmlformats.org/officeDocument/2006/relationships/oleObject" Target="../embeddings/oleObject231.bin"/><Relationship Id="rId9" Type="http://schemas.openxmlformats.org/officeDocument/2006/relationships/image" Target="../media/image119.wmf"/><Relationship Id="rId14" Type="http://schemas.openxmlformats.org/officeDocument/2006/relationships/image" Target="../media/image125.wmf"/><Relationship Id="rId22" Type="http://schemas.openxmlformats.org/officeDocument/2006/relationships/image" Target="../media/image127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5.bin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1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244.bin"/><Relationship Id="rId5" Type="http://schemas.openxmlformats.org/officeDocument/2006/relationships/image" Target="../media/image130.emf"/><Relationship Id="rId10" Type="http://schemas.openxmlformats.org/officeDocument/2006/relationships/slide" Target="slide56.xml"/><Relationship Id="rId4" Type="http://schemas.openxmlformats.org/officeDocument/2006/relationships/oleObject" Target="../embeddings/oleObject243.bin"/><Relationship Id="rId9" Type="http://schemas.openxmlformats.org/officeDocument/2006/relationships/image" Target="../media/image132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8.bin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1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247.bin"/><Relationship Id="rId5" Type="http://schemas.openxmlformats.org/officeDocument/2006/relationships/image" Target="../media/image130.emf"/><Relationship Id="rId4" Type="http://schemas.openxmlformats.org/officeDocument/2006/relationships/oleObject" Target="../embeddings/oleObject246.bin"/><Relationship Id="rId9" Type="http://schemas.openxmlformats.org/officeDocument/2006/relationships/image" Target="../media/image132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1.bin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1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250.bin"/><Relationship Id="rId5" Type="http://schemas.openxmlformats.org/officeDocument/2006/relationships/image" Target="../media/image131.wmf"/><Relationship Id="rId10" Type="http://schemas.openxmlformats.org/officeDocument/2006/relationships/slide" Target="slide58.xml"/><Relationship Id="rId4" Type="http://schemas.openxmlformats.org/officeDocument/2006/relationships/oleObject" Target="../embeddings/oleObject249.bin"/><Relationship Id="rId9" Type="http://schemas.openxmlformats.org/officeDocument/2006/relationships/image" Target="../media/image134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4.bin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1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253.bin"/><Relationship Id="rId5" Type="http://schemas.openxmlformats.org/officeDocument/2006/relationships/image" Target="../media/image131.wmf"/><Relationship Id="rId4" Type="http://schemas.openxmlformats.org/officeDocument/2006/relationships/oleObject" Target="../embeddings/oleObject252.bin"/><Relationship Id="rId9" Type="http://schemas.openxmlformats.org/officeDocument/2006/relationships/image" Target="../media/image134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14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13" Type="http://schemas.openxmlformats.org/officeDocument/2006/relationships/oleObject" Target="../embeddings/oleObject259.bin"/><Relationship Id="rId18" Type="http://schemas.openxmlformats.org/officeDocument/2006/relationships/image" Target="../media/image141.wmf"/><Relationship Id="rId3" Type="http://schemas.openxmlformats.org/officeDocument/2006/relationships/notesSlide" Target="../notesSlides/notesSlide61.xml"/><Relationship Id="rId21" Type="http://schemas.openxmlformats.org/officeDocument/2006/relationships/oleObject" Target="../embeddings/oleObject263.bin"/><Relationship Id="rId7" Type="http://schemas.openxmlformats.org/officeDocument/2006/relationships/oleObject" Target="../embeddings/oleObject256.bin"/><Relationship Id="rId12" Type="http://schemas.openxmlformats.org/officeDocument/2006/relationships/image" Target="../media/image138.wmf"/><Relationship Id="rId17" Type="http://schemas.openxmlformats.org/officeDocument/2006/relationships/oleObject" Target="../embeddings/oleObject26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0.wmf"/><Relationship Id="rId20" Type="http://schemas.openxmlformats.org/officeDocument/2006/relationships/image" Target="../media/image142.w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35.wmf"/><Relationship Id="rId11" Type="http://schemas.openxmlformats.org/officeDocument/2006/relationships/oleObject" Target="../embeddings/oleObject258.bin"/><Relationship Id="rId24" Type="http://schemas.openxmlformats.org/officeDocument/2006/relationships/image" Target="../media/image144.wmf"/><Relationship Id="rId5" Type="http://schemas.openxmlformats.org/officeDocument/2006/relationships/oleObject" Target="../embeddings/oleObject255.bin"/><Relationship Id="rId15" Type="http://schemas.openxmlformats.org/officeDocument/2006/relationships/oleObject" Target="../embeddings/oleObject260.bin"/><Relationship Id="rId23" Type="http://schemas.openxmlformats.org/officeDocument/2006/relationships/oleObject" Target="../embeddings/oleObject264.bin"/><Relationship Id="rId10" Type="http://schemas.openxmlformats.org/officeDocument/2006/relationships/image" Target="../media/image137.wmf"/><Relationship Id="rId19" Type="http://schemas.openxmlformats.org/officeDocument/2006/relationships/oleObject" Target="../embeddings/oleObject262.bin"/><Relationship Id="rId4" Type="http://schemas.openxmlformats.org/officeDocument/2006/relationships/slide" Target="slide63.xml"/><Relationship Id="rId9" Type="http://schemas.openxmlformats.org/officeDocument/2006/relationships/oleObject" Target="../embeddings/oleObject257.bin"/><Relationship Id="rId14" Type="http://schemas.openxmlformats.org/officeDocument/2006/relationships/image" Target="../media/image139.wmf"/><Relationship Id="rId22" Type="http://schemas.openxmlformats.org/officeDocument/2006/relationships/image" Target="../media/image143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7.bin"/><Relationship Id="rId13" Type="http://schemas.openxmlformats.org/officeDocument/2006/relationships/image" Target="../media/image139.wmf"/><Relationship Id="rId18" Type="http://schemas.openxmlformats.org/officeDocument/2006/relationships/oleObject" Target="../embeddings/oleObject272.bin"/><Relationship Id="rId3" Type="http://schemas.openxmlformats.org/officeDocument/2006/relationships/notesSlide" Target="../notesSlides/notesSlide62.xml"/><Relationship Id="rId21" Type="http://schemas.openxmlformats.org/officeDocument/2006/relationships/image" Target="../media/image143.wmf"/><Relationship Id="rId7" Type="http://schemas.openxmlformats.org/officeDocument/2006/relationships/image" Target="../media/image136.wmf"/><Relationship Id="rId12" Type="http://schemas.openxmlformats.org/officeDocument/2006/relationships/oleObject" Target="../embeddings/oleObject269.bin"/><Relationship Id="rId17" Type="http://schemas.openxmlformats.org/officeDocument/2006/relationships/image" Target="../media/image14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1.bin"/><Relationship Id="rId20" Type="http://schemas.openxmlformats.org/officeDocument/2006/relationships/oleObject" Target="../embeddings/oleObject273.bin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266.bin"/><Relationship Id="rId11" Type="http://schemas.openxmlformats.org/officeDocument/2006/relationships/image" Target="../media/image145.wmf"/><Relationship Id="rId5" Type="http://schemas.openxmlformats.org/officeDocument/2006/relationships/image" Target="../media/image135.wmf"/><Relationship Id="rId15" Type="http://schemas.openxmlformats.org/officeDocument/2006/relationships/image" Target="../media/image140.wmf"/><Relationship Id="rId23" Type="http://schemas.openxmlformats.org/officeDocument/2006/relationships/image" Target="../media/image144.wmf"/><Relationship Id="rId10" Type="http://schemas.openxmlformats.org/officeDocument/2006/relationships/oleObject" Target="../embeddings/oleObject268.bin"/><Relationship Id="rId19" Type="http://schemas.openxmlformats.org/officeDocument/2006/relationships/image" Target="../media/image142.wmf"/><Relationship Id="rId4" Type="http://schemas.openxmlformats.org/officeDocument/2006/relationships/oleObject" Target="../embeddings/oleObject265.bin"/><Relationship Id="rId9" Type="http://schemas.openxmlformats.org/officeDocument/2006/relationships/image" Target="../media/image137.wmf"/><Relationship Id="rId14" Type="http://schemas.openxmlformats.org/officeDocument/2006/relationships/oleObject" Target="../embeddings/oleObject270.bin"/><Relationship Id="rId22" Type="http://schemas.openxmlformats.org/officeDocument/2006/relationships/oleObject" Target="../embeddings/oleObject274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wmf"/><Relationship Id="rId3" Type="http://schemas.openxmlformats.org/officeDocument/2006/relationships/notesSlide" Target="../notesSlides/notesSlide63.xml"/><Relationship Id="rId7" Type="http://schemas.openxmlformats.org/officeDocument/2006/relationships/oleObject" Target="../embeddings/oleObject276.bin"/><Relationship Id="rId12" Type="http://schemas.openxmlformats.org/officeDocument/2006/relationships/image" Target="../media/image14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46.wmf"/><Relationship Id="rId11" Type="http://schemas.openxmlformats.org/officeDocument/2006/relationships/oleObject" Target="../embeddings/oleObject278.bin"/><Relationship Id="rId5" Type="http://schemas.openxmlformats.org/officeDocument/2006/relationships/oleObject" Target="../embeddings/oleObject275.bin"/><Relationship Id="rId10" Type="http://schemas.openxmlformats.org/officeDocument/2006/relationships/image" Target="../media/image148.wmf"/><Relationship Id="rId4" Type="http://schemas.openxmlformats.org/officeDocument/2006/relationships/slide" Target="slide65.xml"/><Relationship Id="rId9" Type="http://schemas.openxmlformats.org/officeDocument/2006/relationships/oleObject" Target="../embeddings/oleObject277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1.bin"/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14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280.bin"/><Relationship Id="rId11" Type="http://schemas.openxmlformats.org/officeDocument/2006/relationships/image" Target="../media/image149.wmf"/><Relationship Id="rId5" Type="http://schemas.openxmlformats.org/officeDocument/2006/relationships/image" Target="../media/image146.wmf"/><Relationship Id="rId10" Type="http://schemas.openxmlformats.org/officeDocument/2006/relationships/oleObject" Target="../embeddings/oleObject282.bin"/><Relationship Id="rId4" Type="http://schemas.openxmlformats.org/officeDocument/2006/relationships/oleObject" Target="../embeddings/oleObject279.bin"/><Relationship Id="rId9" Type="http://schemas.openxmlformats.org/officeDocument/2006/relationships/image" Target="../media/image148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wmf"/><Relationship Id="rId13" Type="http://schemas.openxmlformats.org/officeDocument/2006/relationships/image" Target="../media/image153.wmf"/><Relationship Id="rId18" Type="http://schemas.openxmlformats.org/officeDocument/2006/relationships/oleObject" Target="../embeddings/oleObject290.bin"/><Relationship Id="rId3" Type="http://schemas.openxmlformats.org/officeDocument/2006/relationships/notesSlide" Target="../notesSlides/notesSlide65.xml"/><Relationship Id="rId7" Type="http://schemas.openxmlformats.org/officeDocument/2006/relationships/oleObject" Target="../embeddings/oleObject284.bin"/><Relationship Id="rId12" Type="http://schemas.openxmlformats.org/officeDocument/2006/relationships/oleObject" Target="../embeddings/oleObject287.bin"/><Relationship Id="rId17" Type="http://schemas.openxmlformats.org/officeDocument/2006/relationships/image" Target="../media/image15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9.bin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50.wmf"/><Relationship Id="rId11" Type="http://schemas.openxmlformats.org/officeDocument/2006/relationships/oleObject" Target="../embeddings/oleObject286.bin"/><Relationship Id="rId5" Type="http://schemas.openxmlformats.org/officeDocument/2006/relationships/oleObject" Target="../embeddings/oleObject283.bin"/><Relationship Id="rId15" Type="http://schemas.openxmlformats.org/officeDocument/2006/relationships/image" Target="../media/image154.wmf"/><Relationship Id="rId10" Type="http://schemas.openxmlformats.org/officeDocument/2006/relationships/image" Target="../media/image152.wmf"/><Relationship Id="rId19" Type="http://schemas.openxmlformats.org/officeDocument/2006/relationships/image" Target="../media/image156.wmf"/><Relationship Id="rId4" Type="http://schemas.openxmlformats.org/officeDocument/2006/relationships/slide" Target="slide67.xml"/><Relationship Id="rId9" Type="http://schemas.openxmlformats.org/officeDocument/2006/relationships/oleObject" Target="../embeddings/oleObject285.bin"/><Relationship Id="rId14" Type="http://schemas.openxmlformats.org/officeDocument/2006/relationships/oleObject" Target="../embeddings/oleObject288.bin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3.bin"/><Relationship Id="rId13" Type="http://schemas.openxmlformats.org/officeDocument/2006/relationships/oleObject" Target="../embeddings/oleObject296.bin"/><Relationship Id="rId18" Type="http://schemas.openxmlformats.org/officeDocument/2006/relationships/image" Target="../media/image156.wmf"/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151.wmf"/><Relationship Id="rId12" Type="http://schemas.openxmlformats.org/officeDocument/2006/relationships/image" Target="../media/image153.wmf"/><Relationship Id="rId17" Type="http://schemas.openxmlformats.org/officeDocument/2006/relationships/oleObject" Target="../embeddings/oleObject29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5.wmf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292.bin"/><Relationship Id="rId11" Type="http://schemas.openxmlformats.org/officeDocument/2006/relationships/oleObject" Target="../embeddings/oleObject295.bin"/><Relationship Id="rId5" Type="http://schemas.openxmlformats.org/officeDocument/2006/relationships/image" Target="../media/image150.wmf"/><Relationship Id="rId15" Type="http://schemas.openxmlformats.org/officeDocument/2006/relationships/oleObject" Target="../embeddings/oleObject297.bin"/><Relationship Id="rId10" Type="http://schemas.openxmlformats.org/officeDocument/2006/relationships/oleObject" Target="../embeddings/oleObject294.bin"/><Relationship Id="rId4" Type="http://schemas.openxmlformats.org/officeDocument/2006/relationships/oleObject" Target="../embeddings/oleObject291.bin"/><Relationship Id="rId9" Type="http://schemas.openxmlformats.org/officeDocument/2006/relationships/image" Target="../media/image152.wmf"/><Relationship Id="rId14" Type="http://schemas.openxmlformats.org/officeDocument/2006/relationships/image" Target="../media/image154.w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13" Type="http://schemas.openxmlformats.org/officeDocument/2006/relationships/oleObject" Target="../embeddings/oleObject303.bin"/><Relationship Id="rId18" Type="http://schemas.openxmlformats.org/officeDocument/2006/relationships/image" Target="../media/image161.wmf"/><Relationship Id="rId3" Type="http://schemas.openxmlformats.org/officeDocument/2006/relationships/notesSlide" Target="../notesSlides/notesSlide67.xml"/><Relationship Id="rId21" Type="http://schemas.openxmlformats.org/officeDocument/2006/relationships/oleObject" Target="../embeddings/oleObject307.bin"/><Relationship Id="rId7" Type="http://schemas.openxmlformats.org/officeDocument/2006/relationships/oleObject" Target="../embeddings/oleObject300.bin"/><Relationship Id="rId12" Type="http://schemas.openxmlformats.org/officeDocument/2006/relationships/image" Target="../media/image158.wmf"/><Relationship Id="rId17" Type="http://schemas.openxmlformats.org/officeDocument/2006/relationships/oleObject" Target="../embeddings/oleObject30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0.wmf"/><Relationship Id="rId20" Type="http://schemas.openxmlformats.org/officeDocument/2006/relationships/image" Target="../media/image162.wmf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50.wmf"/><Relationship Id="rId11" Type="http://schemas.openxmlformats.org/officeDocument/2006/relationships/oleObject" Target="../embeddings/oleObject302.bin"/><Relationship Id="rId5" Type="http://schemas.openxmlformats.org/officeDocument/2006/relationships/oleObject" Target="../embeddings/oleObject299.bin"/><Relationship Id="rId15" Type="http://schemas.openxmlformats.org/officeDocument/2006/relationships/oleObject" Target="../embeddings/oleObject304.bin"/><Relationship Id="rId10" Type="http://schemas.openxmlformats.org/officeDocument/2006/relationships/image" Target="../media/image157.wmf"/><Relationship Id="rId19" Type="http://schemas.openxmlformats.org/officeDocument/2006/relationships/oleObject" Target="../embeddings/oleObject306.bin"/><Relationship Id="rId4" Type="http://schemas.openxmlformats.org/officeDocument/2006/relationships/slide" Target="slide69.xml"/><Relationship Id="rId9" Type="http://schemas.openxmlformats.org/officeDocument/2006/relationships/oleObject" Target="../embeddings/oleObject301.bin"/><Relationship Id="rId14" Type="http://schemas.openxmlformats.org/officeDocument/2006/relationships/image" Target="../media/image159.wmf"/><Relationship Id="rId22" Type="http://schemas.openxmlformats.org/officeDocument/2006/relationships/image" Target="../media/image163.w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0.bin"/><Relationship Id="rId13" Type="http://schemas.openxmlformats.org/officeDocument/2006/relationships/image" Target="../media/image159.wmf"/><Relationship Id="rId18" Type="http://schemas.openxmlformats.org/officeDocument/2006/relationships/oleObject" Target="../embeddings/oleObject315.bin"/><Relationship Id="rId3" Type="http://schemas.openxmlformats.org/officeDocument/2006/relationships/notesSlide" Target="../notesSlides/notesSlide68.xml"/><Relationship Id="rId21" Type="http://schemas.openxmlformats.org/officeDocument/2006/relationships/image" Target="../media/image163.wmf"/><Relationship Id="rId7" Type="http://schemas.openxmlformats.org/officeDocument/2006/relationships/image" Target="../media/image149.wmf"/><Relationship Id="rId12" Type="http://schemas.openxmlformats.org/officeDocument/2006/relationships/oleObject" Target="../embeddings/oleObject312.bin"/><Relationship Id="rId17" Type="http://schemas.openxmlformats.org/officeDocument/2006/relationships/image" Target="../media/image16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14.bin"/><Relationship Id="rId20" Type="http://schemas.openxmlformats.org/officeDocument/2006/relationships/oleObject" Target="../embeddings/oleObject316.bin"/><Relationship Id="rId1" Type="http://schemas.openxmlformats.org/officeDocument/2006/relationships/vmlDrawing" Target="../drawings/vmlDrawing54.vml"/><Relationship Id="rId6" Type="http://schemas.openxmlformats.org/officeDocument/2006/relationships/oleObject" Target="../embeddings/oleObject309.bin"/><Relationship Id="rId11" Type="http://schemas.openxmlformats.org/officeDocument/2006/relationships/image" Target="../media/image165.wmf"/><Relationship Id="rId5" Type="http://schemas.openxmlformats.org/officeDocument/2006/relationships/image" Target="../media/image150.wmf"/><Relationship Id="rId15" Type="http://schemas.openxmlformats.org/officeDocument/2006/relationships/image" Target="../media/image160.wmf"/><Relationship Id="rId10" Type="http://schemas.openxmlformats.org/officeDocument/2006/relationships/oleObject" Target="../embeddings/oleObject311.bin"/><Relationship Id="rId19" Type="http://schemas.openxmlformats.org/officeDocument/2006/relationships/image" Target="../media/image162.wmf"/><Relationship Id="rId4" Type="http://schemas.openxmlformats.org/officeDocument/2006/relationships/oleObject" Target="../embeddings/oleObject308.bin"/><Relationship Id="rId9" Type="http://schemas.openxmlformats.org/officeDocument/2006/relationships/image" Target="../media/image164.wmf"/><Relationship Id="rId14" Type="http://schemas.openxmlformats.org/officeDocument/2006/relationships/oleObject" Target="../embeddings/oleObject313.bin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9.bin"/><Relationship Id="rId13" Type="http://schemas.openxmlformats.org/officeDocument/2006/relationships/image" Target="../media/image170.wmf"/><Relationship Id="rId18" Type="http://schemas.openxmlformats.org/officeDocument/2006/relationships/oleObject" Target="../embeddings/oleObject324.bin"/><Relationship Id="rId26" Type="http://schemas.openxmlformats.org/officeDocument/2006/relationships/oleObject" Target="../embeddings/oleObject328.bin"/><Relationship Id="rId3" Type="http://schemas.openxmlformats.org/officeDocument/2006/relationships/notesSlide" Target="../notesSlides/notesSlide69.xml"/><Relationship Id="rId21" Type="http://schemas.openxmlformats.org/officeDocument/2006/relationships/image" Target="../media/image174.wmf"/><Relationship Id="rId7" Type="http://schemas.openxmlformats.org/officeDocument/2006/relationships/image" Target="../media/image167.wmf"/><Relationship Id="rId12" Type="http://schemas.openxmlformats.org/officeDocument/2006/relationships/oleObject" Target="../embeddings/oleObject321.bin"/><Relationship Id="rId17" Type="http://schemas.openxmlformats.org/officeDocument/2006/relationships/image" Target="../media/image172.wmf"/><Relationship Id="rId25" Type="http://schemas.openxmlformats.org/officeDocument/2006/relationships/image" Target="../media/image17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3.bin"/><Relationship Id="rId20" Type="http://schemas.openxmlformats.org/officeDocument/2006/relationships/oleObject" Target="../embeddings/oleObject325.bin"/><Relationship Id="rId29" Type="http://schemas.openxmlformats.org/officeDocument/2006/relationships/image" Target="../media/image178.wmf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318.bin"/><Relationship Id="rId11" Type="http://schemas.openxmlformats.org/officeDocument/2006/relationships/image" Target="../media/image169.wmf"/><Relationship Id="rId24" Type="http://schemas.openxmlformats.org/officeDocument/2006/relationships/oleObject" Target="../embeddings/oleObject327.bin"/><Relationship Id="rId5" Type="http://schemas.openxmlformats.org/officeDocument/2006/relationships/image" Target="../media/image150.wmf"/><Relationship Id="rId15" Type="http://schemas.openxmlformats.org/officeDocument/2006/relationships/image" Target="../media/image171.wmf"/><Relationship Id="rId23" Type="http://schemas.openxmlformats.org/officeDocument/2006/relationships/image" Target="../media/image175.wmf"/><Relationship Id="rId28" Type="http://schemas.openxmlformats.org/officeDocument/2006/relationships/oleObject" Target="../embeddings/oleObject329.bin"/><Relationship Id="rId10" Type="http://schemas.openxmlformats.org/officeDocument/2006/relationships/oleObject" Target="../embeddings/oleObject320.bin"/><Relationship Id="rId19" Type="http://schemas.openxmlformats.org/officeDocument/2006/relationships/image" Target="../media/image173.wmf"/><Relationship Id="rId31" Type="http://schemas.openxmlformats.org/officeDocument/2006/relationships/image" Target="../media/image179.wmf"/><Relationship Id="rId4" Type="http://schemas.openxmlformats.org/officeDocument/2006/relationships/oleObject" Target="../embeddings/oleObject317.bin"/><Relationship Id="rId9" Type="http://schemas.openxmlformats.org/officeDocument/2006/relationships/image" Target="../media/image168.wmf"/><Relationship Id="rId14" Type="http://schemas.openxmlformats.org/officeDocument/2006/relationships/oleObject" Target="../embeddings/oleObject322.bin"/><Relationship Id="rId22" Type="http://schemas.openxmlformats.org/officeDocument/2006/relationships/oleObject" Target="../embeddings/oleObject326.bin"/><Relationship Id="rId27" Type="http://schemas.openxmlformats.org/officeDocument/2006/relationships/image" Target="../media/image177.wmf"/><Relationship Id="rId30" Type="http://schemas.openxmlformats.org/officeDocument/2006/relationships/oleObject" Target="../embeddings/oleObject33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20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6" Type="http://schemas.openxmlformats.org/officeDocument/2006/relationships/slide" Target="slide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32.bin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3.bin"/><Relationship Id="rId13" Type="http://schemas.openxmlformats.org/officeDocument/2006/relationships/image" Target="../media/image170.wmf"/><Relationship Id="rId18" Type="http://schemas.openxmlformats.org/officeDocument/2006/relationships/oleObject" Target="../embeddings/oleObject338.bin"/><Relationship Id="rId26" Type="http://schemas.openxmlformats.org/officeDocument/2006/relationships/oleObject" Target="../embeddings/oleObject342.bin"/><Relationship Id="rId3" Type="http://schemas.openxmlformats.org/officeDocument/2006/relationships/notesSlide" Target="../notesSlides/notesSlide70.xml"/><Relationship Id="rId21" Type="http://schemas.openxmlformats.org/officeDocument/2006/relationships/image" Target="../media/image174.wmf"/><Relationship Id="rId7" Type="http://schemas.openxmlformats.org/officeDocument/2006/relationships/image" Target="../media/image167.wmf"/><Relationship Id="rId12" Type="http://schemas.openxmlformats.org/officeDocument/2006/relationships/oleObject" Target="../embeddings/oleObject335.bin"/><Relationship Id="rId17" Type="http://schemas.openxmlformats.org/officeDocument/2006/relationships/image" Target="../media/image172.wmf"/><Relationship Id="rId25" Type="http://schemas.openxmlformats.org/officeDocument/2006/relationships/image" Target="../media/image17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37.bin"/><Relationship Id="rId20" Type="http://schemas.openxmlformats.org/officeDocument/2006/relationships/oleObject" Target="../embeddings/oleObject339.bin"/><Relationship Id="rId29" Type="http://schemas.openxmlformats.org/officeDocument/2006/relationships/image" Target="../media/image178.wmf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332.bin"/><Relationship Id="rId11" Type="http://schemas.openxmlformats.org/officeDocument/2006/relationships/image" Target="../media/image169.wmf"/><Relationship Id="rId24" Type="http://schemas.openxmlformats.org/officeDocument/2006/relationships/oleObject" Target="../embeddings/oleObject341.bin"/><Relationship Id="rId5" Type="http://schemas.openxmlformats.org/officeDocument/2006/relationships/image" Target="../media/image150.wmf"/><Relationship Id="rId15" Type="http://schemas.openxmlformats.org/officeDocument/2006/relationships/image" Target="../media/image171.wmf"/><Relationship Id="rId23" Type="http://schemas.openxmlformats.org/officeDocument/2006/relationships/image" Target="../media/image175.wmf"/><Relationship Id="rId28" Type="http://schemas.openxmlformats.org/officeDocument/2006/relationships/oleObject" Target="../embeddings/oleObject343.bin"/><Relationship Id="rId10" Type="http://schemas.openxmlformats.org/officeDocument/2006/relationships/oleObject" Target="../embeddings/oleObject334.bin"/><Relationship Id="rId19" Type="http://schemas.openxmlformats.org/officeDocument/2006/relationships/image" Target="../media/image173.wmf"/><Relationship Id="rId31" Type="http://schemas.openxmlformats.org/officeDocument/2006/relationships/image" Target="../media/image179.wmf"/><Relationship Id="rId4" Type="http://schemas.openxmlformats.org/officeDocument/2006/relationships/oleObject" Target="../embeddings/oleObject331.bin"/><Relationship Id="rId9" Type="http://schemas.openxmlformats.org/officeDocument/2006/relationships/image" Target="../media/image168.wmf"/><Relationship Id="rId14" Type="http://schemas.openxmlformats.org/officeDocument/2006/relationships/oleObject" Target="../embeddings/oleObject336.bin"/><Relationship Id="rId22" Type="http://schemas.openxmlformats.org/officeDocument/2006/relationships/oleObject" Target="../embeddings/oleObject340.bin"/><Relationship Id="rId27" Type="http://schemas.openxmlformats.org/officeDocument/2006/relationships/image" Target="../media/image177.wmf"/><Relationship Id="rId30" Type="http://schemas.openxmlformats.org/officeDocument/2006/relationships/oleObject" Target="../embeddings/oleObject34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20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19.wmf"/><Relationship Id="rId5" Type="http://schemas.openxmlformats.org/officeDocument/2006/relationships/image" Target="../media/image16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3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99592" y="692696"/>
            <a:ext cx="7524328" cy="566524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ИТОГОВОЕ </a:t>
            </a:r>
            <a:r>
              <a:rPr lang="ru-RU" dirty="0">
                <a:solidFill>
                  <a:srgbClr val="FF0000"/>
                </a:solidFill>
              </a:rPr>
              <a:t>ПОВТОРЕНИЕ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курса </a:t>
            </a:r>
            <a:r>
              <a:rPr lang="ru-RU" dirty="0" smtClean="0">
                <a:solidFill>
                  <a:srgbClr val="FF0000"/>
                </a:solidFill>
              </a:rPr>
              <a:t>алгебры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за 7 класс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(3 урока)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188913"/>
            <a:ext cx="9144000" cy="5643562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3200" smtClean="0"/>
              <a:t>8.    Укажите формулу, задающую числа, кратные трем (</a:t>
            </a:r>
            <a:r>
              <a:rPr lang="ru-RU" altLang="ru-RU" sz="3200" i="1" smtClean="0"/>
              <a:t>n—натуральное число).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3200" smtClean="0"/>
              <a:t>      1) </a:t>
            </a:r>
            <a:r>
              <a:rPr lang="en-US" altLang="ru-RU" sz="3200" i="1" smtClean="0"/>
              <a:t>a=3+n      2) a= 3</a:t>
            </a:r>
            <a:r>
              <a:rPr lang="ru-RU" altLang="ru-RU" sz="3200" i="1" smtClean="0"/>
              <a:t>n</a:t>
            </a:r>
            <a:r>
              <a:rPr lang="en-US" altLang="ru-RU" sz="3200" i="1" smtClean="0"/>
              <a:t>       </a:t>
            </a:r>
            <a:r>
              <a:rPr lang="en-US" altLang="ru-RU" sz="3200" smtClean="0"/>
              <a:t>3) </a:t>
            </a:r>
            <a:r>
              <a:rPr lang="en-US" altLang="ru-RU" sz="3200" i="1" smtClean="0"/>
              <a:t>a=3/n     4) a=5n</a:t>
            </a:r>
            <a:endParaRPr lang="ru-RU" altLang="ru-RU" sz="3200" smtClean="0"/>
          </a:p>
          <a:p>
            <a:pPr eaLnBrk="1" hangingPunct="1"/>
            <a:endParaRPr lang="en-US" altLang="ru-RU" sz="3200" i="1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3200" smtClean="0"/>
              <a:t>9.   Укажите формулу, задающую числа, кратные пяти (</a:t>
            </a:r>
            <a:r>
              <a:rPr lang="ru-RU" altLang="ru-RU" sz="3200" i="1" smtClean="0"/>
              <a:t>n—натуральное число).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3200" smtClean="0"/>
              <a:t>     1) </a:t>
            </a:r>
            <a:r>
              <a:rPr lang="en-US" altLang="ru-RU" sz="3200" i="1" smtClean="0"/>
              <a:t>a=7n       2) a=5n       3) a=n+5       4) a=5/n</a:t>
            </a:r>
            <a:endParaRPr lang="ru-RU" altLang="ru-RU" sz="3200" i="1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z="3200" i="1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3200" smtClean="0"/>
              <a:t>10.   Укажите формулу, задающую числа, кратные семи (</a:t>
            </a:r>
            <a:r>
              <a:rPr lang="ru-RU" altLang="ru-RU" sz="3200" i="1" smtClean="0"/>
              <a:t>n—натуральное число).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3200" smtClean="0"/>
              <a:t>     1) </a:t>
            </a:r>
            <a:r>
              <a:rPr lang="en-US" altLang="ru-RU" sz="3200" i="1" smtClean="0"/>
              <a:t>a= 5n       2) a=7n     3) a=a=</a:t>
            </a:r>
            <a:r>
              <a:rPr lang="ru-RU" altLang="ru-RU" sz="3200" i="1" smtClean="0"/>
              <a:t>7</a:t>
            </a:r>
            <a:r>
              <a:rPr lang="en-US" altLang="ru-RU" sz="3200" i="1" smtClean="0"/>
              <a:t>/n       4) n+</a:t>
            </a:r>
            <a:r>
              <a:rPr lang="ru-RU" altLang="ru-RU" sz="3200" i="1" smtClean="0"/>
              <a:t>7</a:t>
            </a:r>
            <a:endParaRPr lang="en-US" altLang="ru-RU" sz="3200" i="1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b="1" i="1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ru-RU" i="1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i="1" smtClean="0"/>
              <a:t> </a:t>
            </a:r>
            <a:endParaRPr lang="en-US" altLang="ru-RU" i="1" smtClean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00338" y="5732463"/>
            <a:ext cx="1428750" cy="785812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4438" y="3500438"/>
            <a:ext cx="178593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43213" y="1268413"/>
            <a:ext cx="1857375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547813" y="549275"/>
          <a:ext cx="7215187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r:id="rId4" imgW="3119933" imgH="554736" progId="Visio.Drawing.11">
                  <p:embed/>
                </p:oleObj>
              </mc:Choice>
              <mc:Fallback>
                <p:oleObj r:id="rId4" imgW="3119933" imgH="554736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49275"/>
                        <a:ext cx="7215187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-77788" y="2276475"/>
          <a:ext cx="1300163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Формула" r:id="rId6" imgW="419040" imgH="215640" progId="Equation.3">
                  <p:embed/>
                </p:oleObj>
              </mc:Choice>
              <mc:Fallback>
                <p:oleObj name="Формула" r:id="rId6" imgW="41904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7788" y="2276475"/>
                        <a:ext cx="1300163" cy="65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2"/>
          <p:cNvGraphicFramePr>
            <a:graphicFrameLocks noChangeAspect="1"/>
          </p:cNvGraphicFramePr>
          <p:nvPr/>
        </p:nvGraphicFramePr>
        <p:xfrm>
          <a:off x="928688" y="4214813"/>
          <a:ext cx="72866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r:id="rId8" imgW="3119933" imgH="554736" progId="Visio.Drawing.11">
                  <p:embed/>
                </p:oleObj>
              </mc:Choice>
              <mc:Fallback>
                <p:oleObj r:id="rId8" imgW="3119933" imgH="554736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4214813"/>
                        <a:ext cx="7286625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"/>
          <p:cNvGraphicFramePr>
            <a:graphicFrameLocks noChangeAspect="1"/>
          </p:cNvGraphicFramePr>
          <p:nvPr/>
        </p:nvGraphicFramePr>
        <p:xfrm>
          <a:off x="92075" y="5732463"/>
          <a:ext cx="145097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Формула" r:id="rId10" imgW="419040" imgH="228600" progId="Equation.3">
                  <p:embed/>
                </p:oleObj>
              </mc:Choice>
              <mc:Fallback>
                <p:oleObj name="Формула" r:id="rId10" imgW="41904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5732463"/>
                        <a:ext cx="1450975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250825" y="0"/>
            <a:ext cx="8301038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 11.    На координатной прямой отмечены точки </a:t>
            </a:r>
          </a:p>
          <a:p>
            <a:r>
              <a:rPr lang="en-US" altLang="ru-RU" sz="2800" i="1">
                <a:cs typeface="Times New Roman" panose="02020603050405020304" pitchFamily="18" charset="0"/>
              </a:rPr>
              <a:t>A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B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C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D</a:t>
            </a:r>
            <a:r>
              <a:rPr lang="ru-RU" altLang="ru-RU" sz="2800" i="1">
                <a:cs typeface="Times New Roman" panose="02020603050405020304" pitchFamily="18" charset="0"/>
              </a:rPr>
              <a:t>.</a:t>
            </a:r>
            <a:r>
              <a:rPr lang="ru-RU" altLang="ru-RU" sz="2800">
                <a:cs typeface="Times New Roman" panose="02020603050405020304" pitchFamily="18" charset="0"/>
              </a:rPr>
              <a:t> </a:t>
            </a:r>
            <a:endParaRPr lang="ru-RU" altLang="ru-RU" sz="2800"/>
          </a:p>
          <a:p>
            <a:endParaRPr lang="ru-RU" alt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0" y="1701800"/>
            <a:ext cx="88026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  12.    Укажите точку, которая соответствует числу </a:t>
            </a:r>
            <a:endParaRPr lang="ru-RU" altLang="ru-RU" sz="2800"/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0" y="3071813"/>
            <a:ext cx="9144000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14350" indent="-5143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  13.       На координатной прямой отмечены точки  </a:t>
            </a:r>
          </a:p>
          <a:p>
            <a:r>
              <a:rPr lang="ru-RU" altLang="ru-RU" sz="2800" i="1">
                <a:cs typeface="Times New Roman" panose="02020603050405020304" pitchFamily="18" charset="0"/>
              </a:rPr>
              <a:t>       </a:t>
            </a:r>
            <a:r>
              <a:rPr lang="en-US" altLang="ru-RU" sz="2800" i="1">
                <a:cs typeface="Times New Roman" panose="02020603050405020304" pitchFamily="18" charset="0"/>
              </a:rPr>
              <a:t>K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M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N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P</a:t>
            </a:r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 sz="800"/>
          </a:p>
          <a:p>
            <a:endParaRPr lang="ru-RU" altLang="ru-RU"/>
          </a:p>
        </p:txBody>
      </p:sp>
      <p:sp>
        <p:nvSpPr>
          <p:cNvPr id="7177" name="Rectangle 8"/>
          <p:cNvSpPr>
            <a:spLocks noChangeArrowheads="1"/>
          </p:cNvSpPr>
          <p:nvPr/>
        </p:nvSpPr>
        <p:spPr bwMode="auto">
          <a:xfrm>
            <a:off x="250825" y="5229225"/>
            <a:ext cx="8405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14.   Укажите точку, которая соответствует числу </a:t>
            </a:r>
            <a:endParaRPr lang="ru-RU" altLang="ru-RU" sz="2800"/>
          </a:p>
        </p:txBody>
      </p:sp>
      <p:sp>
        <p:nvSpPr>
          <p:cNvPr id="7178" name="Rectangle 9"/>
          <p:cNvSpPr>
            <a:spLocks noChangeArrowheads="1"/>
          </p:cNvSpPr>
          <p:nvPr/>
        </p:nvSpPr>
        <p:spPr bwMode="auto">
          <a:xfrm>
            <a:off x="2051050" y="5661025"/>
            <a:ext cx="77152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 sz="2000"/>
          </a:p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r>
              <a:rPr lang="en-US" altLang="ru-RU" sz="2800" i="1">
                <a:cs typeface="Times New Roman" panose="02020603050405020304" pitchFamily="18" charset="0"/>
              </a:rPr>
              <a:t>K</a:t>
            </a:r>
            <a:r>
              <a:rPr lang="en-US" altLang="ru-RU" sz="2800">
                <a:cs typeface="Times New Roman" panose="02020603050405020304" pitchFamily="18" charset="0"/>
              </a:rPr>
              <a:t>		2) </a:t>
            </a:r>
            <a:r>
              <a:rPr lang="en-US" altLang="ru-RU" sz="2800" i="1">
                <a:cs typeface="Times New Roman" panose="02020603050405020304" pitchFamily="18" charset="0"/>
              </a:rPr>
              <a:t>M</a:t>
            </a:r>
            <a:r>
              <a:rPr lang="en-US" altLang="ru-RU" sz="2800">
                <a:cs typeface="Times New Roman" panose="02020603050405020304" pitchFamily="18" charset="0"/>
              </a:rPr>
              <a:t>		3) </a:t>
            </a:r>
            <a:r>
              <a:rPr lang="en-US" altLang="ru-RU" sz="2800" i="1">
                <a:cs typeface="Times New Roman" panose="02020603050405020304" pitchFamily="18" charset="0"/>
              </a:rPr>
              <a:t>N</a:t>
            </a:r>
            <a:r>
              <a:rPr lang="en-US" altLang="ru-RU" sz="2800">
                <a:cs typeface="Times New Roman" panose="02020603050405020304" pitchFamily="18" charset="0"/>
              </a:rPr>
              <a:t>		4) </a:t>
            </a:r>
            <a:r>
              <a:rPr lang="en-US" altLang="ru-RU" sz="2800" i="1">
                <a:cs typeface="Times New Roman" panose="02020603050405020304" pitchFamily="18" charset="0"/>
              </a:rPr>
              <a:t>P</a:t>
            </a:r>
            <a:endParaRPr lang="ru-RU" altLang="ru-RU" sz="2800"/>
          </a:p>
          <a:p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908175" y="2276475"/>
            <a:ext cx="7643813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tabLst>
                <a:tab pos="679450" algn="l"/>
              </a:tabLst>
              <a:defRPr/>
            </a:pPr>
            <a:r>
              <a:rPr lang="ru-RU" sz="1000" dirty="0">
                <a:ea typeface="Times New Roman" pitchFamily="18" charset="0"/>
              </a:rPr>
              <a:t>.</a:t>
            </a:r>
            <a:endParaRPr lang="ru-RU" dirty="0"/>
          </a:p>
          <a:p>
            <a:pPr marL="514350" indent="-514350" eaLnBrk="0" hangingPunct="0">
              <a:buFontTx/>
              <a:buAutoNum type="arabicParenR"/>
              <a:tabLst>
                <a:tab pos="679450" algn="l"/>
              </a:tabLst>
              <a:defRPr/>
            </a:pPr>
            <a:r>
              <a:rPr lang="en-US" sz="2800" i="1" dirty="0">
                <a:ea typeface="Times New Roman" pitchFamily="18" charset="0"/>
              </a:rPr>
              <a:t>A</a:t>
            </a:r>
            <a:r>
              <a:rPr lang="ru-RU" sz="2800" dirty="0">
                <a:ea typeface="Times New Roman" pitchFamily="18" charset="0"/>
              </a:rPr>
              <a:t>		2) </a:t>
            </a:r>
            <a:r>
              <a:rPr lang="en-US" sz="2800" i="1" dirty="0">
                <a:ea typeface="Times New Roman" pitchFamily="18" charset="0"/>
              </a:rPr>
              <a:t>B</a:t>
            </a:r>
            <a:r>
              <a:rPr lang="ru-RU" sz="2800" dirty="0">
                <a:ea typeface="Times New Roman" pitchFamily="18" charset="0"/>
              </a:rPr>
              <a:t>		3) </a:t>
            </a:r>
            <a:r>
              <a:rPr lang="en-US" sz="2800" i="1" dirty="0">
                <a:ea typeface="Times New Roman" pitchFamily="18" charset="0"/>
              </a:rPr>
              <a:t>C</a:t>
            </a:r>
            <a:r>
              <a:rPr lang="ru-RU" sz="2800" dirty="0">
                <a:ea typeface="Times New Roman" pitchFamily="18" charset="0"/>
              </a:rPr>
              <a:t>		4) </a:t>
            </a:r>
            <a:r>
              <a:rPr lang="en-US" sz="2800" i="1" dirty="0">
                <a:ea typeface="Times New Roman" pitchFamily="18" charset="0"/>
              </a:rPr>
              <a:t>D</a:t>
            </a:r>
          </a:p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3" name="Управляющая кнопка: далее 12">
            <a:hlinkClick r:id="rId12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Управляющая кнопка: далее 13">
            <a:hlinkClick r:id="rId13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2124075" y="620713"/>
          <a:ext cx="7215188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r:id="rId4" imgW="3119933" imgH="554736" progId="Visio.Drawing.11">
                  <p:embed/>
                </p:oleObj>
              </mc:Choice>
              <mc:Fallback>
                <p:oleObj r:id="rId4" imgW="3119933" imgH="554736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620713"/>
                        <a:ext cx="7215188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173038" y="2420938"/>
          <a:ext cx="1300162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Формула" r:id="rId6" imgW="419040" imgH="215640" progId="Equation.3">
                  <p:embed/>
                </p:oleObj>
              </mc:Choice>
              <mc:Fallback>
                <p:oleObj name="Формула" r:id="rId6" imgW="41904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2420938"/>
                        <a:ext cx="1300162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2"/>
          <p:cNvGraphicFramePr>
            <a:graphicFrameLocks noChangeAspect="1"/>
          </p:cNvGraphicFramePr>
          <p:nvPr/>
        </p:nvGraphicFramePr>
        <p:xfrm>
          <a:off x="928688" y="4214813"/>
          <a:ext cx="72866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r:id="rId8" imgW="3119933" imgH="554736" progId="Visio.Drawing.11">
                  <p:embed/>
                </p:oleObj>
              </mc:Choice>
              <mc:Fallback>
                <p:oleObj r:id="rId8" imgW="3119933" imgH="554736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4214813"/>
                        <a:ext cx="7286625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"/>
          <p:cNvGraphicFramePr>
            <a:graphicFrameLocks noChangeAspect="1"/>
          </p:cNvGraphicFramePr>
          <p:nvPr/>
        </p:nvGraphicFramePr>
        <p:xfrm>
          <a:off x="163513" y="5661025"/>
          <a:ext cx="145256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Формула" r:id="rId10" imgW="419040" imgH="228600" progId="Equation.3">
                  <p:embed/>
                </p:oleObj>
              </mc:Choice>
              <mc:Fallback>
                <p:oleObj name="Формула" r:id="rId10" imgW="41904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5661025"/>
                        <a:ext cx="1452562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0" y="0"/>
            <a:ext cx="8247063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514350" indent="-514350" eaLnBrk="0" hangingPunct="0">
              <a:buFontTx/>
              <a:buAutoNum type="arabicPeriod" startAt="11"/>
              <a:tabLst>
                <a:tab pos="679450" algn="l"/>
              </a:tabLst>
              <a:defRPr/>
            </a:pPr>
            <a:r>
              <a:rPr lang="ru-RU" sz="2800" dirty="0">
                <a:latin typeface="Arial" charset="0"/>
                <a:cs typeface="Times New Roman" pitchFamily="18" charset="0"/>
              </a:rPr>
              <a:t>     На координатной прямой отмечены точки </a:t>
            </a:r>
          </a:p>
          <a:p>
            <a:pPr marL="514350" indent="-514350" eaLnBrk="0" hangingPunct="0">
              <a:tabLst>
                <a:tab pos="679450" algn="l"/>
              </a:tabLst>
              <a:defRPr/>
            </a:pPr>
            <a:r>
              <a:rPr lang="ru-RU" sz="2800" i="1" dirty="0">
                <a:latin typeface="Arial" charset="0"/>
                <a:cs typeface="Times New Roman" pitchFamily="18" charset="0"/>
              </a:rPr>
              <a:t>      </a:t>
            </a:r>
            <a:r>
              <a:rPr lang="en-US" sz="2800" i="1" dirty="0">
                <a:latin typeface="Arial" charset="0"/>
                <a:cs typeface="Times New Roman" pitchFamily="18" charset="0"/>
              </a:rPr>
              <a:t>A</a:t>
            </a:r>
            <a:r>
              <a:rPr lang="ru-RU" sz="2800" dirty="0">
                <a:latin typeface="Arial" charset="0"/>
                <a:cs typeface="Times New Roman" pitchFamily="18" charset="0"/>
              </a:rPr>
              <a:t>,</a:t>
            </a:r>
            <a:r>
              <a:rPr lang="ru-RU" sz="2800" i="1" dirty="0">
                <a:latin typeface="Arial" charset="0"/>
                <a:cs typeface="Times New Roman" pitchFamily="18" charset="0"/>
              </a:rPr>
              <a:t> </a:t>
            </a:r>
            <a:r>
              <a:rPr lang="en-US" sz="2800" i="1" dirty="0">
                <a:latin typeface="Arial" charset="0"/>
                <a:cs typeface="Times New Roman" pitchFamily="18" charset="0"/>
              </a:rPr>
              <a:t>B</a:t>
            </a:r>
            <a:r>
              <a:rPr lang="ru-RU" sz="2800" dirty="0">
                <a:latin typeface="Arial" charset="0"/>
                <a:cs typeface="Times New Roman" pitchFamily="18" charset="0"/>
              </a:rPr>
              <a:t>,</a:t>
            </a:r>
            <a:r>
              <a:rPr lang="ru-RU" sz="2800" i="1" dirty="0">
                <a:latin typeface="Arial" charset="0"/>
                <a:cs typeface="Times New Roman" pitchFamily="18" charset="0"/>
              </a:rPr>
              <a:t> </a:t>
            </a:r>
            <a:r>
              <a:rPr lang="en-US" sz="2800" i="1" dirty="0">
                <a:latin typeface="Arial" charset="0"/>
                <a:cs typeface="Times New Roman" pitchFamily="18" charset="0"/>
              </a:rPr>
              <a:t>C</a:t>
            </a:r>
            <a:r>
              <a:rPr lang="ru-RU" sz="2800" dirty="0">
                <a:latin typeface="Arial" charset="0"/>
                <a:cs typeface="Times New Roman" pitchFamily="18" charset="0"/>
              </a:rPr>
              <a:t>,</a:t>
            </a:r>
            <a:r>
              <a:rPr lang="ru-RU" sz="2800" i="1" dirty="0">
                <a:latin typeface="Arial" charset="0"/>
                <a:cs typeface="Times New Roman" pitchFamily="18" charset="0"/>
              </a:rPr>
              <a:t> </a:t>
            </a:r>
            <a:r>
              <a:rPr lang="en-US" sz="2800" i="1" dirty="0">
                <a:latin typeface="Arial" charset="0"/>
                <a:cs typeface="Times New Roman" pitchFamily="18" charset="0"/>
              </a:rPr>
              <a:t>D</a:t>
            </a:r>
            <a:r>
              <a:rPr lang="ru-RU" sz="2800" i="1" dirty="0">
                <a:latin typeface="Arial" charset="0"/>
                <a:cs typeface="Times New Roman" pitchFamily="18" charset="0"/>
              </a:rPr>
              <a:t>.</a:t>
            </a:r>
            <a:r>
              <a:rPr lang="ru-RU" sz="2800" dirty="0">
                <a:latin typeface="Arial" charset="0"/>
                <a:cs typeface="Times New Roman" pitchFamily="18" charset="0"/>
              </a:rPr>
              <a:t> </a:t>
            </a:r>
            <a:endParaRPr lang="ru-RU" sz="2800" dirty="0">
              <a:latin typeface="Arial" charset="0"/>
              <a:cs typeface="Arial" charset="0"/>
            </a:endParaRPr>
          </a:p>
          <a:p>
            <a:pPr eaLnBrk="0" hangingPunct="0">
              <a:tabLst>
                <a:tab pos="679450" algn="l"/>
              </a:tabLst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0" y="1714500"/>
            <a:ext cx="8504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12.  Укажите точку, которая соответствует числу </a:t>
            </a:r>
            <a:endParaRPr lang="ru-RU" altLang="ru-RU" sz="2800"/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0" y="2855913"/>
            <a:ext cx="9144000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14350" indent="-5143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endParaRPr lang="ru-RU" altLang="ru-RU" sz="2800"/>
          </a:p>
          <a:p>
            <a:pPr>
              <a:buFontTx/>
              <a:buAutoNum type="arabicPeriod" startAt="13"/>
            </a:pPr>
            <a:r>
              <a:rPr lang="ru-RU" altLang="ru-RU" sz="2800">
                <a:cs typeface="Times New Roman" panose="02020603050405020304" pitchFamily="18" charset="0"/>
              </a:rPr>
              <a:t>    На координатной прямой отмечены точки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      </a:t>
            </a:r>
            <a:r>
              <a:rPr lang="en-US" altLang="ru-RU" sz="2800" i="1">
                <a:cs typeface="Times New Roman" panose="02020603050405020304" pitchFamily="18" charset="0"/>
              </a:rPr>
              <a:t>K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M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N</a:t>
            </a:r>
            <a:r>
              <a:rPr lang="ru-RU" altLang="ru-RU" sz="2800">
                <a:cs typeface="Times New Roman" panose="02020603050405020304" pitchFamily="18" charset="0"/>
              </a:rPr>
              <a:t>,</a:t>
            </a:r>
            <a:r>
              <a:rPr lang="ru-RU" altLang="ru-RU" sz="2800" i="1">
                <a:cs typeface="Times New Roman" panose="02020603050405020304" pitchFamily="18" charset="0"/>
              </a:rPr>
              <a:t> </a:t>
            </a:r>
            <a:r>
              <a:rPr lang="en-US" altLang="ru-RU" sz="2800" i="1">
                <a:cs typeface="Times New Roman" panose="02020603050405020304" pitchFamily="18" charset="0"/>
              </a:rPr>
              <a:t>P</a:t>
            </a:r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 sz="800"/>
          </a:p>
          <a:p>
            <a:endParaRPr lang="ru-RU" altLang="ru-RU"/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323850" y="5229225"/>
            <a:ext cx="830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14.  Укажите точку, которая соответствует числу </a:t>
            </a:r>
            <a:endParaRPr lang="ru-RU" altLang="ru-RU" sz="2800"/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2124075" y="5589588"/>
            <a:ext cx="77152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 sz="2000"/>
          </a:p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r>
              <a:rPr lang="en-US" altLang="ru-RU" sz="2800" i="1">
                <a:cs typeface="Times New Roman" panose="02020603050405020304" pitchFamily="18" charset="0"/>
              </a:rPr>
              <a:t>K</a:t>
            </a:r>
            <a:r>
              <a:rPr lang="en-US" altLang="ru-RU" sz="2800">
                <a:cs typeface="Times New Roman" panose="02020603050405020304" pitchFamily="18" charset="0"/>
              </a:rPr>
              <a:t>		2) </a:t>
            </a:r>
            <a:r>
              <a:rPr lang="en-US" altLang="ru-RU" sz="2800" i="1">
                <a:cs typeface="Times New Roman" panose="02020603050405020304" pitchFamily="18" charset="0"/>
              </a:rPr>
              <a:t>M</a:t>
            </a:r>
            <a:r>
              <a:rPr lang="en-US" altLang="ru-RU" sz="2800">
                <a:cs typeface="Times New Roman" panose="02020603050405020304" pitchFamily="18" charset="0"/>
              </a:rPr>
              <a:t>		3) </a:t>
            </a:r>
            <a:r>
              <a:rPr lang="en-US" altLang="ru-RU" sz="2800" i="1">
                <a:cs typeface="Times New Roman" panose="02020603050405020304" pitchFamily="18" charset="0"/>
              </a:rPr>
              <a:t>N</a:t>
            </a:r>
            <a:r>
              <a:rPr lang="en-US" altLang="ru-RU" sz="2800">
                <a:cs typeface="Times New Roman" panose="02020603050405020304" pitchFamily="18" charset="0"/>
              </a:rPr>
              <a:t>		4) </a:t>
            </a:r>
            <a:r>
              <a:rPr lang="en-US" altLang="ru-RU" sz="2800" i="1">
                <a:cs typeface="Times New Roman" panose="02020603050405020304" pitchFamily="18" charset="0"/>
              </a:rPr>
              <a:t>P</a:t>
            </a:r>
            <a:endParaRPr lang="ru-RU" altLang="ru-RU" sz="2800"/>
          </a:p>
          <a:p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763713" y="2349500"/>
            <a:ext cx="764381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tabLst>
                <a:tab pos="679450" algn="l"/>
              </a:tabLst>
              <a:defRPr/>
            </a:pPr>
            <a:r>
              <a:rPr lang="ru-RU" sz="1000" dirty="0">
                <a:ea typeface="Times New Roman" pitchFamily="18" charset="0"/>
              </a:rPr>
              <a:t>.</a:t>
            </a:r>
            <a:endParaRPr lang="ru-RU" dirty="0"/>
          </a:p>
          <a:p>
            <a:pPr marL="514350" indent="-514350" eaLnBrk="0" hangingPunct="0">
              <a:buFontTx/>
              <a:buAutoNum type="arabicParenR"/>
              <a:tabLst>
                <a:tab pos="679450" algn="l"/>
              </a:tabLst>
              <a:defRPr/>
            </a:pPr>
            <a:r>
              <a:rPr lang="en-US" sz="2800" i="1" dirty="0">
                <a:ea typeface="Times New Roman" pitchFamily="18" charset="0"/>
              </a:rPr>
              <a:t>A</a:t>
            </a:r>
            <a:r>
              <a:rPr lang="ru-RU" sz="2800" dirty="0">
                <a:ea typeface="Times New Roman" pitchFamily="18" charset="0"/>
              </a:rPr>
              <a:t>		2) </a:t>
            </a:r>
            <a:r>
              <a:rPr lang="en-US" sz="2800" i="1" dirty="0">
                <a:ea typeface="Times New Roman" pitchFamily="18" charset="0"/>
              </a:rPr>
              <a:t>B</a:t>
            </a:r>
            <a:r>
              <a:rPr lang="ru-RU" sz="2800" dirty="0">
                <a:ea typeface="Times New Roman" pitchFamily="18" charset="0"/>
              </a:rPr>
              <a:t>		3) </a:t>
            </a:r>
            <a:r>
              <a:rPr lang="en-US" sz="2800" i="1" dirty="0">
                <a:ea typeface="Times New Roman" pitchFamily="18" charset="0"/>
              </a:rPr>
              <a:t>C</a:t>
            </a:r>
            <a:r>
              <a:rPr lang="ru-RU" sz="2800" dirty="0">
                <a:ea typeface="Times New Roman" pitchFamily="18" charset="0"/>
              </a:rPr>
              <a:t>		4) </a:t>
            </a:r>
            <a:r>
              <a:rPr lang="en-US" sz="2800" i="1" dirty="0">
                <a:ea typeface="Times New Roman" pitchFamily="18" charset="0"/>
              </a:rPr>
              <a:t>D</a:t>
            </a:r>
          </a:p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3" name="Управляющая кнопка: далее 12">
            <a:hlinkClick r:id="rId12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Управляющая кнопка: далее 13">
            <a:hlinkClick r:id="rId12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03575" y="2420938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19475" y="5805488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4522788" y="500063"/>
          <a:ext cx="42291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Формула" r:id="rId4" imgW="1409088" imgH="241195" progId="Equation.3">
                  <p:embed/>
                </p:oleObj>
              </mc:Choice>
              <mc:Fallback>
                <p:oleObj name="Формула" r:id="rId4" imgW="1409088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2788" y="500063"/>
                        <a:ext cx="42291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4"/>
          <p:cNvGraphicFramePr>
            <a:graphicFrameLocks noChangeAspect="1"/>
          </p:cNvGraphicFramePr>
          <p:nvPr/>
        </p:nvGraphicFramePr>
        <p:xfrm>
          <a:off x="1143000" y="2571750"/>
          <a:ext cx="4786313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Формула" r:id="rId6" imgW="1409088" imgH="241195" progId="Equation.3">
                  <p:embed/>
                </p:oleObj>
              </mc:Choice>
              <mc:Fallback>
                <p:oleObj name="Формула" r:id="rId6" imgW="1409088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571750"/>
                        <a:ext cx="4786313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3"/>
          <p:cNvGraphicFramePr>
            <a:graphicFrameLocks noChangeAspect="1"/>
          </p:cNvGraphicFramePr>
          <p:nvPr/>
        </p:nvGraphicFramePr>
        <p:xfrm>
          <a:off x="1071563" y="3500438"/>
          <a:ext cx="4572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Формула" r:id="rId8" imgW="1409088" imgH="241195" progId="Equation.3">
                  <p:embed/>
                </p:oleObj>
              </mc:Choice>
              <mc:Fallback>
                <p:oleObj name="Формула" r:id="rId8" imgW="1409088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3500438"/>
                        <a:ext cx="45720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2"/>
          <p:cNvGraphicFramePr>
            <a:graphicFrameLocks noChangeAspect="1"/>
          </p:cNvGraphicFramePr>
          <p:nvPr/>
        </p:nvGraphicFramePr>
        <p:xfrm>
          <a:off x="1214438" y="4500563"/>
          <a:ext cx="4786312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Формула" r:id="rId10" imgW="1396800" imgH="241200" progId="Equation.3">
                  <p:embed/>
                </p:oleObj>
              </mc:Choice>
              <mc:Fallback>
                <p:oleObj name="Формула" r:id="rId10" imgW="13968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500563"/>
                        <a:ext cx="4786312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1"/>
          <p:cNvGraphicFramePr>
            <a:graphicFrameLocks noChangeAspect="1"/>
          </p:cNvGraphicFramePr>
          <p:nvPr/>
        </p:nvGraphicFramePr>
        <p:xfrm>
          <a:off x="1071563" y="5572125"/>
          <a:ext cx="47720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Формула" r:id="rId12" imgW="1409088" imgH="241195" progId="Equation.3">
                  <p:embed/>
                </p:oleObj>
              </mc:Choice>
              <mc:Fallback>
                <p:oleObj name="Формула" r:id="rId12" imgW="1409088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5572125"/>
                        <a:ext cx="4772025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0" y="228600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ru-RU" altLang="ru-RU" sz="2800">
                <a:cs typeface="Times New Roman" panose="02020603050405020304" pitchFamily="18" charset="0"/>
              </a:rPr>
              <a:t>15.  Расположите числа </a:t>
            </a:r>
            <a:endParaRPr lang="ru-RU" altLang="ru-RU" sz="2800"/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571500" y="1214438"/>
            <a:ext cx="4764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>
                <a:cs typeface="Times New Roman" panose="02020603050405020304" pitchFamily="18" charset="0"/>
              </a:rPr>
              <a:t> в порядке возрастания</a:t>
            </a:r>
            <a:r>
              <a:rPr lang="ru-RU" altLang="ru-RU" sz="2800">
                <a:cs typeface="Times New Roman" panose="02020603050405020304" pitchFamily="18" charset="0"/>
              </a:rPr>
              <a:t>.</a:t>
            </a:r>
            <a:endParaRPr lang="ru-RU" altLang="ru-RU" sz="2800"/>
          </a:p>
        </p:txBody>
      </p:sp>
      <p:sp>
        <p:nvSpPr>
          <p:cNvPr id="9225" name="Rectangle 8"/>
          <p:cNvSpPr>
            <a:spLocks noChangeArrowheads="1"/>
          </p:cNvSpPr>
          <p:nvPr/>
        </p:nvSpPr>
        <p:spPr bwMode="auto">
          <a:xfrm>
            <a:off x="214313" y="3268663"/>
            <a:ext cx="7143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</a:t>
            </a:r>
            <a:r>
              <a:rPr lang="ru-RU" altLang="ru-RU" sz="2800" b="1">
                <a:cs typeface="Times New Roman" panose="02020603050405020304" pitchFamily="18" charset="0"/>
              </a:rPr>
              <a:t>2) </a:t>
            </a:r>
            <a:endParaRPr lang="ru-RU" altLang="ru-RU" sz="2800" b="1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57188" y="1790700"/>
            <a:ext cx="203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</a:t>
            </a:r>
            <a:endParaRPr lang="ru-RU" altLang="ru-RU"/>
          </a:p>
        </p:txBody>
      </p:sp>
      <p:sp>
        <p:nvSpPr>
          <p:cNvPr id="9227" name="Прямоугольник 11"/>
          <p:cNvSpPr>
            <a:spLocks noChangeArrowheads="1"/>
          </p:cNvSpPr>
          <p:nvPr/>
        </p:nvSpPr>
        <p:spPr bwMode="auto">
          <a:xfrm>
            <a:off x="214313" y="2643188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1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9228" name="Прямоугольник 12"/>
          <p:cNvSpPr>
            <a:spLocks noChangeArrowheads="1"/>
          </p:cNvSpPr>
          <p:nvPr/>
        </p:nvSpPr>
        <p:spPr bwMode="auto">
          <a:xfrm>
            <a:off x="285750" y="4786313"/>
            <a:ext cx="604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3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9229" name="Прямоугольник 13"/>
          <p:cNvSpPr>
            <a:spLocks noChangeArrowheads="1"/>
          </p:cNvSpPr>
          <p:nvPr/>
        </p:nvSpPr>
        <p:spPr bwMode="auto">
          <a:xfrm>
            <a:off x="357188" y="5929313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4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16" name="Управляющая кнопка: настраиваемая 15">
            <a:hlinkClick r:id="" action="ppaction://hlinkshowjump?jump=nextslide" highlightClick="1"/>
          </p:cNvPr>
          <p:cNvSpPr/>
          <p:nvPr/>
        </p:nvSpPr>
        <p:spPr>
          <a:xfrm>
            <a:off x="5357813" y="6429375"/>
            <a:ext cx="2071687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7" name="Управляющая кнопка: далее 16">
            <a:hlinkClick r:id="rId14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Управляющая кнопка: далее 18">
            <a:hlinkClick r:id="rId14" action="ppaction://hlinksldjump" highlightClick="1"/>
          </p:cNvPr>
          <p:cNvSpPr/>
          <p:nvPr/>
        </p:nvSpPr>
        <p:spPr>
          <a:xfrm>
            <a:off x="7929563" y="6429375"/>
            <a:ext cx="714375" cy="428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4522788" y="500063"/>
          <a:ext cx="42291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Формула" r:id="rId4" imgW="1409088" imgH="241195" progId="Equation.3">
                  <p:embed/>
                </p:oleObj>
              </mc:Choice>
              <mc:Fallback>
                <p:oleObj name="Формула" r:id="rId4" imgW="1409088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2788" y="500063"/>
                        <a:ext cx="42291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4"/>
          <p:cNvGraphicFramePr>
            <a:graphicFrameLocks noChangeAspect="1"/>
          </p:cNvGraphicFramePr>
          <p:nvPr/>
        </p:nvGraphicFramePr>
        <p:xfrm>
          <a:off x="1143000" y="2571750"/>
          <a:ext cx="4786313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Формула" r:id="rId6" imgW="1409088" imgH="241195" progId="Equation.3">
                  <p:embed/>
                </p:oleObj>
              </mc:Choice>
              <mc:Fallback>
                <p:oleObj name="Формула" r:id="rId6" imgW="1409088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571750"/>
                        <a:ext cx="4786313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3"/>
          <p:cNvGraphicFramePr>
            <a:graphicFrameLocks noChangeAspect="1"/>
          </p:cNvGraphicFramePr>
          <p:nvPr/>
        </p:nvGraphicFramePr>
        <p:xfrm>
          <a:off x="1071563" y="3500438"/>
          <a:ext cx="45720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Формула" r:id="rId8" imgW="1409088" imgH="241195" progId="Equation.3">
                  <p:embed/>
                </p:oleObj>
              </mc:Choice>
              <mc:Fallback>
                <p:oleObj name="Формула" r:id="rId8" imgW="1409088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3500438"/>
                        <a:ext cx="45720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2"/>
          <p:cNvGraphicFramePr>
            <a:graphicFrameLocks noChangeAspect="1"/>
          </p:cNvGraphicFramePr>
          <p:nvPr/>
        </p:nvGraphicFramePr>
        <p:xfrm>
          <a:off x="1214438" y="4500563"/>
          <a:ext cx="4786312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Формула" r:id="rId10" imgW="1396800" imgH="241200" progId="Equation.3">
                  <p:embed/>
                </p:oleObj>
              </mc:Choice>
              <mc:Fallback>
                <p:oleObj name="Формула" r:id="rId10" imgW="13968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500563"/>
                        <a:ext cx="4786312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1"/>
          <p:cNvGraphicFramePr>
            <a:graphicFrameLocks noChangeAspect="1"/>
          </p:cNvGraphicFramePr>
          <p:nvPr/>
        </p:nvGraphicFramePr>
        <p:xfrm>
          <a:off x="1071563" y="5572125"/>
          <a:ext cx="47720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Формула" r:id="rId12" imgW="1409088" imgH="241195" progId="Equation.3">
                  <p:embed/>
                </p:oleObj>
              </mc:Choice>
              <mc:Fallback>
                <p:oleObj name="Формула" r:id="rId12" imgW="1409088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5572125"/>
                        <a:ext cx="4772025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0" y="228600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ru-RU" altLang="ru-RU" sz="2800">
                <a:cs typeface="Times New Roman" panose="02020603050405020304" pitchFamily="18" charset="0"/>
              </a:rPr>
              <a:t>15.    Расположите числа </a:t>
            </a:r>
            <a:endParaRPr lang="ru-RU" altLang="ru-RU" sz="2800"/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571500" y="1214438"/>
            <a:ext cx="4764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>
                <a:cs typeface="Times New Roman" panose="02020603050405020304" pitchFamily="18" charset="0"/>
              </a:rPr>
              <a:t> в порядке возрастания</a:t>
            </a:r>
            <a:r>
              <a:rPr lang="ru-RU" altLang="ru-RU" sz="2800">
                <a:cs typeface="Times New Roman" panose="02020603050405020304" pitchFamily="18" charset="0"/>
              </a:rPr>
              <a:t>.</a:t>
            </a:r>
            <a:endParaRPr lang="ru-RU" altLang="ru-RU" sz="2800"/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214313" y="3268663"/>
            <a:ext cx="7143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</a:t>
            </a:r>
            <a:r>
              <a:rPr lang="ru-RU" altLang="ru-RU" sz="2800" b="1">
                <a:cs typeface="Times New Roman" panose="02020603050405020304" pitchFamily="18" charset="0"/>
              </a:rPr>
              <a:t>2) </a:t>
            </a:r>
            <a:endParaRPr lang="ru-RU" altLang="ru-RU" sz="2800" b="1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357188" y="1790700"/>
            <a:ext cx="203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</a:t>
            </a:r>
            <a:endParaRPr lang="ru-RU" altLang="ru-RU"/>
          </a:p>
        </p:txBody>
      </p:sp>
      <p:sp>
        <p:nvSpPr>
          <p:cNvPr id="10251" name="Прямоугольник 11"/>
          <p:cNvSpPr>
            <a:spLocks noChangeArrowheads="1"/>
          </p:cNvSpPr>
          <p:nvPr/>
        </p:nvSpPr>
        <p:spPr bwMode="auto">
          <a:xfrm>
            <a:off x="214313" y="2643188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1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10252" name="Прямоугольник 12"/>
          <p:cNvSpPr>
            <a:spLocks noChangeArrowheads="1"/>
          </p:cNvSpPr>
          <p:nvPr/>
        </p:nvSpPr>
        <p:spPr bwMode="auto">
          <a:xfrm>
            <a:off x="285750" y="4786313"/>
            <a:ext cx="604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3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10253" name="Прямоугольник 13"/>
          <p:cNvSpPr>
            <a:spLocks noChangeArrowheads="1"/>
          </p:cNvSpPr>
          <p:nvPr/>
        </p:nvSpPr>
        <p:spPr bwMode="auto">
          <a:xfrm>
            <a:off x="357188" y="5929313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>
                <a:cs typeface="Times New Roman" panose="02020603050405020304" pitchFamily="18" charset="0"/>
              </a:rPr>
              <a:t>4</a:t>
            </a:r>
            <a:r>
              <a:rPr lang="ru-RU" altLang="ru-RU" sz="2800" b="1">
                <a:cs typeface="Times New Roman" panose="02020603050405020304" pitchFamily="18" charset="0"/>
              </a:rPr>
              <a:t>) </a:t>
            </a:r>
            <a:endParaRPr lang="ru-RU" altLang="ru-RU" sz="280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2875" y="3357563"/>
            <a:ext cx="5857875" cy="100012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2"/>
          <p:cNvSpPr>
            <a:spLocks noChangeArrowheads="1"/>
          </p:cNvSpPr>
          <p:nvPr/>
        </p:nvSpPr>
        <p:spPr bwMode="auto">
          <a:xfrm>
            <a:off x="500063" y="357188"/>
            <a:ext cx="421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16.  Расположите числа </a:t>
            </a:r>
            <a:r>
              <a:rPr lang="en-US" altLang="ru-RU" sz="2800">
                <a:latin typeface="Book Antiqua" panose="02040602050305030304" pitchFamily="18" charset="0"/>
                <a:cs typeface="Times New Roman" panose="02020603050405020304" pitchFamily="18" charset="0"/>
              </a:rPr>
              <a:t>   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4787900" y="260350"/>
          <a:ext cx="39227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Формула" r:id="rId4" imgW="1358310" imgH="241195" progId="Equation.3">
                  <p:embed/>
                </p:oleObj>
              </mc:Choice>
              <mc:Fallback>
                <p:oleObj name="Формула" r:id="rId4" imgW="1358310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60350"/>
                        <a:ext cx="39227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3"/>
          <p:cNvSpPr>
            <a:spLocks noChangeArrowheads="1"/>
          </p:cNvSpPr>
          <p:nvPr/>
        </p:nvSpPr>
        <p:spPr bwMode="auto">
          <a:xfrm>
            <a:off x="500063" y="1071563"/>
            <a:ext cx="3700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в порядке убывания</a:t>
            </a:r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/>
          </a:p>
        </p:txBody>
      </p:sp>
      <p:sp>
        <p:nvSpPr>
          <p:cNvPr id="6" name="Управляющая кнопка: далее 5">
            <a:hlinkClick r:id="rId6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graphicFrame>
        <p:nvGraphicFramePr>
          <p:cNvPr id="11267" name="Object 8"/>
          <p:cNvGraphicFramePr>
            <a:graphicFrameLocks noChangeAspect="1"/>
          </p:cNvGraphicFramePr>
          <p:nvPr/>
        </p:nvGraphicFramePr>
        <p:xfrm>
          <a:off x="955675" y="1989138"/>
          <a:ext cx="38115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Формула" r:id="rId7" imgW="1320480" imgH="241200" progId="Equation.3">
                  <p:embed/>
                </p:oleObj>
              </mc:Choice>
              <mc:Fallback>
                <p:oleObj name="Формула" r:id="rId7" imgW="132048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675" y="1989138"/>
                        <a:ext cx="38115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10"/>
          <p:cNvGraphicFramePr>
            <a:graphicFrameLocks noChangeAspect="1"/>
          </p:cNvGraphicFramePr>
          <p:nvPr/>
        </p:nvGraphicFramePr>
        <p:xfrm>
          <a:off x="1028700" y="2781300"/>
          <a:ext cx="36655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Формула" r:id="rId9" imgW="1269720" imgH="241200" progId="Equation.3">
                  <p:embed/>
                </p:oleObj>
              </mc:Choice>
              <mc:Fallback>
                <p:oleObj name="Формула" r:id="rId9" imgW="126972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2781300"/>
                        <a:ext cx="366553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11"/>
          <p:cNvGraphicFramePr>
            <a:graphicFrameLocks noChangeAspect="1"/>
          </p:cNvGraphicFramePr>
          <p:nvPr/>
        </p:nvGraphicFramePr>
        <p:xfrm>
          <a:off x="1063625" y="3644900"/>
          <a:ext cx="38115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Формула" r:id="rId11" imgW="1320480" imgH="241200" progId="Equation.3">
                  <p:embed/>
                </p:oleObj>
              </mc:Choice>
              <mc:Fallback>
                <p:oleObj name="Формула" r:id="rId11" imgW="132048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3644900"/>
                        <a:ext cx="38115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12"/>
          <p:cNvGraphicFramePr>
            <a:graphicFrameLocks noChangeAspect="1"/>
          </p:cNvGraphicFramePr>
          <p:nvPr/>
        </p:nvGraphicFramePr>
        <p:xfrm>
          <a:off x="1100138" y="4652963"/>
          <a:ext cx="366553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Формула" r:id="rId13" imgW="1269720" imgH="241200" progId="Equation.3">
                  <p:embed/>
                </p:oleObj>
              </mc:Choice>
              <mc:Fallback>
                <p:oleObj name="Формула" r:id="rId13" imgW="1269720" imgH="241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4652963"/>
                        <a:ext cx="3665537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Box 12"/>
          <p:cNvSpPr txBox="1">
            <a:spLocks noChangeArrowheads="1"/>
          </p:cNvSpPr>
          <p:nvPr/>
        </p:nvSpPr>
        <p:spPr bwMode="auto">
          <a:xfrm>
            <a:off x="323850" y="2060575"/>
            <a:ext cx="568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</p:txBody>
      </p:sp>
      <p:sp>
        <p:nvSpPr>
          <p:cNvPr id="11276" name="Прямоугольник 13"/>
          <p:cNvSpPr>
            <a:spLocks noChangeArrowheads="1"/>
          </p:cNvSpPr>
          <p:nvPr/>
        </p:nvSpPr>
        <p:spPr bwMode="auto">
          <a:xfrm>
            <a:off x="250825" y="2924175"/>
            <a:ext cx="576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</a:p>
        </p:txBody>
      </p:sp>
      <p:sp>
        <p:nvSpPr>
          <p:cNvPr id="11277" name="Прямоугольник 14"/>
          <p:cNvSpPr>
            <a:spLocks noChangeArrowheads="1"/>
          </p:cNvSpPr>
          <p:nvPr/>
        </p:nvSpPr>
        <p:spPr bwMode="auto">
          <a:xfrm>
            <a:off x="250825" y="3716338"/>
            <a:ext cx="6286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</a:p>
          <a:p>
            <a:pPr eaLnBrk="1" hangingPunct="1"/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8" name="Прямоугольник 15"/>
          <p:cNvSpPr>
            <a:spLocks noChangeArrowheads="1"/>
          </p:cNvSpPr>
          <p:nvPr/>
        </p:nvSpPr>
        <p:spPr bwMode="auto">
          <a:xfrm>
            <a:off x="323850" y="4724400"/>
            <a:ext cx="6477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 4)</a:t>
            </a:r>
            <a:endParaRPr lang="ru-RU" alt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2"/>
          <p:cNvSpPr>
            <a:spLocks noChangeArrowheads="1"/>
          </p:cNvSpPr>
          <p:nvPr/>
        </p:nvSpPr>
        <p:spPr bwMode="auto">
          <a:xfrm>
            <a:off x="500063" y="357188"/>
            <a:ext cx="4303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16.   Расположите числа </a:t>
            </a:r>
            <a:r>
              <a:rPr lang="en-US" altLang="ru-RU" sz="2800">
                <a:latin typeface="Book Antiqua" panose="02040602050305030304" pitchFamily="18" charset="0"/>
                <a:cs typeface="Times New Roman" panose="02020603050405020304" pitchFamily="18" charset="0"/>
              </a:rPr>
              <a:t>   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4716463" y="404813"/>
          <a:ext cx="392271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Формула" r:id="rId4" imgW="1358310" imgH="241195" progId="Equation.3">
                  <p:embed/>
                </p:oleObj>
              </mc:Choice>
              <mc:Fallback>
                <p:oleObj name="Формула" r:id="rId4" imgW="1358310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404813"/>
                        <a:ext cx="392271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3"/>
          <p:cNvSpPr>
            <a:spLocks noChangeArrowheads="1"/>
          </p:cNvSpPr>
          <p:nvPr/>
        </p:nvSpPr>
        <p:spPr bwMode="auto">
          <a:xfrm>
            <a:off x="500063" y="1071563"/>
            <a:ext cx="3700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 в порядке убывания</a:t>
            </a:r>
            <a:r>
              <a:rPr lang="ru-RU" altLang="ru-RU" sz="1200">
                <a:cs typeface="Times New Roman" panose="02020603050405020304" pitchFamily="18" charset="0"/>
              </a:rPr>
              <a:t>.</a:t>
            </a:r>
            <a:endParaRPr lang="ru-RU" altLang="ru-RU"/>
          </a:p>
        </p:txBody>
      </p:sp>
      <p:sp>
        <p:nvSpPr>
          <p:cNvPr id="6" name="Управляющая кнопка: далее 5">
            <a:hlinkClick r:id="rId6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955675" y="1989138"/>
          <a:ext cx="38115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Формула" r:id="rId7" imgW="1320480" imgH="241200" progId="Equation.3">
                  <p:embed/>
                </p:oleObj>
              </mc:Choice>
              <mc:Fallback>
                <p:oleObj name="Формула" r:id="rId7" imgW="132048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675" y="1989138"/>
                        <a:ext cx="38115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1028700" y="2781300"/>
          <a:ext cx="36655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Формула" r:id="rId9" imgW="1269720" imgH="241200" progId="Equation.3">
                  <p:embed/>
                </p:oleObj>
              </mc:Choice>
              <mc:Fallback>
                <p:oleObj name="Формула" r:id="rId9" imgW="126972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2781300"/>
                        <a:ext cx="366553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1063625" y="3644900"/>
          <a:ext cx="38115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Формула" r:id="rId11" imgW="1320480" imgH="241200" progId="Equation.3">
                  <p:embed/>
                </p:oleObj>
              </mc:Choice>
              <mc:Fallback>
                <p:oleObj name="Формула" r:id="rId11" imgW="13204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3644900"/>
                        <a:ext cx="38115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1100138" y="4652963"/>
          <a:ext cx="366553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Формула" r:id="rId13" imgW="1269720" imgH="241200" progId="Equation.3">
                  <p:embed/>
                </p:oleObj>
              </mc:Choice>
              <mc:Fallback>
                <p:oleObj name="Формула" r:id="rId13" imgW="126972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4652963"/>
                        <a:ext cx="3665537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Box 12"/>
          <p:cNvSpPr txBox="1">
            <a:spLocks noChangeArrowheads="1"/>
          </p:cNvSpPr>
          <p:nvPr/>
        </p:nvSpPr>
        <p:spPr bwMode="auto">
          <a:xfrm>
            <a:off x="323850" y="2060575"/>
            <a:ext cx="568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</a:p>
        </p:txBody>
      </p:sp>
      <p:sp>
        <p:nvSpPr>
          <p:cNvPr id="12299" name="Прямоугольник 13"/>
          <p:cNvSpPr>
            <a:spLocks noChangeArrowheads="1"/>
          </p:cNvSpPr>
          <p:nvPr/>
        </p:nvSpPr>
        <p:spPr bwMode="auto">
          <a:xfrm>
            <a:off x="250825" y="2924175"/>
            <a:ext cx="576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</a:p>
        </p:txBody>
      </p:sp>
      <p:sp>
        <p:nvSpPr>
          <p:cNvPr id="12300" name="Прямоугольник 14"/>
          <p:cNvSpPr>
            <a:spLocks noChangeArrowheads="1"/>
          </p:cNvSpPr>
          <p:nvPr/>
        </p:nvSpPr>
        <p:spPr bwMode="auto">
          <a:xfrm>
            <a:off x="250825" y="3716338"/>
            <a:ext cx="6286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</a:p>
          <a:p>
            <a:pPr eaLnBrk="1" hangingPunct="1"/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01" name="Прямоугольник 15"/>
          <p:cNvSpPr>
            <a:spLocks noChangeArrowheads="1"/>
          </p:cNvSpPr>
          <p:nvPr/>
        </p:nvSpPr>
        <p:spPr bwMode="auto">
          <a:xfrm>
            <a:off x="323850" y="4724400"/>
            <a:ext cx="6477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 4)</a:t>
            </a:r>
            <a:endParaRPr lang="ru-RU" altLang="ru-RU" sz="320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42988" y="3644900"/>
            <a:ext cx="3889375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0"/>
            <a:ext cx="8786812" cy="58372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      17.  Население Бельгии составляет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10 миллионов 500 тысяч человек.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Как это число записывается в стандартном </a:t>
            </a:r>
            <a:r>
              <a:rPr lang="en-US" sz="3200" dirty="0">
                <a:latin typeface="+mn-lt"/>
                <a:cs typeface="+mn-cs"/>
              </a:rPr>
              <a:t>     </a:t>
            </a:r>
            <a:r>
              <a:rPr lang="ru-RU" sz="3200" dirty="0">
                <a:latin typeface="+mn-lt"/>
                <a:cs typeface="+mn-cs"/>
              </a:rPr>
              <a:t>виде?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3200" dirty="0">
                <a:latin typeface="+mn-lt"/>
                <a:cs typeface="+mn-cs"/>
              </a:rPr>
              <a:t>10</a:t>
            </a:r>
            <a:r>
              <a:rPr lang="ru-RU" sz="3200" dirty="0">
                <a:latin typeface="+mn-lt"/>
                <a:cs typeface="+mn-cs"/>
              </a:rPr>
              <a:t>,5· 10</a:t>
            </a:r>
            <a:r>
              <a:rPr lang="ru-RU" sz="3200" baseline="30000" dirty="0">
                <a:latin typeface="+mn-lt"/>
                <a:cs typeface="+mn-cs"/>
              </a:rPr>
              <a:t>5    </a:t>
            </a:r>
            <a:r>
              <a:rPr lang="ru-RU" sz="3200" dirty="0">
                <a:latin typeface="+mn-lt"/>
                <a:cs typeface="+mn-cs"/>
              </a:rPr>
              <a:t>2) 1,05 · 10</a:t>
            </a:r>
            <a:r>
              <a:rPr lang="ru-RU" sz="3200" baseline="30000" dirty="0">
                <a:latin typeface="+mn-lt"/>
                <a:cs typeface="+mn-cs"/>
              </a:rPr>
              <a:t>6   </a:t>
            </a:r>
            <a:r>
              <a:rPr lang="ru-RU" sz="3200" dirty="0">
                <a:latin typeface="+mn-lt"/>
                <a:cs typeface="+mn-cs"/>
              </a:rPr>
              <a:t>3) 1,05 · 10</a:t>
            </a:r>
            <a:r>
              <a:rPr lang="ru-RU" sz="3200" baseline="30000" dirty="0">
                <a:latin typeface="+mn-lt"/>
                <a:cs typeface="+mn-cs"/>
              </a:rPr>
              <a:t>8   </a:t>
            </a:r>
            <a:r>
              <a:rPr lang="ru-RU" sz="3200" dirty="0">
                <a:latin typeface="+mn-lt"/>
                <a:cs typeface="+mn-cs"/>
              </a:rPr>
              <a:t>4) 1,05·10</a:t>
            </a:r>
            <a:r>
              <a:rPr lang="ru-RU" sz="3200" baseline="30000" dirty="0">
                <a:latin typeface="+mn-lt"/>
                <a:cs typeface="+mn-cs"/>
              </a:rPr>
              <a:t>7</a:t>
            </a:r>
            <a:endParaRPr lang="en-US" sz="3200" baseline="300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aseline="30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cs typeface="+mn-cs"/>
              </a:rPr>
              <a:t>       </a:t>
            </a:r>
            <a:r>
              <a:rPr lang="ru-RU" sz="3200" dirty="0">
                <a:latin typeface="+mn-lt"/>
                <a:cs typeface="+mn-cs"/>
              </a:rPr>
              <a:t>18. 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ru-RU" sz="3200" dirty="0">
                <a:latin typeface="+mn-lt"/>
                <a:cs typeface="+mn-cs"/>
              </a:rPr>
              <a:t>Население Венесуэлы составляет</a:t>
            </a:r>
            <a:r>
              <a:rPr lang="en-US" sz="3200" dirty="0">
                <a:latin typeface="+mn-lt"/>
                <a:cs typeface="+mn-cs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2,7 ·10</a:t>
            </a:r>
            <a:r>
              <a:rPr lang="ru-RU" sz="3200" baseline="30000" dirty="0">
                <a:latin typeface="+mn-lt"/>
                <a:cs typeface="+mn-cs"/>
              </a:rPr>
              <a:t>7    </a:t>
            </a:r>
            <a:r>
              <a:rPr lang="ru-RU" sz="3200" dirty="0">
                <a:latin typeface="+mn-lt"/>
                <a:cs typeface="+mn-cs"/>
              </a:rPr>
              <a:t>человек,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а ее площадь примерно равна 9 · 10</a:t>
            </a:r>
            <a:r>
              <a:rPr lang="ru-RU" sz="3200" baseline="30000" dirty="0">
                <a:latin typeface="+mn-lt"/>
                <a:cs typeface="+mn-cs"/>
              </a:rPr>
              <a:t>5</a:t>
            </a:r>
            <a:r>
              <a:rPr lang="en-US" sz="3200" baseline="30000" dirty="0">
                <a:latin typeface="+mn-lt"/>
                <a:cs typeface="+mn-cs"/>
              </a:rPr>
              <a:t> </a:t>
            </a:r>
            <a:r>
              <a:rPr lang="ru-RU" sz="3200" baseline="30000" dirty="0">
                <a:latin typeface="+mn-lt"/>
                <a:cs typeface="+mn-cs"/>
              </a:rPr>
              <a:t> </a:t>
            </a:r>
            <a:r>
              <a:rPr lang="ru-RU" sz="3200" dirty="0">
                <a:latin typeface="+mn-lt"/>
                <a:cs typeface="+mn-cs"/>
              </a:rPr>
              <a:t>км</a:t>
            </a:r>
            <a:r>
              <a:rPr lang="ru-RU" sz="3200" baseline="30000" dirty="0">
                <a:latin typeface="+mn-lt"/>
                <a:cs typeface="+mn-cs"/>
              </a:rPr>
              <a:t>2</a:t>
            </a:r>
            <a:r>
              <a:rPr lang="ru-RU" sz="3200" dirty="0">
                <a:latin typeface="+mn-lt"/>
                <a:cs typeface="+mn-cs"/>
              </a:rPr>
              <a:t>.</a:t>
            </a:r>
            <a:endParaRPr lang="en-US" sz="3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Чему примерно равна плотность населения Венесуэлы?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     1) 3               2) 30            3) 3,3           4) 0,33</a:t>
            </a:r>
          </a:p>
        </p:txBody>
      </p:sp>
      <p:sp>
        <p:nvSpPr>
          <p:cNvPr id="3" name="Управляющая кнопка: далее 2">
            <a:hlinkClick r:id="rId3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0"/>
            <a:ext cx="8786812" cy="58372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  <a:cs typeface="+mn-cs"/>
              </a:rPr>
              <a:t>        </a:t>
            </a:r>
            <a:r>
              <a:rPr lang="ru-RU" sz="3200" dirty="0">
                <a:latin typeface="+mn-lt"/>
                <a:cs typeface="+mn-cs"/>
              </a:rPr>
              <a:t>17. Население Бельгии составляет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10 миллионов 500 тысяч человек.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Как это число записывается в стандартном </a:t>
            </a:r>
            <a:r>
              <a:rPr lang="en-US" sz="3200" dirty="0">
                <a:latin typeface="+mn-lt"/>
                <a:cs typeface="+mn-cs"/>
              </a:rPr>
              <a:t>     </a:t>
            </a:r>
            <a:r>
              <a:rPr lang="ru-RU" sz="3200" dirty="0">
                <a:latin typeface="+mn-lt"/>
                <a:cs typeface="+mn-cs"/>
              </a:rPr>
              <a:t>виде?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sz="3200" dirty="0">
                <a:latin typeface="+mn-lt"/>
                <a:cs typeface="+mn-cs"/>
              </a:rPr>
              <a:t>10</a:t>
            </a:r>
            <a:r>
              <a:rPr lang="ru-RU" sz="3200" dirty="0">
                <a:latin typeface="+mn-lt"/>
                <a:cs typeface="+mn-cs"/>
              </a:rPr>
              <a:t>,5· 10</a:t>
            </a:r>
            <a:r>
              <a:rPr lang="ru-RU" sz="3200" baseline="30000" dirty="0">
                <a:latin typeface="+mn-lt"/>
                <a:cs typeface="+mn-cs"/>
              </a:rPr>
              <a:t>5    </a:t>
            </a:r>
            <a:r>
              <a:rPr lang="ru-RU" sz="3200" dirty="0">
                <a:latin typeface="+mn-lt"/>
                <a:cs typeface="+mn-cs"/>
              </a:rPr>
              <a:t>2) 1,05 · 10</a:t>
            </a:r>
            <a:r>
              <a:rPr lang="ru-RU" sz="3200" baseline="30000" dirty="0">
                <a:latin typeface="+mn-lt"/>
                <a:cs typeface="+mn-cs"/>
              </a:rPr>
              <a:t>6   </a:t>
            </a:r>
            <a:r>
              <a:rPr lang="ru-RU" sz="3200" dirty="0">
                <a:latin typeface="+mn-lt"/>
                <a:cs typeface="+mn-cs"/>
              </a:rPr>
              <a:t>3) 1,05 · 10</a:t>
            </a:r>
            <a:r>
              <a:rPr lang="ru-RU" sz="3200" baseline="30000" dirty="0">
                <a:latin typeface="+mn-lt"/>
                <a:cs typeface="+mn-cs"/>
              </a:rPr>
              <a:t>8   </a:t>
            </a:r>
            <a:r>
              <a:rPr lang="ru-RU" sz="3200" dirty="0">
                <a:latin typeface="+mn-lt"/>
                <a:cs typeface="+mn-cs"/>
              </a:rPr>
              <a:t>4) 1,05·10</a:t>
            </a:r>
            <a:r>
              <a:rPr lang="ru-RU" sz="3200" baseline="30000" dirty="0">
                <a:latin typeface="+mn-lt"/>
                <a:cs typeface="+mn-cs"/>
              </a:rPr>
              <a:t>7</a:t>
            </a:r>
            <a:endParaRPr lang="en-US" sz="3200" baseline="300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aseline="30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cs typeface="+mn-cs"/>
              </a:rPr>
              <a:t>        </a:t>
            </a:r>
            <a:r>
              <a:rPr lang="ru-RU" sz="3200" dirty="0">
                <a:latin typeface="+mn-lt"/>
                <a:cs typeface="+mn-cs"/>
              </a:rPr>
              <a:t>18. Население Венесуэлы составляет</a:t>
            </a:r>
            <a:r>
              <a:rPr lang="en-US" sz="3200" dirty="0">
                <a:latin typeface="+mn-lt"/>
                <a:cs typeface="+mn-cs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2,7 ·10</a:t>
            </a:r>
            <a:r>
              <a:rPr lang="ru-RU" sz="3200" baseline="30000" dirty="0">
                <a:latin typeface="+mn-lt"/>
                <a:cs typeface="+mn-cs"/>
              </a:rPr>
              <a:t>7    </a:t>
            </a:r>
            <a:r>
              <a:rPr lang="ru-RU" sz="3200" dirty="0">
                <a:latin typeface="+mn-lt"/>
                <a:cs typeface="+mn-cs"/>
              </a:rPr>
              <a:t>человек,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а ее площадь примерно равна 9 · 10</a:t>
            </a:r>
            <a:r>
              <a:rPr lang="ru-RU" sz="3200" baseline="30000" dirty="0">
                <a:latin typeface="+mn-lt"/>
                <a:cs typeface="+mn-cs"/>
              </a:rPr>
              <a:t>5</a:t>
            </a:r>
            <a:r>
              <a:rPr lang="en-US" sz="3200" baseline="30000" dirty="0">
                <a:latin typeface="+mn-lt"/>
                <a:cs typeface="+mn-cs"/>
              </a:rPr>
              <a:t> </a:t>
            </a:r>
            <a:r>
              <a:rPr lang="ru-RU" sz="3200" baseline="30000" dirty="0">
                <a:latin typeface="+mn-lt"/>
                <a:cs typeface="+mn-cs"/>
              </a:rPr>
              <a:t> </a:t>
            </a:r>
            <a:r>
              <a:rPr lang="ru-RU" sz="3200" dirty="0">
                <a:latin typeface="+mn-lt"/>
                <a:cs typeface="+mn-cs"/>
              </a:rPr>
              <a:t>км</a:t>
            </a:r>
            <a:r>
              <a:rPr lang="ru-RU" sz="3200" baseline="30000" dirty="0">
                <a:latin typeface="+mn-lt"/>
                <a:cs typeface="+mn-cs"/>
              </a:rPr>
              <a:t>2</a:t>
            </a:r>
            <a:r>
              <a:rPr lang="ru-RU" sz="3200" dirty="0">
                <a:latin typeface="+mn-lt"/>
                <a:cs typeface="+mn-cs"/>
              </a:rPr>
              <a:t>.</a:t>
            </a:r>
            <a:endParaRPr lang="en-US" sz="3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Чему примерно равна плотность населения Венесуэлы?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     1) 3               2) 30            3) 3,3           4) 0,33</a:t>
            </a: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19925" y="1916113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500" y="5143500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50" y="928688"/>
            <a:ext cx="8858250" cy="529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19. Расстояние между двумя населенными пунктами составляет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1,7 ·10</a:t>
            </a:r>
            <a:r>
              <a:rPr lang="ru-RU" sz="4000" baseline="30000" dirty="0">
                <a:latin typeface="+mn-lt"/>
                <a:cs typeface="+mn-cs"/>
              </a:rPr>
              <a:t>4 </a:t>
            </a:r>
            <a:r>
              <a:rPr lang="ru-RU" sz="4000" dirty="0">
                <a:latin typeface="+mn-lt"/>
                <a:cs typeface="+mn-cs"/>
              </a:rPr>
              <a:t> м.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Выразите это расстояние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в километрах.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4000" b="1" dirty="0">
                <a:latin typeface="+mn-lt"/>
                <a:cs typeface="+mn-cs"/>
              </a:rPr>
              <a:t>17 км	        2) 170 км</a:t>
            </a:r>
            <a:r>
              <a:rPr lang="en-US" sz="4000" b="1" dirty="0">
                <a:latin typeface="+mn-lt"/>
                <a:cs typeface="+mn-cs"/>
              </a:rPr>
              <a:t> </a:t>
            </a:r>
            <a:endParaRPr lang="ru-RU" sz="4000" b="1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  <a:cs typeface="+mn-cs"/>
              </a:rPr>
              <a:t>3) 1700 км	         4) 0,17 км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3" name="Управляющая кнопка: далее 2">
            <a:hlinkClick r:id="rId3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142984"/>
            <a:ext cx="8229600" cy="3143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Раздел</a:t>
            </a:r>
            <a:r>
              <a:rPr lang="en-US" dirty="0" smtClean="0"/>
              <a:t>  I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6000" dirty="0" smtClean="0">
                <a:solidFill>
                  <a:srgbClr val="FF0000"/>
                </a:solidFill>
              </a:rPr>
              <a:t>Числовые </a:t>
            </a:r>
            <a:r>
              <a:rPr lang="ru-RU" sz="6000" dirty="0">
                <a:solidFill>
                  <a:srgbClr val="FF0000"/>
                </a:solidFill>
              </a:rPr>
              <a:t>выражения</a:t>
            </a:r>
            <a:br>
              <a:rPr lang="ru-RU" sz="6000" dirty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50" y="928688"/>
            <a:ext cx="8858250" cy="529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19. Расстояние между двумя населенными пунктами составляет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1,7 ·10</a:t>
            </a:r>
            <a:r>
              <a:rPr lang="ru-RU" sz="4000" baseline="30000" dirty="0">
                <a:latin typeface="+mn-lt"/>
                <a:cs typeface="+mn-cs"/>
              </a:rPr>
              <a:t>4 </a:t>
            </a:r>
            <a:r>
              <a:rPr lang="ru-RU" sz="4000" dirty="0">
                <a:latin typeface="+mn-lt"/>
                <a:cs typeface="+mn-cs"/>
              </a:rPr>
              <a:t> м.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Выразите это расстояние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в километрах.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4000" b="1" dirty="0">
                <a:latin typeface="+mn-lt"/>
                <a:cs typeface="+mn-cs"/>
              </a:rPr>
              <a:t>17 км	        2) 170 км</a:t>
            </a:r>
            <a:r>
              <a:rPr lang="en-US" sz="4000" b="1" dirty="0">
                <a:latin typeface="+mn-lt"/>
                <a:cs typeface="+mn-cs"/>
              </a:rPr>
              <a:t> </a:t>
            </a:r>
            <a:endParaRPr lang="ru-RU" sz="4000" b="1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  <a:cs typeface="+mn-cs"/>
              </a:rPr>
              <a:t>3) 1700 км	         4) 0,17 км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550" y="4581525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1"/>
          <p:cNvSpPr txBox="1">
            <a:spLocks noChangeArrowheads="1"/>
          </p:cNvSpPr>
          <p:nvPr/>
        </p:nvSpPr>
        <p:spPr bwMode="auto">
          <a:xfrm>
            <a:off x="857250" y="500063"/>
            <a:ext cx="7929563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20. Масса продуктов на оптовой базе составляет 4500000 кг.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Выразите эту массу в тоннах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и запишите полученное число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в стандартном виде.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b="1" dirty="0">
                <a:latin typeface="+mn-lt"/>
                <a:cs typeface="Arial" charset="0"/>
              </a:rPr>
              <a:t>1) 4,5· 10</a:t>
            </a:r>
            <a:r>
              <a:rPr lang="ru-RU" sz="4000" b="1" baseline="30000" dirty="0">
                <a:latin typeface="+mn-lt"/>
                <a:cs typeface="Arial" charset="0"/>
              </a:rPr>
              <a:t>6</a:t>
            </a:r>
            <a:r>
              <a:rPr lang="ru-RU" sz="4000" b="1" dirty="0">
                <a:latin typeface="+mn-lt"/>
                <a:cs typeface="Arial" charset="0"/>
              </a:rPr>
              <a:t> т</a:t>
            </a:r>
            <a:r>
              <a:rPr lang="en-US" sz="4000" b="1" dirty="0">
                <a:latin typeface="+mn-lt"/>
                <a:cs typeface="Arial" charset="0"/>
              </a:rPr>
              <a:t>     </a:t>
            </a:r>
            <a:r>
              <a:rPr lang="ru-RU" sz="4000" b="1" dirty="0">
                <a:latin typeface="+mn-lt"/>
                <a:cs typeface="Arial" charset="0"/>
              </a:rPr>
              <a:t>	2) 45· 10</a:t>
            </a:r>
            <a:r>
              <a:rPr lang="ru-RU" sz="4000" b="1" baseline="30000" dirty="0">
                <a:latin typeface="+mn-lt"/>
                <a:cs typeface="Arial" charset="0"/>
              </a:rPr>
              <a:t>3</a:t>
            </a:r>
            <a:r>
              <a:rPr lang="ru-RU" sz="4000" b="1" dirty="0">
                <a:latin typeface="+mn-lt"/>
                <a:cs typeface="Arial" charset="0"/>
              </a:rPr>
              <a:t>  т	</a:t>
            </a:r>
            <a:r>
              <a:rPr lang="en-US" sz="4000" b="1" dirty="0">
                <a:latin typeface="+mn-lt"/>
                <a:cs typeface="Arial" charset="0"/>
              </a:rPr>
              <a:t>     </a:t>
            </a:r>
            <a:r>
              <a:rPr lang="ru-RU" sz="4000" b="1" dirty="0">
                <a:latin typeface="+mn-lt"/>
                <a:cs typeface="Arial" charset="0"/>
              </a:rPr>
              <a:t>3)0, 45· 10</a:t>
            </a:r>
            <a:r>
              <a:rPr lang="ru-RU" sz="4000" b="1" baseline="30000" dirty="0">
                <a:latin typeface="+mn-lt"/>
                <a:cs typeface="Arial" charset="0"/>
              </a:rPr>
              <a:t>4</a:t>
            </a:r>
            <a:r>
              <a:rPr lang="ru-RU" sz="4000" b="1" dirty="0">
                <a:latin typeface="+mn-lt"/>
                <a:cs typeface="Arial" charset="0"/>
              </a:rPr>
              <a:t> т</a:t>
            </a:r>
            <a:r>
              <a:rPr lang="en-US" sz="4000" b="1" dirty="0">
                <a:latin typeface="+mn-lt"/>
                <a:cs typeface="Arial" charset="0"/>
              </a:rPr>
              <a:t>   </a:t>
            </a:r>
            <a:r>
              <a:rPr lang="ru-RU" sz="4000" b="1" dirty="0">
                <a:latin typeface="+mn-lt"/>
                <a:cs typeface="Arial" charset="0"/>
              </a:rPr>
              <a:t>	4) 4,5· 10</a:t>
            </a:r>
            <a:r>
              <a:rPr lang="ru-RU" sz="4000" b="1" baseline="30000" dirty="0">
                <a:latin typeface="+mn-lt"/>
                <a:cs typeface="Arial" charset="0"/>
              </a:rPr>
              <a:t>3</a:t>
            </a:r>
            <a:r>
              <a:rPr lang="ru-RU" sz="4000" b="1" dirty="0">
                <a:latin typeface="+mn-lt"/>
                <a:cs typeface="Arial" charset="0"/>
              </a:rPr>
              <a:t>  т</a:t>
            </a:r>
          </a:p>
          <a:p>
            <a:pPr>
              <a:defRPr/>
            </a:pPr>
            <a:r>
              <a:rPr lang="en-US" sz="4000" b="1" dirty="0">
                <a:latin typeface="+mn-lt"/>
                <a:cs typeface="Arial" charset="0"/>
              </a:rPr>
              <a:t> </a:t>
            </a:r>
            <a:endParaRPr lang="ru-RU" sz="4000" b="1" dirty="0">
              <a:latin typeface="+mn-lt"/>
              <a:cs typeface="Arial" charset="0"/>
            </a:endParaRPr>
          </a:p>
          <a:p>
            <a:pPr>
              <a:defRPr/>
            </a:pPr>
            <a:endParaRPr lang="ru-RU" dirty="0">
              <a:latin typeface="Calibri" pitchFamily="34" charset="0"/>
              <a:cs typeface="Arial" charset="0"/>
            </a:endParaRPr>
          </a:p>
        </p:txBody>
      </p:sp>
      <p:sp>
        <p:nvSpPr>
          <p:cNvPr id="3" name="Управляющая кнопка: далее 2">
            <a:hlinkClick r:id="rId3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1"/>
          <p:cNvSpPr txBox="1">
            <a:spLocks noChangeArrowheads="1"/>
          </p:cNvSpPr>
          <p:nvPr/>
        </p:nvSpPr>
        <p:spPr bwMode="auto">
          <a:xfrm>
            <a:off x="857250" y="500063"/>
            <a:ext cx="7929563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20. Масса продуктов на оптовой базе составляет 4500000 кг.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Выразите эту массу в тоннах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и запишите полученное число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dirty="0">
                <a:latin typeface="+mn-lt"/>
                <a:cs typeface="Arial" charset="0"/>
              </a:rPr>
              <a:t> в стандартном виде.</a:t>
            </a: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4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4000" b="1" dirty="0">
                <a:latin typeface="+mn-lt"/>
                <a:cs typeface="Arial" charset="0"/>
              </a:rPr>
              <a:t>1) 4,5· 10</a:t>
            </a:r>
            <a:r>
              <a:rPr lang="ru-RU" sz="4000" b="1" baseline="30000" dirty="0">
                <a:latin typeface="+mn-lt"/>
                <a:cs typeface="Arial" charset="0"/>
              </a:rPr>
              <a:t>6</a:t>
            </a:r>
            <a:r>
              <a:rPr lang="ru-RU" sz="4000" b="1" dirty="0">
                <a:latin typeface="+mn-lt"/>
                <a:cs typeface="Arial" charset="0"/>
              </a:rPr>
              <a:t> т</a:t>
            </a:r>
            <a:r>
              <a:rPr lang="en-US" sz="4000" b="1" dirty="0">
                <a:latin typeface="+mn-lt"/>
                <a:cs typeface="Arial" charset="0"/>
              </a:rPr>
              <a:t>     </a:t>
            </a:r>
            <a:r>
              <a:rPr lang="ru-RU" sz="4000" b="1" dirty="0">
                <a:latin typeface="+mn-lt"/>
                <a:cs typeface="Arial" charset="0"/>
              </a:rPr>
              <a:t>	2) 45· 10</a:t>
            </a:r>
            <a:r>
              <a:rPr lang="ru-RU" sz="4000" b="1" baseline="30000" dirty="0">
                <a:latin typeface="+mn-lt"/>
                <a:cs typeface="Arial" charset="0"/>
              </a:rPr>
              <a:t>3</a:t>
            </a:r>
            <a:r>
              <a:rPr lang="ru-RU" sz="4000" b="1" dirty="0">
                <a:latin typeface="+mn-lt"/>
                <a:cs typeface="Arial" charset="0"/>
              </a:rPr>
              <a:t>  т	</a:t>
            </a:r>
            <a:r>
              <a:rPr lang="en-US" sz="4000" b="1" dirty="0">
                <a:latin typeface="+mn-lt"/>
                <a:cs typeface="Arial" charset="0"/>
              </a:rPr>
              <a:t>     </a:t>
            </a:r>
            <a:r>
              <a:rPr lang="ru-RU" sz="4000" b="1" dirty="0">
                <a:latin typeface="+mn-lt"/>
                <a:cs typeface="Arial" charset="0"/>
              </a:rPr>
              <a:t>3)0, 45· 10</a:t>
            </a:r>
            <a:r>
              <a:rPr lang="ru-RU" sz="4000" b="1" baseline="30000" dirty="0">
                <a:latin typeface="+mn-lt"/>
                <a:cs typeface="Arial" charset="0"/>
              </a:rPr>
              <a:t>4</a:t>
            </a:r>
            <a:r>
              <a:rPr lang="ru-RU" sz="4000" b="1" dirty="0">
                <a:latin typeface="+mn-lt"/>
                <a:cs typeface="Arial" charset="0"/>
              </a:rPr>
              <a:t> т</a:t>
            </a:r>
            <a:r>
              <a:rPr lang="en-US" sz="4000" b="1" dirty="0">
                <a:latin typeface="+mn-lt"/>
                <a:cs typeface="Arial" charset="0"/>
              </a:rPr>
              <a:t>   </a:t>
            </a:r>
            <a:r>
              <a:rPr lang="ru-RU" sz="4000" b="1" dirty="0">
                <a:latin typeface="+mn-lt"/>
                <a:cs typeface="Arial" charset="0"/>
              </a:rPr>
              <a:t>	4) 4,5· 10</a:t>
            </a:r>
            <a:r>
              <a:rPr lang="ru-RU" sz="4000" b="1" baseline="30000" dirty="0">
                <a:latin typeface="+mn-lt"/>
                <a:cs typeface="Arial" charset="0"/>
              </a:rPr>
              <a:t>3</a:t>
            </a:r>
            <a:r>
              <a:rPr lang="ru-RU" sz="4000" b="1" dirty="0">
                <a:latin typeface="+mn-lt"/>
                <a:cs typeface="Arial" charset="0"/>
              </a:rPr>
              <a:t>  т</a:t>
            </a:r>
          </a:p>
          <a:p>
            <a:pPr>
              <a:defRPr/>
            </a:pPr>
            <a:r>
              <a:rPr lang="en-US" sz="4000" b="1" dirty="0">
                <a:latin typeface="+mn-lt"/>
                <a:cs typeface="Arial" charset="0"/>
              </a:rPr>
              <a:t> </a:t>
            </a:r>
            <a:endParaRPr lang="ru-RU" sz="4000" b="1" dirty="0">
              <a:latin typeface="+mn-lt"/>
              <a:cs typeface="Arial" charset="0"/>
            </a:endParaRPr>
          </a:p>
          <a:p>
            <a:pPr>
              <a:defRPr/>
            </a:pPr>
            <a:endParaRPr lang="ru-RU" dirty="0">
              <a:latin typeface="Calibri" pitchFamily="34" charset="0"/>
              <a:cs typeface="Arial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825" y="4797425"/>
            <a:ext cx="230346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72563" cy="624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 21. Между какими последовательными натуральными числами находится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4000" dirty="0">
                <a:latin typeface="+mn-lt"/>
                <a:cs typeface="+mn-cs"/>
              </a:rPr>
              <a:t>14 и 15	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2) </a:t>
            </a:r>
            <a:r>
              <a:rPr lang="en-US" sz="4000" dirty="0">
                <a:latin typeface="+mn-lt"/>
                <a:cs typeface="+mn-cs"/>
              </a:rPr>
              <a:t>      </a:t>
            </a:r>
            <a:r>
              <a:rPr lang="ru-RU" sz="4000" dirty="0">
                <a:latin typeface="+mn-lt"/>
                <a:cs typeface="+mn-cs"/>
              </a:rPr>
              <a:t> 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и 	</a:t>
            </a:r>
            <a:r>
              <a:rPr lang="en-US" sz="4000" dirty="0">
                <a:latin typeface="+mn-lt"/>
                <a:cs typeface="+mn-cs"/>
              </a:rPr>
              <a:t>       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 startAt="3"/>
              <a:defRPr/>
            </a:pPr>
            <a:r>
              <a:rPr lang="ru-RU" sz="4000" dirty="0">
                <a:latin typeface="+mn-lt"/>
                <a:cs typeface="+mn-cs"/>
              </a:rPr>
              <a:t>13 и 14	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4) 12 и 15</a:t>
            </a:r>
            <a:endParaRPr lang="en-US" sz="4000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     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 22.  Между какими</a:t>
            </a:r>
            <a:r>
              <a:rPr lang="en-US" sz="4000" dirty="0">
                <a:latin typeface="+mn-lt"/>
                <a:cs typeface="+mn-cs"/>
              </a:rPr>
              <a:t> </a:t>
            </a:r>
            <a:r>
              <a:rPr lang="ru-RU" sz="4000" dirty="0">
                <a:latin typeface="+mn-lt"/>
                <a:cs typeface="+mn-cs"/>
              </a:rPr>
              <a:t>последовательными</a:t>
            </a:r>
            <a:r>
              <a:rPr lang="en-US" sz="4000" dirty="0">
                <a:latin typeface="+mn-lt"/>
                <a:cs typeface="+mn-cs"/>
              </a:rPr>
              <a:t>          </a:t>
            </a:r>
            <a:r>
              <a:rPr lang="ru-RU" sz="4000" dirty="0">
                <a:latin typeface="+mn-lt"/>
                <a:cs typeface="+mn-cs"/>
              </a:rPr>
              <a:t>натуральными числами находится</a:t>
            </a:r>
            <a:r>
              <a:rPr lang="en-US" sz="4000" dirty="0">
                <a:latin typeface="+mn-lt"/>
                <a:cs typeface="+mn-cs"/>
              </a:rPr>
              <a:t> </a:t>
            </a:r>
            <a:endParaRPr lang="ru-RU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  <a:cs typeface="+mn-cs"/>
              </a:rPr>
              <a:t>   </a:t>
            </a:r>
            <a:r>
              <a:rPr lang="ru-RU" sz="4000" dirty="0">
                <a:latin typeface="+mn-lt"/>
                <a:cs typeface="+mn-cs"/>
              </a:rPr>
              <a:t>              </a:t>
            </a:r>
            <a:r>
              <a:rPr lang="en-US" sz="4000" dirty="0">
                <a:latin typeface="+mn-lt"/>
                <a:cs typeface="+mn-cs"/>
              </a:rPr>
              <a:t> </a:t>
            </a:r>
            <a:r>
              <a:rPr lang="ru-RU" sz="4000" dirty="0">
                <a:latin typeface="+mn-lt"/>
                <a:cs typeface="+mn-cs"/>
              </a:rPr>
              <a:t>?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  <a:cs typeface="+mn-cs"/>
              </a:rPr>
              <a:t>           </a:t>
            </a:r>
            <a:endParaRPr lang="ru-RU" sz="4000" dirty="0">
              <a:latin typeface="+mn-lt"/>
              <a:cs typeface="+mn-cs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7596188" y="620713"/>
          <a:ext cx="11509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Формула" r:id="rId4" imgW="368280" imgH="228600" progId="Equation.3">
                  <p:embed/>
                </p:oleObj>
              </mc:Choice>
              <mc:Fallback>
                <p:oleObj name="Формула" r:id="rId4" imgW="36828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620713"/>
                        <a:ext cx="115093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851275" y="1268413"/>
          <a:ext cx="1071563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Формула" r:id="rId6" imgW="380880" imgH="228600" progId="Equation.3">
                  <p:embed/>
                </p:oleObj>
              </mc:Choice>
              <mc:Fallback>
                <p:oleObj name="Формула" r:id="rId6" imgW="3808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268413"/>
                        <a:ext cx="1071563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5724525" y="1268413"/>
          <a:ext cx="10477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Формула" r:id="rId8" imgW="380880" imgH="228600" progId="Equation.3">
                  <p:embed/>
                </p:oleObj>
              </mc:Choice>
              <mc:Fallback>
                <p:oleObj name="Формула" r:id="rId8" imgW="38088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268413"/>
                        <a:ext cx="104775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900113" y="4221163"/>
          <a:ext cx="122396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Формула" r:id="rId10" imgW="368280" imgH="228600" progId="Equation.3">
                  <p:embed/>
                </p:oleObj>
              </mc:Choice>
              <mc:Fallback>
                <p:oleObj name="Формула" r:id="rId10" imgW="3682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221163"/>
                        <a:ext cx="1223962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Управляющая кнопка: далее 6">
            <a:hlinkClick r:id="rId12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5084763"/>
            <a:ext cx="817245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71550" lvl="1" indent="-514350">
              <a:buFontTx/>
              <a:buAutoNum type="arabicParenR"/>
              <a:defRPr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17 и 18  	2) 10 и 11	</a:t>
            </a:r>
          </a:p>
          <a:p>
            <a:pPr marL="514350" indent="-514350">
              <a:defRPr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3) 16 и 18	4)        и </a:t>
            </a:r>
          </a:p>
          <a:p>
            <a:pPr>
              <a:defRPr/>
            </a:pPr>
            <a:endParaRPr lang="ru-RU" sz="3200" dirty="0">
              <a:latin typeface="Arial" charset="0"/>
              <a:cs typeface="Arial" charset="0"/>
            </a:endParaRPr>
          </a:p>
        </p:txBody>
      </p:sp>
      <p:sp>
        <p:nvSpPr>
          <p:cNvPr id="13323" name="Прямоугольник 9"/>
          <p:cNvSpPr>
            <a:spLocks noChangeArrowheads="1"/>
          </p:cNvSpPr>
          <p:nvPr/>
        </p:nvSpPr>
        <p:spPr bwMode="auto">
          <a:xfrm>
            <a:off x="8675688" y="549275"/>
            <a:ext cx="4683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5724525" y="5805488"/>
          <a:ext cx="1071563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Формула" r:id="rId13" imgW="380880" imgH="228600" progId="Equation.3">
                  <p:embed/>
                </p:oleObj>
              </mc:Choice>
              <mc:Fallback>
                <p:oleObj name="Формула" r:id="rId13" imgW="3808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805488"/>
                        <a:ext cx="1071563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4211638" y="5805488"/>
          <a:ext cx="107156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Формула" r:id="rId15" imgW="380880" imgH="228600" progId="Equation.3">
                  <p:embed/>
                </p:oleObj>
              </mc:Choice>
              <mc:Fallback>
                <p:oleObj name="Формула" r:id="rId15" imgW="3808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5805488"/>
                        <a:ext cx="1071562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Управляющая кнопка: настраиваемая 13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313"/>
            <a:ext cx="9072563" cy="624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21.  Между какими последовательными натуральными числами находится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4000" dirty="0">
                <a:latin typeface="+mn-lt"/>
                <a:cs typeface="+mn-cs"/>
              </a:rPr>
              <a:t>14 и 15	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2) </a:t>
            </a:r>
            <a:r>
              <a:rPr lang="en-US" sz="4000" dirty="0">
                <a:latin typeface="+mn-lt"/>
                <a:cs typeface="+mn-cs"/>
              </a:rPr>
              <a:t>      </a:t>
            </a:r>
            <a:r>
              <a:rPr lang="ru-RU" sz="4000" dirty="0">
                <a:latin typeface="+mn-lt"/>
                <a:cs typeface="+mn-cs"/>
              </a:rPr>
              <a:t> 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и 	</a:t>
            </a:r>
            <a:r>
              <a:rPr lang="en-US" sz="4000" dirty="0">
                <a:latin typeface="+mn-lt"/>
                <a:cs typeface="+mn-cs"/>
              </a:rPr>
              <a:t>       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arenR" startAt="3"/>
              <a:defRPr/>
            </a:pPr>
            <a:r>
              <a:rPr lang="ru-RU" sz="4000" dirty="0">
                <a:latin typeface="+mn-lt"/>
                <a:cs typeface="+mn-cs"/>
              </a:rPr>
              <a:t>13 и 14	</a:t>
            </a:r>
            <a:r>
              <a:rPr lang="en-US" sz="4000" dirty="0">
                <a:latin typeface="+mn-lt"/>
                <a:cs typeface="+mn-cs"/>
              </a:rPr>
              <a:t>    </a:t>
            </a:r>
            <a:r>
              <a:rPr lang="ru-RU" sz="4000" dirty="0">
                <a:latin typeface="+mn-lt"/>
                <a:cs typeface="+mn-cs"/>
              </a:rPr>
              <a:t>4) 12 и 15</a:t>
            </a:r>
            <a:endParaRPr lang="en-US" sz="4000" dirty="0">
              <a:latin typeface="+mn-lt"/>
              <a:cs typeface="+mn-cs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     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+mn-lt"/>
                <a:cs typeface="+mn-cs"/>
              </a:rPr>
              <a:t>  22. Между какими</a:t>
            </a:r>
            <a:r>
              <a:rPr lang="en-US" sz="4000" dirty="0">
                <a:latin typeface="+mn-lt"/>
                <a:cs typeface="+mn-cs"/>
              </a:rPr>
              <a:t> </a:t>
            </a:r>
            <a:r>
              <a:rPr lang="ru-RU" sz="4000" dirty="0">
                <a:latin typeface="+mn-lt"/>
                <a:cs typeface="+mn-cs"/>
              </a:rPr>
              <a:t>последовательными</a:t>
            </a:r>
            <a:r>
              <a:rPr lang="en-US" sz="4000" dirty="0">
                <a:latin typeface="+mn-lt"/>
                <a:cs typeface="+mn-cs"/>
              </a:rPr>
              <a:t>          </a:t>
            </a:r>
            <a:r>
              <a:rPr lang="ru-RU" sz="4000" dirty="0">
                <a:latin typeface="+mn-lt"/>
                <a:cs typeface="+mn-cs"/>
              </a:rPr>
              <a:t>натуральными числами находится</a:t>
            </a:r>
            <a:r>
              <a:rPr lang="en-US" sz="4000" dirty="0">
                <a:latin typeface="+mn-lt"/>
                <a:cs typeface="+mn-cs"/>
              </a:rPr>
              <a:t> </a:t>
            </a:r>
            <a:endParaRPr lang="ru-RU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  <a:cs typeface="+mn-cs"/>
              </a:rPr>
              <a:t>   </a:t>
            </a:r>
            <a:r>
              <a:rPr lang="ru-RU" sz="4000" dirty="0">
                <a:latin typeface="+mn-lt"/>
                <a:cs typeface="+mn-cs"/>
              </a:rPr>
              <a:t>              </a:t>
            </a:r>
            <a:r>
              <a:rPr lang="en-US" sz="4000" dirty="0">
                <a:latin typeface="+mn-lt"/>
                <a:cs typeface="+mn-cs"/>
              </a:rPr>
              <a:t> </a:t>
            </a:r>
            <a:r>
              <a:rPr lang="ru-RU" sz="4000" dirty="0">
                <a:latin typeface="+mn-lt"/>
                <a:cs typeface="+mn-cs"/>
              </a:rPr>
              <a:t>?</a:t>
            </a: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  <a:cs typeface="+mn-cs"/>
              </a:rPr>
              <a:t>           </a:t>
            </a:r>
            <a:endParaRPr lang="ru-RU" sz="4000" dirty="0">
              <a:latin typeface="+mn-lt"/>
              <a:cs typeface="+mn-cs"/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596188" y="836613"/>
          <a:ext cx="11509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Формула" r:id="rId4" imgW="368280" imgH="228600" progId="Equation.3">
                  <p:embed/>
                </p:oleObj>
              </mc:Choice>
              <mc:Fallback>
                <p:oleObj name="Формула" r:id="rId4" imgW="36828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836613"/>
                        <a:ext cx="115093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3851275" y="1557338"/>
          <a:ext cx="1071563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Формула" r:id="rId6" imgW="380880" imgH="228600" progId="Equation.3">
                  <p:embed/>
                </p:oleObj>
              </mc:Choice>
              <mc:Fallback>
                <p:oleObj name="Формула" r:id="rId6" imgW="3808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557338"/>
                        <a:ext cx="1071563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5724525" y="1557338"/>
          <a:ext cx="10477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Формула" r:id="rId8" imgW="380880" imgH="228600" progId="Equation.3">
                  <p:embed/>
                </p:oleObj>
              </mc:Choice>
              <mc:Fallback>
                <p:oleObj name="Формула" r:id="rId8" imgW="38088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557338"/>
                        <a:ext cx="104775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900113" y="4508500"/>
          <a:ext cx="1223962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Формула" r:id="rId10" imgW="368280" imgH="228600" progId="Equation.3">
                  <p:embed/>
                </p:oleObj>
              </mc:Choice>
              <mc:Fallback>
                <p:oleObj name="Формула" r:id="rId10" imgW="3682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508500"/>
                        <a:ext cx="1223962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188" y="2060575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5287963"/>
            <a:ext cx="817245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71550" lvl="1" indent="-514350">
              <a:buFontTx/>
              <a:buAutoNum type="arabicParenR"/>
              <a:defRPr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17 и 18  	2) 10 и 11	</a:t>
            </a:r>
          </a:p>
          <a:p>
            <a:pPr marL="514350" indent="-514350">
              <a:defRPr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3) 16 и 18	4)        и </a:t>
            </a:r>
          </a:p>
          <a:p>
            <a:pPr>
              <a:defRPr/>
            </a:pPr>
            <a:endParaRPr lang="ru-RU" sz="3200" dirty="0">
              <a:latin typeface="Arial" charset="0"/>
              <a:cs typeface="Arial" charset="0"/>
            </a:endParaRPr>
          </a:p>
        </p:txBody>
      </p:sp>
      <p:sp>
        <p:nvSpPr>
          <p:cNvPr id="14348" name="Прямоугольник 9"/>
          <p:cNvSpPr>
            <a:spLocks noChangeArrowheads="1"/>
          </p:cNvSpPr>
          <p:nvPr/>
        </p:nvSpPr>
        <p:spPr bwMode="auto">
          <a:xfrm>
            <a:off x="8675688" y="692150"/>
            <a:ext cx="4683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5867400" y="6021388"/>
          <a:ext cx="1071563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Формула" r:id="rId12" imgW="380880" imgH="228600" progId="Equation.3">
                  <p:embed/>
                </p:oleObj>
              </mc:Choice>
              <mc:Fallback>
                <p:oleObj name="Формула" r:id="rId12" imgW="3808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6021388"/>
                        <a:ext cx="1071563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4211638" y="6021388"/>
          <a:ext cx="107156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Формула" r:id="rId14" imgW="380880" imgH="228600" progId="Equation.3">
                  <p:embed/>
                </p:oleObj>
              </mc:Choice>
              <mc:Fallback>
                <p:oleObj name="Формула" r:id="rId14" imgW="3808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6021388"/>
                        <a:ext cx="1071562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1042988" y="5300663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142984"/>
            <a:ext cx="8229600" cy="3143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Раздел</a:t>
            </a:r>
            <a:r>
              <a:rPr lang="en-US" dirty="0" smtClean="0"/>
              <a:t>  II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6000" dirty="0" smtClean="0">
                <a:solidFill>
                  <a:srgbClr val="FF0000"/>
                </a:solidFill>
              </a:rPr>
              <a:t>Функции и графики</a:t>
            </a:r>
            <a:r>
              <a:rPr lang="ru-RU" sz="6000" dirty="0">
                <a:solidFill>
                  <a:srgbClr val="FF0000"/>
                </a:solidFill>
              </a:rPr>
              <a:t/>
            </a:r>
            <a:br>
              <a:rPr lang="ru-RU" sz="6000" dirty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755650" y="908050"/>
          <a:ext cx="129540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name="Формула" r:id="rId5" imgW="406048" imgH="393359" progId="Equation.3">
                  <p:embed/>
                </p:oleObj>
              </mc:Choice>
              <mc:Fallback>
                <p:oleObj name="Формула" r:id="rId5" imgW="406048" imgH="39335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908050"/>
                        <a:ext cx="1295400" cy="1236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6"/>
          <p:cNvGraphicFramePr>
            <a:graphicFrameLocks noChangeAspect="1"/>
          </p:cNvGraphicFramePr>
          <p:nvPr/>
        </p:nvGraphicFramePr>
        <p:xfrm>
          <a:off x="2843213" y="1196975"/>
          <a:ext cx="18367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6" name="Формула" r:id="rId7" imgW="647700" imgH="228600" progId="Equation.3">
                  <p:embed/>
                </p:oleObj>
              </mc:Choice>
              <mc:Fallback>
                <p:oleObj name="Формула" r:id="rId7" imgW="6477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96975"/>
                        <a:ext cx="1836737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5292725" y="1196975"/>
          <a:ext cx="12334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7" name="Формула" r:id="rId9" imgW="457002" imgH="203112" progId="Equation.3">
                  <p:embed/>
                </p:oleObj>
              </mc:Choice>
              <mc:Fallback>
                <p:oleObj name="Формула" r:id="rId9" imgW="457002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196975"/>
                        <a:ext cx="1233488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4"/>
          <p:cNvGraphicFramePr>
            <a:graphicFrameLocks noChangeAspect="1"/>
          </p:cNvGraphicFramePr>
          <p:nvPr/>
        </p:nvGraphicFramePr>
        <p:xfrm>
          <a:off x="7254875" y="1125538"/>
          <a:ext cx="12144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8" name="Формула" r:id="rId11" imgW="431613" imgH="228501" progId="Equation.3">
                  <p:embed/>
                </p:oleObj>
              </mc:Choice>
              <mc:Fallback>
                <p:oleObj name="Формула" r:id="rId11" imgW="431613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5" y="1125538"/>
                        <a:ext cx="1214438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Rectangle 8"/>
          <p:cNvSpPr>
            <a:spLocks noChangeArrowheads="1"/>
          </p:cNvSpPr>
          <p:nvPr/>
        </p:nvSpPr>
        <p:spPr bwMode="auto">
          <a:xfrm>
            <a:off x="-323850" y="-26988"/>
            <a:ext cx="94678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ru-RU" altLang="ru-RU" sz="2800">
                <a:cs typeface="Times New Roman" panose="02020603050405020304" pitchFamily="18" charset="0"/>
              </a:rPr>
              <a:t>1.Укажите функцию, графиком которой является прямая.</a:t>
            </a:r>
            <a:endParaRPr lang="ru-RU" altLang="ru-RU" sz="2800"/>
          </a:p>
        </p:txBody>
      </p:sp>
      <p:sp>
        <p:nvSpPr>
          <p:cNvPr id="15377" name="Rectangle 10"/>
          <p:cNvSpPr>
            <a:spLocks noChangeArrowheads="1"/>
          </p:cNvSpPr>
          <p:nvPr/>
        </p:nvSpPr>
        <p:spPr bwMode="auto">
          <a:xfrm>
            <a:off x="449263" y="938213"/>
            <a:ext cx="21256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 </a:t>
            </a:r>
            <a:endParaRPr lang="ru-RU" altLang="ru-RU"/>
          </a:p>
        </p:txBody>
      </p:sp>
      <p:sp>
        <p:nvSpPr>
          <p:cNvPr id="15378" name="Rectangle 11"/>
          <p:cNvSpPr>
            <a:spLocks noChangeArrowheads="1"/>
          </p:cNvSpPr>
          <p:nvPr/>
        </p:nvSpPr>
        <p:spPr bwMode="auto">
          <a:xfrm>
            <a:off x="449263" y="1138238"/>
            <a:ext cx="228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endParaRPr lang="ru-RU" altLang="ru-RU"/>
          </a:p>
        </p:txBody>
      </p:sp>
      <p:sp>
        <p:nvSpPr>
          <p:cNvPr id="15379" name="TextBox 12"/>
          <p:cNvSpPr txBox="1">
            <a:spLocks noChangeArrowheads="1"/>
          </p:cNvSpPr>
          <p:nvPr/>
        </p:nvSpPr>
        <p:spPr bwMode="auto">
          <a:xfrm>
            <a:off x="395288" y="1268413"/>
            <a:ext cx="390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1)</a:t>
            </a:r>
          </a:p>
        </p:txBody>
      </p:sp>
      <p:sp>
        <p:nvSpPr>
          <p:cNvPr id="15380" name="TextBox 13"/>
          <p:cNvSpPr txBox="1">
            <a:spLocks noChangeArrowheads="1"/>
          </p:cNvSpPr>
          <p:nvPr/>
        </p:nvSpPr>
        <p:spPr bwMode="auto">
          <a:xfrm>
            <a:off x="2484438" y="1268413"/>
            <a:ext cx="388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2)</a:t>
            </a:r>
          </a:p>
        </p:txBody>
      </p:sp>
      <p:sp>
        <p:nvSpPr>
          <p:cNvPr id="15381" name="TextBox 14"/>
          <p:cNvSpPr txBox="1">
            <a:spLocks noChangeArrowheads="1"/>
          </p:cNvSpPr>
          <p:nvPr/>
        </p:nvSpPr>
        <p:spPr bwMode="auto">
          <a:xfrm>
            <a:off x="4932363" y="1268413"/>
            <a:ext cx="461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3) </a:t>
            </a:r>
          </a:p>
        </p:txBody>
      </p:sp>
      <p:sp>
        <p:nvSpPr>
          <p:cNvPr id="15382" name="TextBox 15"/>
          <p:cNvSpPr txBox="1">
            <a:spLocks noChangeArrowheads="1"/>
          </p:cNvSpPr>
          <p:nvPr/>
        </p:nvSpPr>
        <p:spPr bwMode="auto">
          <a:xfrm>
            <a:off x="6948488" y="1341438"/>
            <a:ext cx="388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4)</a:t>
            </a:r>
          </a:p>
        </p:txBody>
      </p:sp>
      <p:sp>
        <p:nvSpPr>
          <p:cNvPr id="15383" name="TextBox 24"/>
          <p:cNvSpPr txBox="1">
            <a:spLocks noChangeArrowheads="1"/>
          </p:cNvSpPr>
          <p:nvPr/>
        </p:nvSpPr>
        <p:spPr bwMode="auto">
          <a:xfrm>
            <a:off x="0" y="2420938"/>
            <a:ext cx="88931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2.Укажите функцию, графиком которой НЕ является прямая</a:t>
            </a:r>
            <a:r>
              <a:rPr lang="ru-RU" altLang="ru-RU"/>
              <a:t>.</a:t>
            </a:r>
          </a:p>
          <a:p>
            <a:pPr eaLnBrk="1" hangingPunct="1"/>
            <a:r>
              <a:rPr lang="ru-RU" altLang="ru-RU"/>
              <a:t>1) 	                         2 )                                   3)                                 4) </a:t>
            </a:r>
          </a:p>
          <a:p>
            <a:pPr eaLnBrk="1" hangingPunct="1"/>
            <a:endParaRPr lang="ru-RU" altLang="ru-RU"/>
          </a:p>
        </p:txBody>
      </p:sp>
      <p:sp>
        <p:nvSpPr>
          <p:cNvPr id="15384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6" name="Object 20"/>
          <p:cNvGraphicFramePr>
            <a:graphicFrameLocks noChangeAspect="1"/>
          </p:cNvGraphicFramePr>
          <p:nvPr/>
        </p:nvGraphicFramePr>
        <p:xfrm>
          <a:off x="468313" y="3284538"/>
          <a:ext cx="194627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9" name="Формула" r:id="rId13" imgW="672808" imgH="203112" progId="Equation.3">
                  <p:embed/>
                </p:oleObj>
              </mc:Choice>
              <mc:Fallback>
                <p:oleObj name="Формула" r:id="rId13" imgW="672808" imgH="203112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284538"/>
                        <a:ext cx="1946275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7" name="Object 22"/>
          <p:cNvGraphicFramePr>
            <a:graphicFrameLocks noChangeAspect="1"/>
          </p:cNvGraphicFramePr>
          <p:nvPr/>
        </p:nvGraphicFramePr>
        <p:xfrm>
          <a:off x="3276600" y="3136900"/>
          <a:ext cx="1295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0" name="Формула" r:id="rId15" imgW="634725" imgH="393529" progId="Equation.3">
                  <p:embed/>
                </p:oleObj>
              </mc:Choice>
              <mc:Fallback>
                <p:oleObj name="Формула" r:id="rId15" imgW="634725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136900"/>
                        <a:ext cx="1295400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8" name="Object 24"/>
          <p:cNvGraphicFramePr>
            <a:graphicFrameLocks noChangeAspect="1"/>
          </p:cNvGraphicFramePr>
          <p:nvPr/>
        </p:nvGraphicFramePr>
        <p:xfrm>
          <a:off x="5435600" y="3213100"/>
          <a:ext cx="1550988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1" name="Формула" r:id="rId17" imgW="685800" imgH="228600" progId="Equation.3">
                  <p:embed/>
                </p:oleObj>
              </mc:Choice>
              <mc:Fallback>
                <p:oleObj name="Формула" r:id="rId17" imgW="685800" imgH="228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213100"/>
                        <a:ext cx="1550988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9" name="Object 26"/>
          <p:cNvGraphicFramePr>
            <a:graphicFrameLocks noChangeAspect="1"/>
          </p:cNvGraphicFramePr>
          <p:nvPr/>
        </p:nvGraphicFramePr>
        <p:xfrm>
          <a:off x="7667625" y="3152775"/>
          <a:ext cx="11525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2" name="Формула" r:id="rId19" imgW="457002" imgH="203112" progId="Equation.3">
                  <p:embed/>
                </p:oleObj>
              </mc:Choice>
              <mc:Fallback>
                <p:oleObj name="Формула" r:id="rId19" imgW="457002" imgH="203112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3152775"/>
                        <a:ext cx="115252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8" name="TextBox 33"/>
          <p:cNvSpPr txBox="1">
            <a:spLocks noChangeArrowheads="1"/>
          </p:cNvSpPr>
          <p:nvPr/>
        </p:nvSpPr>
        <p:spPr bwMode="auto">
          <a:xfrm>
            <a:off x="0" y="4149725"/>
            <a:ext cx="86725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3.Определите, какое из перечисленных уравнений</a:t>
            </a:r>
          </a:p>
          <a:p>
            <a:pPr eaLnBrk="1" hangingPunct="1"/>
            <a:r>
              <a:rPr lang="ru-RU" altLang="ru-RU" sz="2800"/>
              <a:t> является уравнением прямой.</a:t>
            </a:r>
          </a:p>
          <a:p>
            <a:pPr eaLnBrk="1" hangingPunct="1"/>
            <a:endParaRPr lang="ru-RU" altLang="ru-RU" sz="2800"/>
          </a:p>
          <a:p>
            <a:pPr eaLnBrk="1" hangingPunct="1"/>
            <a:r>
              <a:rPr lang="ru-RU" altLang="ru-RU"/>
              <a:t>1) 	                      2)                   	3) 	                   4) </a:t>
            </a:r>
          </a:p>
          <a:p>
            <a:pPr eaLnBrk="1" hangingPunct="1"/>
            <a:endParaRPr lang="ru-RU" altLang="ru-RU"/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0" name="Object 28"/>
          <p:cNvGraphicFramePr>
            <a:graphicFrameLocks noChangeAspect="1"/>
          </p:cNvGraphicFramePr>
          <p:nvPr/>
        </p:nvGraphicFramePr>
        <p:xfrm>
          <a:off x="468313" y="5373688"/>
          <a:ext cx="1655762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Формула" r:id="rId21" imgW="660113" imgH="203112" progId="Equation.3">
                  <p:embed/>
                </p:oleObj>
              </mc:Choice>
              <mc:Fallback>
                <p:oleObj name="Формула" r:id="rId21" imgW="660113" imgH="203112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373688"/>
                        <a:ext cx="1655762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0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1" name="Object 30"/>
          <p:cNvGraphicFramePr>
            <a:graphicFrameLocks noChangeAspect="1"/>
          </p:cNvGraphicFramePr>
          <p:nvPr/>
        </p:nvGraphicFramePr>
        <p:xfrm>
          <a:off x="2627313" y="5373688"/>
          <a:ext cx="18002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4" name="Формула" r:id="rId23" imgW="977476" imgH="203112" progId="Equation.3">
                  <p:embed/>
                </p:oleObj>
              </mc:Choice>
              <mc:Fallback>
                <p:oleObj name="Формула" r:id="rId23" imgW="977476" imgH="203112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5373688"/>
                        <a:ext cx="18002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2" name="Object 32"/>
          <p:cNvGraphicFramePr>
            <a:graphicFrameLocks noChangeAspect="1"/>
          </p:cNvGraphicFramePr>
          <p:nvPr/>
        </p:nvGraphicFramePr>
        <p:xfrm>
          <a:off x="4859338" y="5373688"/>
          <a:ext cx="17605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5" name="Формула" r:id="rId25" imgW="901309" imgH="228501" progId="Equation.3">
                  <p:embed/>
                </p:oleObj>
              </mc:Choice>
              <mc:Fallback>
                <p:oleObj name="Формула" r:id="rId25" imgW="901309" imgH="228501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373688"/>
                        <a:ext cx="176053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2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73" name="Object 34"/>
          <p:cNvGraphicFramePr>
            <a:graphicFrameLocks noChangeAspect="1"/>
          </p:cNvGraphicFramePr>
          <p:nvPr/>
        </p:nvGraphicFramePr>
        <p:xfrm>
          <a:off x="7092950" y="5373688"/>
          <a:ext cx="17970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6" name="Формула" r:id="rId27" imgW="927100" imgH="228600" progId="Equation.3">
                  <p:embed/>
                </p:oleObj>
              </mc:Choice>
              <mc:Fallback>
                <p:oleObj name="Формула" r:id="rId27" imgW="927100" imgH="2286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5373688"/>
                        <a:ext cx="179705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755650" y="1046163"/>
          <a:ext cx="11525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1" name="Формула" r:id="rId4" imgW="406048" imgH="393359" progId="Equation.3">
                  <p:embed/>
                </p:oleObj>
              </mc:Choice>
              <mc:Fallback>
                <p:oleObj name="Формула" r:id="rId4" imgW="406048" imgH="39335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046163"/>
                        <a:ext cx="1152525" cy="1098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2843213" y="1196975"/>
          <a:ext cx="18367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Формула" r:id="rId6" imgW="647700" imgH="228600" progId="Equation.3">
                  <p:embed/>
                </p:oleObj>
              </mc:Choice>
              <mc:Fallback>
                <p:oleObj name="Формула" r:id="rId6" imgW="6477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96975"/>
                        <a:ext cx="1836737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5292725" y="1196975"/>
          <a:ext cx="12334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3" name="Формула" r:id="rId8" imgW="457002" imgH="203112" progId="Equation.3">
                  <p:embed/>
                </p:oleObj>
              </mc:Choice>
              <mc:Fallback>
                <p:oleObj name="Формула" r:id="rId8" imgW="457002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196975"/>
                        <a:ext cx="1233488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7254875" y="1125538"/>
          <a:ext cx="12144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4" name="Формула" r:id="rId10" imgW="431613" imgH="228501" progId="Equation.3">
                  <p:embed/>
                </p:oleObj>
              </mc:Choice>
              <mc:Fallback>
                <p:oleObj name="Формула" r:id="rId10" imgW="431613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5" y="1125538"/>
                        <a:ext cx="1214438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9" name="Rectangle 8"/>
          <p:cNvSpPr>
            <a:spLocks noChangeArrowheads="1"/>
          </p:cNvSpPr>
          <p:nvPr/>
        </p:nvSpPr>
        <p:spPr bwMode="auto">
          <a:xfrm>
            <a:off x="-323850" y="-26988"/>
            <a:ext cx="94678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ru-RU" altLang="ru-RU" sz="2800">
                <a:cs typeface="Times New Roman" panose="02020603050405020304" pitchFamily="18" charset="0"/>
              </a:rPr>
              <a:t>1.Укажите функцию, графиком которой является прямая.</a:t>
            </a:r>
            <a:endParaRPr lang="ru-RU" altLang="ru-RU" sz="2800"/>
          </a:p>
        </p:txBody>
      </p:sp>
      <p:sp>
        <p:nvSpPr>
          <p:cNvPr id="16400" name="Rectangle 10"/>
          <p:cNvSpPr>
            <a:spLocks noChangeArrowheads="1"/>
          </p:cNvSpPr>
          <p:nvPr/>
        </p:nvSpPr>
        <p:spPr bwMode="auto">
          <a:xfrm>
            <a:off x="449263" y="938213"/>
            <a:ext cx="21256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 </a:t>
            </a:r>
            <a:endParaRPr lang="ru-RU" altLang="ru-RU"/>
          </a:p>
        </p:txBody>
      </p:sp>
      <p:sp>
        <p:nvSpPr>
          <p:cNvPr id="16401" name="Rectangle 11"/>
          <p:cNvSpPr>
            <a:spLocks noChangeArrowheads="1"/>
          </p:cNvSpPr>
          <p:nvPr/>
        </p:nvSpPr>
        <p:spPr bwMode="auto">
          <a:xfrm>
            <a:off x="449263" y="1138238"/>
            <a:ext cx="228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endParaRPr lang="ru-RU" altLang="ru-RU"/>
          </a:p>
        </p:txBody>
      </p:sp>
      <p:sp>
        <p:nvSpPr>
          <p:cNvPr id="16402" name="TextBox 12"/>
          <p:cNvSpPr txBox="1">
            <a:spLocks noChangeArrowheads="1"/>
          </p:cNvSpPr>
          <p:nvPr/>
        </p:nvSpPr>
        <p:spPr bwMode="auto">
          <a:xfrm>
            <a:off x="395288" y="1268413"/>
            <a:ext cx="390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1)</a:t>
            </a:r>
          </a:p>
        </p:txBody>
      </p:sp>
      <p:sp>
        <p:nvSpPr>
          <p:cNvPr id="16403" name="TextBox 13"/>
          <p:cNvSpPr txBox="1">
            <a:spLocks noChangeArrowheads="1"/>
          </p:cNvSpPr>
          <p:nvPr/>
        </p:nvSpPr>
        <p:spPr bwMode="auto">
          <a:xfrm>
            <a:off x="2484438" y="1268413"/>
            <a:ext cx="388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2)</a:t>
            </a:r>
          </a:p>
        </p:txBody>
      </p:sp>
      <p:sp>
        <p:nvSpPr>
          <p:cNvPr id="16404" name="TextBox 14"/>
          <p:cNvSpPr txBox="1">
            <a:spLocks noChangeArrowheads="1"/>
          </p:cNvSpPr>
          <p:nvPr/>
        </p:nvSpPr>
        <p:spPr bwMode="auto">
          <a:xfrm>
            <a:off x="4932363" y="1268413"/>
            <a:ext cx="461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3) </a:t>
            </a:r>
          </a:p>
        </p:txBody>
      </p:sp>
      <p:sp>
        <p:nvSpPr>
          <p:cNvPr id="16405" name="TextBox 15"/>
          <p:cNvSpPr txBox="1">
            <a:spLocks noChangeArrowheads="1"/>
          </p:cNvSpPr>
          <p:nvPr/>
        </p:nvSpPr>
        <p:spPr bwMode="auto">
          <a:xfrm>
            <a:off x="6948488" y="1341438"/>
            <a:ext cx="388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4)</a:t>
            </a:r>
          </a:p>
        </p:txBody>
      </p:sp>
      <p:sp>
        <p:nvSpPr>
          <p:cNvPr id="16406" name="TextBox 24"/>
          <p:cNvSpPr txBox="1">
            <a:spLocks noChangeArrowheads="1"/>
          </p:cNvSpPr>
          <p:nvPr/>
        </p:nvSpPr>
        <p:spPr bwMode="auto">
          <a:xfrm>
            <a:off x="0" y="2420938"/>
            <a:ext cx="88931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2.Укажите функцию, графиком которой НЕ является прямая</a:t>
            </a:r>
            <a:r>
              <a:rPr lang="ru-RU" altLang="ru-RU"/>
              <a:t>.</a:t>
            </a:r>
          </a:p>
          <a:p>
            <a:pPr eaLnBrk="1" hangingPunct="1"/>
            <a:r>
              <a:rPr lang="ru-RU" altLang="ru-RU"/>
              <a:t>1) 	                         2 )                                   3)                                 4) </a:t>
            </a:r>
          </a:p>
          <a:p>
            <a:pPr eaLnBrk="1" hangingPunct="1"/>
            <a:endParaRPr lang="ru-RU" altLang="ru-RU"/>
          </a:p>
        </p:txBody>
      </p:sp>
      <p:sp>
        <p:nvSpPr>
          <p:cNvPr id="16407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468313" y="3284538"/>
          <a:ext cx="194627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5" name="Формула" r:id="rId12" imgW="672808" imgH="203112" progId="Equation.3">
                  <p:embed/>
                </p:oleObj>
              </mc:Choice>
              <mc:Fallback>
                <p:oleObj name="Формула" r:id="rId12" imgW="672808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284538"/>
                        <a:ext cx="1946275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8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3276600" y="3136900"/>
          <a:ext cx="1295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6" name="Формула" r:id="rId14" imgW="634725" imgH="393529" progId="Equation.3">
                  <p:embed/>
                </p:oleObj>
              </mc:Choice>
              <mc:Fallback>
                <p:oleObj name="Формула" r:id="rId14" imgW="634725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136900"/>
                        <a:ext cx="1295400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5435600" y="3213100"/>
          <a:ext cx="1550988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7" name="Формула" r:id="rId16" imgW="685800" imgH="228600" progId="Equation.3">
                  <p:embed/>
                </p:oleObj>
              </mc:Choice>
              <mc:Fallback>
                <p:oleObj name="Формула" r:id="rId16" imgW="6858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213100"/>
                        <a:ext cx="1550988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0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7667625" y="3152775"/>
          <a:ext cx="11525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8" name="Формула" r:id="rId18" imgW="457002" imgH="203112" progId="Equation.3">
                  <p:embed/>
                </p:oleObj>
              </mc:Choice>
              <mc:Fallback>
                <p:oleObj name="Формула" r:id="rId18" imgW="457002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3152775"/>
                        <a:ext cx="115252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1" name="TextBox 33"/>
          <p:cNvSpPr txBox="1">
            <a:spLocks noChangeArrowheads="1"/>
          </p:cNvSpPr>
          <p:nvPr/>
        </p:nvSpPr>
        <p:spPr bwMode="auto">
          <a:xfrm>
            <a:off x="0" y="4149725"/>
            <a:ext cx="86725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3.Определите, какое из перечисленных уравнений</a:t>
            </a:r>
          </a:p>
          <a:p>
            <a:pPr eaLnBrk="1" hangingPunct="1"/>
            <a:r>
              <a:rPr lang="ru-RU" altLang="ru-RU" sz="2800"/>
              <a:t> является уравнением прямой.</a:t>
            </a:r>
          </a:p>
          <a:p>
            <a:pPr eaLnBrk="1" hangingPunct="1"/>
            <a:endParaRPr lang="ru-RU" altLang="ru-RU" sz="2800"/>
          </a:p>
          <a:p>
            <a:pPr eaLnBrk="1" hangingPunct="1"/>
            <a:r>
              <a:rPr lang="ru-RU" altLang="ru-RU"/>
              <a:t>1) 	                      2)                   	3) 	                   4) </a:t>
            </a:r>
          </a:p>
          <a:p>
            <a:pPr eaLnBrk="1" hangingPunct="1"/>
            <a:endParaRPr lang="ru-RU" altLang="ru-RU"/>
          </a:p>
        </p:txBody>
      </p:sp>
      <p:sp>
        <p:nvSpPr>
          <p:cNvPr id="16412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468313" y="5373688"/>
          <a:ext cx="1655762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9" name="Формула" r:id="rId20" imgW="660113" imgH="203112" progId="Equation.3">
                  <p:embed/>
                </p:oleObj>
              </mc:Choice>
              <mc:Fallback>
                <p:oleObj name="Формула" r:id="rId20" imgW="660113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373688"/>
                        <a:ext cx="1655762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3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2627313" y="5373688"/>
          <a:ext cx="18002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0" name="Формула" r:id="rId22" imgW="977476" imgH="203112" progId="Equation.3">
                  <p:embed/>
                </p:oleObj>
              </mc:Choice>
              <mc:Fallback>
                <p:oleObj name="Формула" r:id="rId22" imgW="977476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5373688"/>
                        <a:ext cx="18002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4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6" name="Object 12"/>
          <p:cNvGraphicFramePr>
            <a:graphicFrameLocks noChangeAspect="1"/>
          </p:cNvGraphicFramePr>
          <p:nvPr/>
        </p:nvGraphicFramePr>
        <p:xfrm>
          <a:off x="4859338" y="5373688"/>
          <a:ext cx="17605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1" name="Формула" r:id="rId24" imgW="901309" imgH="228501" progId="Equation.3">
                  <p:embed/>
                </p:oleObj>
              </mc:Choice>
              <mc:Fallback>
                <p:oleObj name="Формула" r:id="rId24" imgW="901309" imgH="228501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373688"/>
                        <a:ext cx="176053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7167563" y="5373688"/>
          <a:ext cx="169703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2" name="Формула" r:id="rId26" imgW="901440" imgH="228600" progId="Equation.3">
                  <p:embed/>
                </p:oleObj>
              </mc:Choice>
              <mc:Fallback>
                <p:oleObj name="Формула" r:id="rId26" imgW="90144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563" y="5373688"/>
                        <a:ext cx="1697037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Скругленный прямоугольник 32"/>
          <p:cNvSpPr/>
          <p:nvPr/>
        </p:nvSpPr>
        <p:spPr>
          <a:xfrm>
            <a:off x="4932363" y="3141663"/>
            <a:ext cx="221615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339975" y="5229225"/>
            <a:ext cx="21447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932363" y="1125538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7417" name="Rectangle 5"/>
          <p:cNvSpPr>
            <a:spLocks noChangeArrowheads="1"/>
          </p:cNvSpPr>
          <p:nvPr/>
        </p:nvSpPr>
        <p:spPr bwMode="auto">
          <a:xfrm>
            <a:off x="0" y="260350"/>
            <a:ext cx="8943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1325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1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2484438" y="1196975"/>
          <a:ext cx="2951162" cy="298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r:id="rId5" imgW="2016252" imgH="2039722" progId="Visio.Drawing.11">
                  <p:embed/>
                </p:oleObj>
              </mc:Choice>
              <mc:Fallback>
                <p:oleObj r:id="rId5" imgW="2016252" imgH="203972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196975"/>
                        <a:ext cx="2951162" cy="298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9"/>
          <p:cNvGraphicFramePr>
            <a:graphicFrameLocks noChangeAspect="1"/>
          </p:cNvGraphicFramePr>
          <p:nvPr/>
        </p:nvGraphicFramePr>
        <p:xfrm>
          <a:off x="2484438" y="4652963"/>
          <a:ext cx="1223962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Формула" r:id="rId7" imgW="457002" imgH="203112" progId="Equation.3">
                  <p:embed/>
                </p:oleObj>
              </mc:Choice>
              <mc:Fallback>
                <p:oleObj name="Формула" r:id="rId7" imgW="457002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652963"/>
                        <a:ext cx="1223962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8"/>
          <p:cNvGraphicFramePr>
            <a:graphicFrameLocks noChangeAspect="1"/>
          </p:cNvGraphicFramePr>
          <p:nvPr/>
        </p:nvGraphicFramePr>
        <p:xfrm>
          <a:off x="5003800" y="4652963"/>
          <a:ext cx="17526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Формула" r:id="rId9" imgW="698197" imgH="203112" progId="Equation.3">
                  <p:embed/>
                </p:oleObj>
              </mc:Choice>
              <mc:Fallback>
                <p:oleObj name="Формула" r:id="rId9" imgW="698197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652963"/>
                        <a:ext cx="17526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7"/>
          <p:cNvGraphicFramePr>
            <a:graphicFrameLocks noChangeAspect="1"/>
          </p:cNvGraphicFramePr>
          <p:nvPr/>
        </p:nvGraphicFramePr>
        <p:xfrm>
          <a:off x="2411413" y="5516563"/>
          <a:ext cx="1655762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Формула" r:id="rId11" imgW="609336" imgH="203112" progId="Equation.3">
                  <p:embed/>
                </p:oleObj>
              </mc:Choice>
              <mc:Fallback>
                <p:oleObj name="Формула" r:id="rId11" imgW="609336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516563"/>
                        <a:ext cx="1655762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859338" y="5445125"/>
          <a:ext cx="12255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" name="Формула" r:id="rId13" imgW="380835" imgH="203112" progId="Equation.3">
                  <p:embed/>
                </p:oleObj>
              </mc:Choice>
              <mc:Fallback>
                <p:oleObj name="Формула" r:id="rId13" imgW="380835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445125"/>
                        <a:ext cx="122555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1979613" y="4652963"/>
            <a:ext cx="57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4356100" y="4652963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1979613" y="5516563"/>
            <a:ext cx="593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4356100" y="5516563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449263" y="1257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0" name="Rectangle 5"/>
          <p:cNvSpPr>
            <a:spLocks noChangeArrowheads="1"/>
          </p:cNvSpPr>
          <p:nvPr/>
        </p:nvSpPr>
        <p:spPr bwMode="auto">
          <a:xfrm>
            <a:off x="0" y="260350"/>
            <a:ext cx="89439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1325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1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2484438" y="1196975"/>
          <a:ext cx="2951162" cy="298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r:id="rId4" imgW="2016252" imgH="2039722" progId="Visio.Drawing.11">
                  <p:embed/>
                </p:oleObj>
              </mc:Choice>
              <mc:Fallback>
                <p:oleObj r:id="rId4" imgW="2016252" imgH="203972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196975"/>
                        <a:ext cx="2951162" cy="298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9"/>
          <p:cNvGraphicFramePr>
            <a:graphicFrameLocks noChangeAspect="1"/>
          </p:cNvGraphicFramePr>
          <p:nvPr/>
        </p:nvGraphicFramePr>
        <p:xfrm>
          <a:off x="2484438" y="4652963"/>
          <a:ext cx="1223962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Формула" r:id="rId6" imgW="457002" imgH="203112" progId="Equation.3">
                  <p:embed/>
                </p:oleObj>
              </mc:Choice>
              <mc:Fallback>
                <p:oleObj name="Формула" r:id="rId6" imgW="457002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652963"/>
                        <a:ext cx="1223962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8"/>
          <p:cNvGraphicFramePr>
            <a:graphicFrameLocks noChangeAspect="1"/>
          </p:cNvGraphicFramePr>
          <p:nvPr/>
        </p:nvGraphicFramePr>
        <p:xfrm>
          <a:off x="5003800" y="4652963"/>
          <a:ext cx="17526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Формула" r:id="rId8" imgW="698197" imgH="203112" progId="Equation.3">
                  <p:embed/>
                </p:oleObj>
              </mc:Choice>
              <mc:Fallback>
                <p:oleObj name="Формула" r:id="rId8" imgW="698197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652963"/>
                        <a:ext cx="17526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7"/>
          <p:cNvGraphicFramePr>
            <a:graphicFrameLocks noChangeAspect="1"/>
          </p:cNvGraphicFramePr>
          <p:nvPr/>
        </p:nvGraphicFramePr>
        <p:xfrm>
          <a:off x="2411413" y="5516563"/>
          <a:ext cx="1655762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Формула" r:id="rId10" imgW="609336" imgH="203112" progId="Equation.3">
                  <p:embed/>
                </p:oleObj>
              </mc:Choice>
              <mc:Fallback>
                <p:oleObj name="Формула" r:id="rId10" imgW="609336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516563"/>
                        <a:ext cx="1655762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4859338" y="5445125"/>
          <a:ext cx="12255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Формула" r:id="rId12" imgW="380835" imgH="203112" progId="Equation.3">
                  <p:embed/>
                </p:oleObj>
              </mc:Choice>
              <mc:Fallback>
                <p:oleObj name="Формула" r:id="rId12" imgW="380835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445125"/>
                        <a:ext cx="122555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10"/>
          <p:cNvSpPr>
            <a:spLocks noChangeArrowheads="1"/>
          </p:cNvSpPr>
          <p:nvPr/>
        </p:nvSpPr>
        <p:spPr bwMode="auto">
          <a:xfrm>
            <a:off x="1979613" y="4652963"/>
            <a:ext cx="57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18442" name="Rectangle 11"/>
          <p:cNvSpPr>
            <a:spLocks noChangeArrowheads="1"/>
          </p:cNvSpPr>
          <p:nvPr/>
        </p:nvSpPr>
        <p:spPr bwMode="auto">
          <a:xfrm>
            <a:off x="4356100" y="4652963"/>
            <a:ext cx="576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18443" name="Rectangle 12"/>
          <p:cNvSpPr>
            <a:spLocks noChangeArrowheads="1"/>
          </p:cNvSpPr>
          <p:nvPr/>
        </p:nvSpPr>
        <p:spPr bwMode="auto">
          <a:xfrm>
            <a:off x="1979613" y="5516563"/>
            <a:ext cx="593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18444" name="Rectangle 13"/>
          <p:cNvSpPr>
            <a:spLocks noChangeArrowheads="1"/>
          </p:cNvSpPr>
          <p:nvPr/>
        </p:nvSpPr>
        <p:spPr bwMode="auto">
          <a:xfrm>
            <a:off x="4356100" y="5516563"/>
            <a:ext cx="66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18445" name="Rectangle 14"/>
          <p:cNvSpPr>
            <a:spLocks noChangeArrowheads="1"/>
          </p:cNvSpPr>
          <p:nvPr/>
        </p:nvSpPr>
        <p:spPr bwMode="auto">
          <a:xfrm>
            <a:off x="449263" y="1257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79613" y="5445125"/>
            <a:ext cx="221773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Содержимое 2"/>
          <p:cNvSpPr>
            <a:spLocks noGrp="1"/>
          </p:cNvSpPr>
          <p:nvPr>
            <p:ph idx="4294967295"/>
          </p:nvPr>
        </p:nvSpPr>
        <p:spPr>
          <a:xfrm>
            <a:off x="914400" y="428625"/>
            <a:ext cx="8229600" cy="55721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/>
              <a:t>1.   </a:t>
            </a:r>
            <a:r>
              <a:rPr lang="ru-RU" altLang="ru-RU" smtClean="0">
                <a:cs typeface="Times New Roman" panose="02020603050405020304" pitchFamily="18" charset="0"/>
              </a:rPr>
              <a:t>Определите, на какое из указанных чисел делится произведение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smtClean="0">
                <a:cs typeface="Times New Roman" panose="02020603050405020304" pitchFamily="18" charset="0"/>
              </a:rPr>
              <a:t> 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mtClean="0">
                <a:cs typeface="Times New Roman" panose="02020603050405020304" pitchFamily="18" charset="0"/>
              </a:rPr>
              <a:t>1) 26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mtClean="0">
                <a:cs typeface="Times New Roman" panose="02020603050405020304" pitchFamily="18" charset="0"/>
              </a:rPr>
              <a:t>2) 142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mtClean="0">
                <a:cs typeface="Times New Roman" panose="02020603050405020304" pitchFamily="18" charset="0"/>
              </a:rPr>
              <a:t>	3) 45	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altLang="ru-RU" smtClean="0">
                <a:cs typeface="Times New Roman" panose="02020603050405020304" pitchFamily="18" charset="0"/>
              </a:rPr>
              <a:t>4) 39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ru-RU" altLang="ru-RU" smtClean="0">
                <a:cs typeface="Times New Roman" panose="02020603050405020304" pitchFamily="18" charset="0"/>
              </a:rPr>
              <a:t>Определите, на какое из данных чисел НЕ делится значение выражения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altLang="ru-RU" smtClean="0">
                <a:cs typeface="Times New Roman" panose="02020603050405020304" pitchFamily="18" charset="0"/>
              </a:rPr>
              <a:t> 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mtClean="0">
                <a:cs typeface="Times New Roman" panose="02020603050405020304" pitchFamily="18" charset="0"/>
              </a:rPr>
              <a:t>1) 23		2) 7		3) 9		4) 49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altLang="ru-RU" smtClean="0"/>
              <a:t>Определите, </a:t>
            </a:r>
            <a:r>
              <a:rPr lang="en-US" altLang="ru-RU" smtClean="0"/>
              <a:t>   </a:t>
            </a:r>
            <a:r>
              <a:rPr lang="ru-RU" altLang="ru-RU" smtClean="0"/>
              <a:t>на какое из данных чисел делится значение выражения</a:t>
            </a:r>
            <a:r>
              <a:rPr lang="en-US" altLang="ru-RU" smtClean="0"/>
              <a:t>                       .</a:t>
            </a: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/>
              <a:t>   </a:t>
            </a:r>
            <a:r>
              <a:rPr lang="ru-RU" altLang="ru-RU" smtClean="0"/>
              <a:t>1) 70		2) 91		3) 95		4) 143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000625" y="857250"/>
          <a:ext cx="147478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Формула" r:id="rId4" imgW="495000" imgH="177480" progId="Equation.3">
                  <p:embed/>
                </p:oleObj>
              </mc:Choice>
              <mc:Fallback>
                <p:oleObj name="Формула" r:id="rId4" imgW="49500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857250"/>
                        <a:ext cx="147478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215063" y="2786063"/>
          <a:ext cx="21018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Формула" r:id="rId6" imgW="799920" imgH="203040" progId="Equation.3">
                  <p:embed/>
                </p:oleObj>
              </mc:Choice>
              <mc:Fallback>
                <p:oleObj name="Формула" r:id="rId6" imgW="79992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63" y="2786063"/>
                        <a:ext cx="21018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072063" y="4786313"/>
          <a:ext cx="16891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8" imgW="685800" imgH="203040" progId="Equation.3">
                  <p:embed/>
                </p:oleObj>
              </mc:Choice>
              <mc:Fallback>
                <p:oleObj name="Формула" r:id="rId8" imgW="68580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4786313"/>
                        <a:ext cx="168910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6500813" y="1714500"/>
            <a:ext cx="36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алее 6">
            <a:hlinkClick r:id="rId10" action="ppaction://hlinksldjump" highlightClick="1"/>
          </p:cNvPr>
          <p:cNvSpPr/>
          <p:nvPr/>
        </p:nvSpPr>
        <p:spPr>
          <a:xfrm>
            <a:off x="8101013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graphicFrame>
        <p:nvGraphicFramePr>
          <p:cNvPr id="19458" name="Object 8"/>
          <p:cNvGraphicFramePr>
            <a:graphicFrameLocks noChangeAspect="1"/>
          </p:cNvGraphicFramePr>
          <p:nvPr/>
        </p:nvGraphicFramePr>
        <p:xfrm>
          <a:off x="2484438" y="1268413"/>
          <a:ext cx="3059112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r:id="rId5" imgW="2039722" imgH="2030578" progId="Visio.Drawing.11">
                  <p:embed/>
                </p:oleObj>
              </mc:Choice>
              <mc:Fallback>
                <p:oleObj r:id="rId5" imgW="2039722" imgH="2030578" progId="Visio.Drawing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268413"/>
                        <a:ext cx="3059112" cy="304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7"/>
          <p:cNvGraphicFramePr>
            <a:graphicFrameLocks noChangeAspect="1"/>
          </p:cNvGraphicFramePr>
          <p:nvPr/>
        </p:nvGraphicFramePr>
        <p:xfrm>
          <a:off x="1835150" y="4437063"/>
          <a:ext cx="1677988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Формула" r:id="rId7" imgW="609336" imgH="203112" progId="Equation.3">
                  <p:embed/>
                </p:oleObj>
              </mc:Choice>
              <mc:Fallback>
                <p:oleObj name="Формула" r:id="rId7" imgW="609336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437063"/>
                        <a:ext cx="1677988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6"/>
          <p:cNvGraphicFramePr>
            <a:graphicFrameLocks noChangeAspect="1"/>
          </p:cNvGraphicFramePr>
          <p:nvPr/>
        </p:nvGraphicFramePr>
        <p:xfrm>
          <a:off x="5076825" y="4437063"/>
          <a:ext cx="151130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Формула" r:id="rId9" imgW="609336" imgH="203112" progId="Equation.3">
                  <p:embed/>
                </p:oleObj>
              </mc:Choice>
              <mc:Fallback>
                <p:oleObj name="Формула" r:id="rId9" imgW="609336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437063"/>
                        <a:ext cx="1511300" cy="496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1835150" y="5300663"/>
          <a:ext cx="1620838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Формула" r:id="rId11" imgW="545626" imgH="203024" progId="Equation.3">
                  <p:embed/>
                </p:oleObj>
              </mc:Choice>
              <mc:Fallback>
                <p:oleObj name="Формула" r:id="rId11" imgW="545626" imgH="2030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300663"/>
                        <a:ext cx="1620838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4"/>
          <p:cNvGraphicFramePr>
            <a:graphicFrameLocks noChangeAspect="1"/>
          </p:cNvGraphicFramePr>
          <p:nvPr/>
        </p:nvGraphicFramePr>
        <p:xfrm>
          <a:off x="5076825" y="5229225"/>
          <a:ext cx="242093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Формула" r:id="rId13" imgW="812447" imgH="203112" progId="Equation.3">
                  <p:embed/>
                </p:oleObj>
              </mc:Choice>
              <mc:Fallback>
                <p:oleObj name="Формула" r:id="rId13" imgW="812447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229225"/>
                        <a:ext cx="2420938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260350"/>
            <a:ext cx="93503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5.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2.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258888" y="4437063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4500563" y="4437063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1331913" y="5300663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4500563" y="5300663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0482" name="Object 8"/>
          <p:cNvGraphicFramePr>
            <a:graphicFrameLocks noChangeAspect="1"/>
          </p:cNvGraphicFramePr>
          <p:nvPr/>
        </p:nvGraphicFramePr>
        <p:xfrm>
          <a:off x="2484438" y="1268413"/>
          <a:ext cx="3059112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r:id="rId4" imgW="2039722" imgH="2030578" progId="Visio.Drawing.11">
                  <p:embed/>
                </p:oleObj>
              </mc:Choice>
              <mc:Fallback>
                <p:oleObj r:id="rId4" imgW="2039722" imgH="2030578" progId="Visio.Drawing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268413"/>
                        <a:ext cx="3059112" cy="304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7"/>
          <p:cNvGraphicFramePr>
            <a:graphicFrameLocks noChangeAspect="1"/>
          </p:cNvGraphicFramePr>
          <p:nvPr/>
        </p:nvGraphicFramePr>
        <p:xfrm>
          <a:off x="1835150" y="4437063"/>
          <a:ext cx="1677988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Формула" r:id="rId6" imgW="609336" imgH="203112" progId="Equation.3">
                  <p:embed/>
                </p:oleObj>
              </mc:Choice>
              <mc:Fallback>
                <p:oleObj name="Формула" r:id="rId6" imgW="609336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437063"/>
                        <a:ext cx="1677988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6"/>
          <p:cNvGraphicFramePr>
            <a:graphicFrameLocks noChangeAspect="1"/>
          </p:cNvGraphicFramePr>
          <p:nvPr/>
        </p:nvGraphicFramePr>
        <p:xfrm>
          <a:off x="5076825" y="4437063"/>
          <a:ext cx="151130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Формула" r:id="rId8" imgW="609336" imgH="203112" progId="Equation.3">
                  <p:embed/>
                </p:oleObj>
              </mc:Choice>
              <mc:Fallback>
                <p:oleObj name="Формула" r:id="rId8" imgW="609336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437063"/>
                        <a:ext cx="1511300" cy="496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1835150" y="5300663"/>
          <a:ext cx="1620838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Формула" r:id="rId10" imgW="545626" imgH="203024" progId="Equation.3">
                  <p:embed/>
                </p:oleObj>
              </mc:Choice>
              <mc:Fallback>
                <p:oleObj name="Формула" r:id="rId10" imgW="545626" imgH="2030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300663"/>
                        <a:ext cx="1620838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4"/>
          <p:cNvGraphicFramePr>
            <a:graphicFrameLocks noChangeAspect="1"/>
          </p:cNvGraphicFramePr>
          <p:nvPr/>
        </p:nvGraphicFramePr>
        <p:xfrm>
          <a:off x="5076825" y="5229225"/>
          <a:ext cx="242093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Формула" r:id="rId12" imgW="812447" imgH="203112" progId="Equation.3">
                  <p:embed/>
                </p:oleObj>
              </mc:Choice>
              <mc:Fallback>
                <p:oleObj name="Формула" r:id="rId12" imgW="812447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229225"/>
                        <a:ext cx="2420938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Rectangle 9"/>
          <p:cNvSpPr>
            <a:spLocks noChangeArrowheads="1"/>
          </p:cNvSpPr>
          <p:nvPr/>
        </p:nvSpPr>
        <p:spPr bwMode="auto">
          <a:xfrm>
            <a:off x="0" y="260350"/>
            <a:ext cx="93503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5.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2.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0489" name="Rectangle 10"/>
          <p:cNvSpPr>
            <a:spLocks noChangeArrowheads="1"/>
          </p:cNvSpPr>
          <p:nvPr/>
        </p:nvSpPr>
        <p:spPr bwMode="auto">
          <a:xfrm>
            <a:off x="1258888" y="4437063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0490" name="Rectangle 11"/>
          <p:cNvSpPr>
            <a:spLocks noChangeArrowheads="1"/>
          </p:cNvSpPr>
          <p:nvPr/>
        </p:nvSpPr>
        <p:spPr bwMode="auto">
          <a:xfrm>
            <a:off x="4500563" y="4437063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0491" name="Rectangle 12"/>
          <p:cNvSpPr>
            <a:spLocks noChangeArrowheads="1"/>
          </p:cNvSpPr>
          <p:nvPr/>
        </p:nvSpPr>
        <p:spPr bwMode="auto">
          <a:xfrm>
            <a:off x="1331913" y="5300663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0492" name="Rectangle 13"/>
          <p:cNvSpPr>
            <a:spLocks noChangeArrowheads="1"/>
          </p:cNvSpPr>
          <p:nvPr/>
        </p:nvSpPr>
        <p:spPr bwMode="auto">
          <a:xfrm>
            <a:off x="4500563" y="5300663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0493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32363" y="4292600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260350"/>
            <a:ext cx="93503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6.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3.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1692275" y="4868863"/>
            <a:ext cx="604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4932363" y="4868863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1763713" y="5732463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4932363" y="5732463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1519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1506" name="Object 21"/>
          <p:cNvGraphicFramePr>
            <a:graphicFrameLocks noChangeAspect="1"/>
          </p:cNvGraphicFramePr>
          <p:nvPr/>
        </p:nvGraphicFramePr>
        <p:xfrm>
          <a:off x="2843213" y="1196975"/>
          <a:ext cx="2449512" cy="363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r:id="rId5" imgW="1499921" imgH="2219858" progId="Visio.Drawing.11">
                  <p:embed/>
                </p:oleObj>
              </mc:Choice>
              <mc:Fallback>
                <p:oleObj r:id="rId5" imgW="1499921" imgH="2219858" progId="Visio.Drawing.11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96975"/>
                        <a:ext cx="2449512" cy="3636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20"/>
          <p:cNvGraphicFramePr>
            <a:graphicFrameLocks noChangeAspect="1"/>
          </p:cNvGraphicFramePr>
          <p:nvPr/>
        </p:nvGraphicFramePr>
        <p:xfrm>
          <a:off x="2339975" y="4868863"/>
          <a:ext cx="15113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Формула" r:id="rId7" imgW="596641" imgH="203112" progId="Equation.3">
                  <p:embed/>
                </p:oleObj>
              </mc:Choice>
              <mc:Fallback>
                <p:oleObj name="Формула" r:id="rId7" imgW="596641" imgH="203112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868863"/>
                        <a:ext cx="15113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19"/>
          <p:cNvGraphicFramePr>
            <a:graphicFrameLocks noChangeAspect="1"/>
          </p:cNvGraphicFramePr>
          <p:nvPr/>
        </p:nvGraphicFramePr>
        <p:xfrm>
          <a:off x="5651500" y="4581525"/>
          <a:ext cx="109061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Формула" r:id="rId9" imgW="406048" imgH="393359" progId="Equation.3">
                  <p:embed/>
                </p:oleObj>
              </mc:Choice>
              <mc:Fallback>
                <p:oleObj name="Формула" r:id="rId9" imgW="406048" imgH="39335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581525"/>
                        <a:ext cx="1090613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18"/>
          <p:cNvGraphicFramePr>
            <a:graphicFrameLocks noChangeAspect="1"/>
          </p:cNvGraphicFramePr>
          <p:nvPr/>
        </p:nvGraphicFramePr>
        <p:xfrm>
          <a:off x="2411413" y="5732463"/>
          <a:ext cx="122396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Формула" r:id="rId11" imgW="457002" imgH="203112" progId="Equation.3">
                  <p:embed/>
                </p:oleObj>
              </mc:Choice>
              <mc:Fallback>
                <p:oleObj name="Формула" r:id="rId11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732463"/>
                        <a:ext cx="1223962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17"/>
          <p:cNvGraphicFramePr>
            <a:graphicFrameLocks noChangeAspect="1"/>
          </p:cNvGraphicFramePr>
          <p:nvPr/>
        </p:nvGraphicFramePr>
        <p:xfrm>
          <a:off x="5724525" y="5732463"/>
          <a:ext cx="13684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Формула" r:id="rId13" imgW="545626" imgH="203024" progId="Equation.3">
                  <p:embed/>
                </p:oleObj>
              </mc:Choice>
              <mc:Fallback>
                <p:oleObj name="Формула" r:id="rId13" imgW="545626" imgH="2030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732463"/>
                        <a:ext cx="136842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0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0" y="260350"/>
            <a:ext cx="93503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6.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3.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>
            <a:off x="1692275" y="4868863"/>
            <a:ext cx="604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2538" name="Rectangle 11"/>
          <p:cNvSpPr>
            <a:spLocks noChangeArrowheads="1"/>
          </p:cNvSpPr>
          <p:nvPr/>
        </p:nvSpPr>
        <p:spPr bwMode="auto">
          <a:xfrm>
            <a:off x="4932363" y="4868863"/>
            <a:ext cx="86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2539" name="Rectangle 12"/>
          <p:cNvSpPr>
            <a:spLocks noChangeArrowheads="1"/>
          </p:cNvSpPr>
          <p:nvPr/>
        </p:nvSpPr>
        <p:spPr bwMode="auto">
          <a:xfrm>
            <a:off x="1763713" y="5732463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2540" name="Rectangle 13"/>
          <p:cNvSpPr>
            <a:spLocks noChangeArrowheads="1"/>
          </p:cNvSpPr>
          <p:nvPr/>
        </p:nvSpPr>
        <p:spPr bwMode="auto">
          <a:xfrm>
            <a:off x="4932363" y="5732463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2541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254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0" name="Object 21"/>
          <p:cNvGraphicFramePr>
            <a:graphicFrameLocks noChangeAspect="1"/>
          </p:cNvGraphicFramePr>
          <p:nvPr/>
        </p:nvGraphicFramePr>
        <p:xfrm>
          <a:off x="2843213" y="1196975"/>
          <a:ext cx="2449512" cy="363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r:id="rId4" imgW="1499921" imgH="2219858" progId="Visio.Drawing.11">
                  <p:embed/>
                </p:oleObj>
              </mc:Choice>
              <mc:Fallback>
                <p:oleObj r:id="rId4" imgW="1499921" imgH="2219858" progId="Visio.Drawing.11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96975"/>
                        <a:ext cx="2449512" cy="3636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20"/>
          <p:cNvGraphicFramePr>
            <a:graphicFrameLocks noChangeAspect="1"/>
          </p:cNvGraphicFramePr>
          <p:nvPr/>
        </p:nvGraphicFramePr>
        <p:xfrm>
          <a:off x="2339975" y="4868863"/>
          <a:ext cx="15113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Формула" r:id="rId6" imgW="596641" imgH="203112" progId="Equation.3">
                  <p:embed/>
                </p:oleObj>
              </mc:Choice>
              <mc:Fallback>
                <p:oleObj name="Формула" r:id="rId6" imgW="596641" imgH="203112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868863"/>
                        <a:ext cx="15113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19"/>
          <p:cNvGraphicFramePr>
            <a:graphicFrameLocks noChangeAspect="1"/>
          </p:cNvGraphicFramePr>
          <p:nvPr/>
        </p:nvGraphicFramePr>
        <p:xfrm>
          <a:off x="5651500" y="4581525"/>
          <a:ext cx="109061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Формула" r:id="rId8" imgW="406048" imgH="393359" progId="Equation.3">
                  <p:embed/>
                </p:oleObj>
              </mc:Choice>
              <mc:Fallback>
                <p:oleObj name="Формула" r:id="rId8" imgW="406048" imgH="39335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581525"/>
                        <a:ext cx="1090613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18"/>
          <p:cNvGraphicFramePr>
            <a:graphicFrameLocks noChangeAspect="1"/>
          </p:cNvGraphicFramePr>
          <p:nvPr/>
        </p:nvGraphicFramePr>
        <p:xfrm>
          <a:off x="2411413" y="5732463"/>
          <a:ext cx="122396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Формула" r:id="rId10" imgW="457002" imgH="203112" progId="Equation.3">
                  <p:embed/>
                </p:oleObj>
              </mc:Choice>
              <mc:Fallback>
                <p:oleObj name="Формула" r:id="rId10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732463"/>
                        <a:ext cx="1223962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17"/>
          <p:cNvGraphicFramePr>
            <a:graphicFrameLocks noChangeAspect="1"/>
          </p:cNvGraphicFramePr>
          <p:nvPr/>
        </p:nvGraphicFramePr>
        <p:xfrm>
          <a:off x="5724525" y="5732463"/>
          <a:ext cx="13684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Формула" r:id="rId12" imgW="545626" imgH="203024" progId="Equation.3">
                  <p:embed/>
                </p:oleObj>
              </mc:Choice>
              <mc:Fallback>
                <p:oleObj name="Формула" r:id="rId12" imgW="545626" imgH="2030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732463"/>
                        <a:ext cx="136842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3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95513" y="5661025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188913"/>
            <a:ext cx="927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7.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4.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1763713" y="4365625"/>
            <a:ext cx="604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5003800" y="43656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35150" y="522922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5003800" y="5229225"/>
            <a:ext cx="73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3567" name="Rectangle 12"/>
          <p:cNvSpPr>
            <a:spLocks noChangeArrowheads="1"/>
          </p:cNvSpPr>
          <p:nvPr/>
        </p:nvSpPr>
        <p:spPr bwMode="auto">
          <a:xfrm>
            <a:off x="468313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54" name="Object 7"/>
          <p:cNvGraphicFramePr>
            <a:graphicFrameLocks noChangeAspect="1"/>
          </p:cNvGraphicFramePr>
          <p:nvPr/>
        </p:nvGraphicFramePr>
        <p:xfrm>
          <a:off x="2411413" y="1412875"/>
          <a:ext cx="3313112" cy="272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r:id="rId5" imgW="2043074" imgH="1679753" progId="Visio.Drawing.11">
                  <p:embed/>
                </p:oleObj>
              </mc:Choice>
              <mc:Fallback>
                <p:oleObj r:id="rId5" imgW="2043074" imgH="1679753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412875"/>
                        <a:ext cx="3313112" cy="2722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12"/>
          <p:cNvGraphicFramePr>
            <a:graphicFrameLocks noChangeAspect="1"/>
          </p:cNvGraphicFramePr>
          <p:nvPr/>
        </p:nvGraphicFramePr>
        <p:xfrm>
          <a:off x="2411413" y="4365625"/>
          <a:ext cx="13684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Формула" r:id="rId7" imgW="545626" imgH="203024" progId="Equation.3">
                  <p:embed/>
                </p:oleObj>
              </mc:Choice>
              <mc:Fallback>
                <p:oleObj name="Формула" r:id="rId7" imgW="545626" imgH="20302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365625"/>
                        <a:ext cx="136842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11"/>
          <p:cNvGraphicFramePr>
            <a:graphicFrameLocks noChangeAspect="1"/>
          </p:cNvGraphicFramePr>
          <p:nvPr/>
        </p:nvGraphicFramePr>
        <p:xfrm>
          <a:off x="2484438" y="5013325"/>
          <a:ext cx="11509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Формула" r:id="rId9" imgW="507780" imgH="393529" progId="Equation.3">
                  <p:embed/>
                </p:oleObj>
              </mc:Choice>
              <mc:Fallback>
                <p:oleObj name="Формула" r:id="rId9" imgW="507780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013325"/>
                        <a:ext cx="1150937" cy="89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10"/>
          <p:cNvGraphicFramePr>
            <a:graphicFrameLocks noChangeAspect="1"/>
          </p:cNvGraphicFramePr>
          <p:nvPr/>
        </p:nvGraphicFramePr>
        <p:xfrm>
          <a:off x="5651500" y="4437063"/>
          <a:ext cx="1604963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Формула" r:id="rId11" imgW="660113" imgH="203112" progId="Equation.3">
                  <p:embed/>
                </p:oleObj>
              </mc:Choice>
              <mc:Fallback>
                <p:oleObj name="Формула" r:id="rId11" imgW="660113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437063"/>
                        <a:ext cx="1604963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9"/>
          <p:cNvGraphicFramePr>
            <a:graphicFrameLocks noChangeAspect="1"/>
          </p:cNvGraphicFramePr>
          <p:nvPr/>
        </p:nvGraphicFramePr>
        <p:xfrm>
          <a:off x="5651500" y="5013325"/>
          <a:ext cx="153352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name="Формула" r:id="rId13" imgW="622030" imgH="393529" progId="Equation.3">
                  <p:embed/>
                </p:oleObj>
              </mc:Choice>
              <mc:Fallback>
                <p:oleObj name="Формула" r:id="rId13" imgW="622030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013325"/>
                        <a:ext cx="1533525" cy="966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0" y="188913"/>
            <a:ext cx="927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7.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4.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1763713" y="4365625"/>
            <a:ext cx="604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4586" name="Rectangle 11"/>
          <p:cNvSpPr>
            <a:spLocks noChangeArrowheads="1"/>
          </p:cNvSpPr>
          <p:nvPr/>
        </p:nvSpPr>
        <p:spPr bwMode="auto">
          <a:xfrm>
            <a:off x="5003800" y="43656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4587" name="Rectangle 12"/>
          <p:cNvSpPr>
            <a:spLocks noChangeArrowheads="1"/>
          </p:cNvSpPr>
          <p:nvPr/>
        </p:nvSpPr>
        <p:spPr bwMode="auto">
          <a:xfrm>
            <a:off x="1835150" y="522922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4588" name="Rectangle 13"/>
          <p:cNvSpPr>
            <a:spLocks noChangeArrowheads="1"/>
          </p:cNvSpPr>
          <p:nvPr/>
        </p:nvSpPr>
        <p:spPr bwMode="auto">
          <a:xfrm>
            <a:off x="5003800" y="5229225"/>
            <a:ext cx="73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4589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459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9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4578" name="Object 7"/>
          <p:cNvGraphicFramePr>
            <a:graphicFrameLocks noChangeAspect="1"/>
          </p:cNvGraphicFramePr>
          <p:nvPr/>
        </p:nvGraphicFramePr>
        <p:xfrm>
          <a:off x="2411413" y="1498600"/>
          <a:ext cx="3313112" cy="272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r:id="rId4" imgW="2043074" imgH="1679753" progId="Visio.Drawing.11">
                  <p:embed/>
                </p:oleObj>
              </mc:Choice>
              <mc:Fallback>
                <p:oleObj r:id="rId4" imgW="2043074" imgH="1679753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498600"/>
                        <a:ext cx="3313112" cy="2722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12"/>
          <p:cNvGraphicFramePr>
            <a:graphicFrameLocks noChangeAspect="1"/>
          </p:cNvGraphicFramePr>
          <p:nvPr/>
        </p:nvGraphicFramePr>
        <p:xfrm>
          <a:off x="2411413" y="4365625"/>
          <a:ext cx="13684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Формула" r:id="rId6" imgW="545626" imgH="203024" progId="Equation.3">
                  <p:embed/>
                </p:oleObj>
              </mc:Choice>
              <mc:Fallback>
                <p:oleObj name="Формула" r:id="rId6" imgW="545626" imgH="20302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365625"/>
                        <a:ext cx="136842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11"/>
          <p:cNvGraphicFramePr>
            <a:graphicFrameLocks noChangeAspect="1"/>
          </p:cNvGraphicFramePr>
          <p:nvPr/>
        </p:nvGraphicFramePr>
        <p:xfrm>
          <a:off x="2484438" y="5013325"/>
          <a:ext cx="11509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Формула" r:id="rId8" imgW="507780" imgH="393529" progId="Equation.3">
                  <p:embed/>
                </p:oleObj>
              </mc:Choice>
              <mc:Fallback>
                <p:oleObj name="Формула" r:id="rId8" imgW="507780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013325"/>
                        <a:ext cx="1150937" cy="89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10"/>
          <p:cNvGraphicFramePr>
            <a:graphicFrameLocks noChangeAspect="1"/>
          </p:cNvGraphicFramePr>
          <p:nvPr/>
        </p:nvGraphicFramePr>
        <p:xfrm>
          <a:off x="5651500" y="4437063"/>
          <a:ext cx="1604963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Формула" r:id="rId10" imgW="660113" imgH="203112" progId="Equation.3">
                  <p:embed/>
                </p:oleObj>
              </mc:Choice>
              <mc:Fallback>
                <p:oleObj name="Формула" r:id="rId10" imgW="660113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437063"/>
                        <a:ext cx="1604963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9"/>
          <p:cNvGraphicFramePr>
            <a:graphicFrameLocks noChangeAspect="1"/>
          </p:cNvGraphicFramePr>
          <p:nvPr/>
        </p:nvGraphicFramePr>
        <p:xfrm>
          <a:off x="5651500" y="5013325"/>
          <a:ext cx="153352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Формула" r:id="rId12" imgW="622030" imgH="393529" progId="Equation.3">
                  <p:embed/>
                </p:oleObj>
              </mc:Choice>
              <mc:Fallback>
                <p:oleObj name="Формула" r:id="rId12" imgW="622030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013325"/>
                        <a:ext cx="1533525" cy="966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5508625" y="5084763"/>
            <a:ext cx="1928813" cy="9302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188913"/>
            <a:ext cx="927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8.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5.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1763713" y="4365625"/>
            <a:ext cx="604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5003800" y="43656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1835150" y="522922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5003800" y="5229225"/>
            <a:ext cx="73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5615" name="Rectangle 12"/>
          <p:cNvSpPr>
            <a:spLocks noChangeArrowheads="1"/>
          </p:cNvSpPr>
          <p:nvPr/>
        </p:nvSpPr>
        <p:spPr bwMode="auto">
          <a:xfrm>
            <a:off x="32385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1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2" name="Object 7"/>
          <p:cNvGraphicFramePr>
            <a:graphicFrameLocks noChangeAspect="1"/>
          </p:cNvGraphicFramePr>
          <p:nvPr/>
        </p:nvGraphicFramePr>
        <p:xfrm>
          <a:off x="2843213" y="1125538"/>
          <a:ext cx="2592387" cy="317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8" r:id="rId5" imgW="1679753" imgH="2045818" progId="Visio.Drawing.11">
                  <p:embed/>
                </p:oleObj>
              </mc:Choice>
              <mc:Fallback>
                <p:oleObj r:id="rId5" imgW="1679753" imgH="2045818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25538"/>
                        <a:ext cx="2592387" cy="3170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3" name="Object 9"/>
          <p:cNvGraphicFramePr>
            <a:graphicFrameLocks noChangeAspect="1"/>
          </p:cNvGraphicFramePr>
          <p:nvPr/>
        </p:nvGraphicFramePr>
        <p:xfrm>
          <a:off x="2411413" y="4365625"/>
          <a:ext cx="16557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9" name="Формула" r:id="rId7" imgW="660113" imgH="203112" progId="Equation.3">
                  <p:embed/>
                </p:oleObj>
              </mc:Choice>
              <mc:Fallback>
                <p:oleObj name="Формула" r:id="rId7" imgW="660113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365625"/>
                        <a:ext cx="1655762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2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4" name="Object 13"/>
          <p:cNvGraphicFramePr>
            <a:graphicFrameLocks noChangeAspect="1"/>
          </p:cNvGraphicFramePr>
          <p:nvPr/>
        </p:nvGraphicFramePr>
        <p:xfrm>
          <a:off x="5724525" y="4357688"/>
          <a:ext cx="12954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0" name="Формула" r:id="rId9" imgW="457002" imgH="203112" progId="Equation.3">
                  <p:embed/>
                </p:oleObj>
              </mc:Choice>
              <mc:Fallback>
                <p:oleObj name="Формула" r:id="rId9" imgW="457002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4357688"/>
                        <a:ext cx="1295400" cy="566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5" name="Object 15"/>
          <p:cNvGraphicFramePr>
            <a:graphicFrameLocks noChangeAspect="1"/>
          </p:cNvGraphicFramePr>
          <p:nvPr/>
        </p:nvGraphicFramePr>
        <p:xfrm>
          <a:off x="2411413" y="5013325"/>
          <a:ext cx="165576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1" name="Формула" r:id="rId11" imgW="710891" imgH="393529" progId="Equation.3">
                  <p:embed/>
                </p:oleObj>
              </mc:Choice>
              <mc:Fallback>
                <p:oleObj name="Формула" r:id="rId11" imgW="710891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013325"/>
                        <a:ext cx="1655762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5606" name="Object 17"/>
          <p:cNvGraphicFramePr>
            <a:graphicFrameLocks noChangeAspect="1"/>
          </p:cNvGraphicFramePr>
          <p:nvPr/>
        </p:nvGraphicFramePr>
        <p:xfrm>
          <a:off x="5724525" y="5254625"/>
          <a:ext cx="1655763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2" name="Формула" r:id="rId13" imgW="622080" imgH="203040" progId="Equation.3">
                  <p:embed/>
                </p:oleObj>
              </mc:Choice>
              <mc:Fallback>
                <p:oleObj name="Формула" r:id="rId13" imgW="62208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254625"/>
                        <a:ext cx="1655763" cy="534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0" y="188913"/>
            <a:ext cx="927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8.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изображен на рисунке 5.</a:t>
            </a:r>
            <a:endParaRPr lang="ru-RU" altLang="ru-RU" sz="2800"/>
          </a:p>
          <a:p>
            <a:endParaRPr lang="ru-RU" altLang="ru-RU" sz="2800"/>
          </a:p>
        </p:txBody>
      </p:sp>
      <p:sp>
        <p:nvSpPr>
          <p:cNvPr id="26633" name="Rectangle 10"/>
          <p:cNvSpPr>
            <a:spLocks noChangeArrowheads="1"/>
          </p:cNvSpPr>
          <p:nvPr/>
        </p:nvSpPr>
        <p:spPr bwMode="auto">
          <a:xfrm>
            <a:off x="1763713" y="4365625"/>
            <a:ext cx="604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6634" name="Rectangle 11"/>
          <p:cNvSpPr>
            <a:spLocks noChangeArrowheads="1"/>
          </p:cNvSpPr>
          <p:nvPr/>
        </p:nvSpPr>
        <p:spPr bwMode="auto">
          <a:xfrm>
            <a:off x="5003800" y="43656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6635" name="Rectangle 12"/>
          <p:cNvSpPr>
            <a:spLocks noChangeArrowheads="1"/>
          </p:cNvSpPr>
          <p:nvPr/>
        </p:nvSpPr>
        <p:spPr bwMode="auto">
          <a:xfrm>
            <a:off x="1835150" y="522922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5003800" y="5229225"/>
            <a:ext cx="73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6637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663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26" name="Object 7"/>
          <p:cNvGraphicFramePr>
            <a:graphicFrameLocks noChangeAspect="1"/>
          </p:cNvGraphicFramePr>
          <p:nvPr/>
        </p:nvGraphicFramePr>
        <p:xfrm>
          <a:off x="2843213" y="1125538"/>
          <a:ext cx="2592387" cy="317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2" r:id="rId4" imgW="1679753" imgH="2045818" progId="Visio.Drawing.11">
                  <p:embed/>
                </p:oleObj>
              </mc:Choice>
              <mc:Fallback>
                <p:oleObj r:id="rId4" imgW="1679753" imgH="2045818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125538"/>
                        <a:ext cx="2592387" cy="3170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27" name="Object 9"/>
          <p:cNvGraphicFramePr>
            <a:graphicFrameLocks noChangeAspect="1"/>
          </p:cNvGraphicFramePr>
          <p:nvPr/>
        </p:nvGraphicFramePr>
        <p:xfrm>
          <a:off x="2411413" y="4365625"/>
          <a:ext cx="16557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Формула" r:id="rId6" imgW="660113" imgH="203112" progId="Equation.3">
                  <p:embed/>
                </p:oleObj>
              </mc:Choice>
              <mc:Fallback>
                <p:oleObj name="Формула" r:id="rId6" imgW="660113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365625"/>
                        <a:ext cx="1655762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28" name="Object 13"/>
          <p:cNvGraphicFramePr>
            <a:graphicFrameLocks noChangeAspect="1"/>
          </p:cNvGraphicFramePr>
          <p:nvPr/>
        </p:nvGraphicFramePr>
        <p:xfrm>
          <a:off x="5724525" y="4357688"/>
          <a:ext cx="12954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4" name="Формула" r:id="rId8" imgW="457002" imgH="203112" progId="Equation.3">
                  <p:embed/>
                </p:oleObj>
              </mc:Choice>
              <mc:Fallback>
                <p:oleObj name="Формула" r:id="rId8" imgW="457002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4357688"/>
                        <a:ext cx="1295400" cy="566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29" name="Object 15"/>
          <p:cNvGraphicFramePr>
            <a:graphicFrameLocks noChangeAspect="1"/>
          </p:cNvGraphicFramePr>
          <p:nvPr/>
        </p:nvGraphicFramePr>
        <p:xfrm>
          <a:off x="2411413" y="5013325"/>
          <a:ext cx="165576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Формула" r:id="rId10" imgW="710891" imgH="393529" progId="Equation.3">
                  <p:embed/>
                </p:oleObj>
              </mc:Choice>
              <mc:Fallback>
                <p:oleObj name="Формула" r:id="rId10" imgW="710891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013325"/>
                        <a:ext cx="1655762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5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6630" name="Object 17"/>
          <p:cNvGraphicFramePr>
            <a:graphicFrameLocks noChangeAspect="1"/>
          </p:cNvGraphicFramePr>
          <p:nvPr/>
        </p:nvGraphicFramePr>
        <p:xfrm>
          <a:off x="5724525" y="5254625"/>
          <a:ext cx="1655763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6" name="Формула" r:id="rId12" imgW="622080" imgH="203040" progId="Equation.3">
                  <p:embed/>
                </p:oleObj>
              </mc:Choice>
              <mc:Fallback>
                <p:oleObj name="Формула" r:id="rId12" imgW="62208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254625"/>
                        <a:ext cx="1655763" cy="534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Скругленный прямоугольник 22"/>
          <p:cNvSpPr/>
          <p:nvPr/>
        </p:nvSpPr>
        <p:spPr>
          <a:xfrm>
            <a:off x="2339975" y="4221163"/>
            <a:ext cx="192881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1692275" y="4797425"/>
            <a:ext cx="604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4932363" y="47974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1763713" y="5661025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7660" name="Rectangle 13"/>
          <p:cNvSpPr>
            <a:spLocks noChangeArrowheads="1"/>
          </p:cNvSpPr>
          <p:nvPr/>
        </p:nvSpPr>
        <p:spPr bwMode="auto">
          <a:xfrm>
            <a:off x="4932363" y="5661025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7661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766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69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70" name="Rectangle 8"/>
          <p:cNvSpPr>
            <a:spLocks noChangeArrowheads="1"/>
          </p:cNvSpPr>
          <p:nvPr/>
        </p:nvSpPr>
        <p:spPr bwMode="auto">
          <a:xfrm>
            <a:off x="0" y="260350"/>
            <a:ext cx="92789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9.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проходит через начало координат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параллельно графику функции, изображенному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на рисунке 6.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27650" name="Object 7"/>
          <p:cNvGraphicFramePr>
            <a:graphicFrameLocks noChangeAspect="1"/>
          </p:cNvGraphicFramePr>
          <p:nvPr/>
        </p:nvGraphicFramePr>
        <p:xfrm>
          <a:off x="3203575" y="1773238"/>
          <a:ext cx="2305050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0" r:id="rId5" imgW="1679753" imgH="2219858" progId="Visio.Drawing.11">
                  <p:embed/>
                </p:oleObj>
              </mc:Choice>
              <mc:Fallback>
                <p:oleObj r:id="rId5" imgW="1679753" imgH="2219858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773238"/>
                        <a:ext cx="2305050" cy="304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1" name="Object 9"/>
          <p:cNvGraphicFramePr>
            <a:graphicFrameLocks noChangeAspect="1"/>
          </p:cNvGraphicFramePr>
          <p:nvPr/>
        </p:nvGraphicFramePr>
        <p:xfrm>
          <a:off x="2339975" y="4797425"/>
          <a:ext cx="1116013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1" name="Формула" r:id="rId7" imgW="457002" imgH="203112" progId="Equation.3">
                  <p:embed/>
                </p:oleObj>
              </mc:Choice>
              <mc:Fallback>
                <p:oleObj name="Формула" r:id="rId7" imgW="457002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797425"/>
                        <a:ext cx="1116013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2" name="Object 11"/>
          <p:cNvGraphicFramePr>
            <a:graphicFrameLocks noChangeAspect="1"/>
          </p:cNvGraphicFramePr>
          <p:nvPr/>
        </p:nvGraphicFramePr>
        <p:xfrm>
          <a:off x="5580063" y="4797425"/>
          <a:ext cx="146367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2" name="Формула" r:id="rId9" imgW="596641" imgH="203112" progId="Equation.3">
                  <p:embed/>
                </p:oleObj>
              </mc:Choice>
              <mc:Fallback>
                <p:oleObj name="Формула" r:id="rId9" imgW="596641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797425"/>
                        <a:ext cx="146367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3" name="Object 13"/>
          <p:cNvGraphicFramePr>
            <a:graphicFrameLocks noChangeAspect="1"/>
          </p:cNvGraphicFramePr>
          <p:nvPr/>
        </p:nvGraphicFramePr>
        <p:xfrm>
          <a:off x="2411413" y="5661025"/>
          <a:ext cx="132556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3" name="Формула" r:id="rId11" imgW="545626" imgH="203024" progId="Equation.3">
                  <p:embed/>
                </p:oleObj>
              </mc:Choice>
              <mc:Fallback>
                <p:oleObj name="Формула" r:id="rId11" imgW="545626" imgH="20302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661025"/>
                        <a:ext cx="1325562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7654" name="Object 15"/>
          <p:cNvGraphicFramePr>
            <a:graphicFrameLocks noChangeAspect="1"/>
          </p:cNvGraphicFramePr>
          <p:nvPr/>
        </p:nvGraphicFramePr>
        <p:xfrm>
          <a:off x="5580063" y="5445125"/>
          <a:ext cx="1397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4" name="Формула" r:id="rId13" imgW="609336" imgH="393529" progId="Equation.3">
                  <p:embed/>
                </p:oleObj>
              </mc:Choice>
              <mc:Fallback>
                <p:oleObj name="Формула" r:id="rId13" imgW="609336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5445125"/>
                        <a:ext cx="139700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80" name="Rectangle 10"/>
          <p:cNvSpPr>
            <a:spLocks noChangeArrowheads="1"/>
          </p:cNvSpPr>
          <p:nvPr/>
        </p:nvSpPr>
        <p:spPr bwMode="auto">
          <a:xfrm>
            <a:off x="1692275" y="4797425"/>
            <a:ext cx="604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8681" name="Rectangle 11"/>
          <p:cNvSpPr>
            <a:spLocks noChangeArrowheads="1"/>
          </p:cNvSpPr>
          <p:nvPr/>
        </p:nvSpPr>
        <p:spPr bwMode="auto">
          <a:xfrm>
            <a:off x="4932363" y="47974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8682" name="Rectangle 12"/>
          <p:cNvSpPr>
            <a:spLocks noChangeArrowheads="1"/>
          </p:cNvSpPr>
          <p:nvPr/>
        </p:nvSpPr>
        <p:spPr bwMode="auto">
          <a:xfrm>
            <a:off x="1763713" y="5661025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8683" name="Rectangle 13"/>
          <p:cNvSpPr>
            <a:spLocks noChangeArrowheads="1"/>
          </p:cNvSpPr>
          <p:nvPr/>
        </p:nvSpPr>
        <p:spPr bwMode="auto">
          <a:xfrm>
            <a:off x="4932363" y="5661025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8684" name="Rectangle 14"/>
          <p:cNvSpPr>
            <a:spLocks noChangeArrowheads="1"/>
          </p:cNvSpPr>
          <p:nvPr/>
        </p:nvSpPr>
        <p:spPr bwMode="auto">
          <a:xfrm>
            <a:off x="449263" y="3390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8685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9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9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9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93" name="Rectangle 8"/>
          <p:cNvSpPr>
            <a:spLocks noChangeArrowheads="1"/>
          </p:cNvSpPr>
          <p:nvPr/>
        </p:nvSpPr>
        <p:spPr bwMode="auto">
          <a:xfrm>
            <a:off x="0" y="260350"/>
            <a:ext cx="92789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9.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проходит через начало координат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параллельно графику функции, изображенному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на рисунке 6.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28674" name="Object 7"/>
          <p:cNvGraphicFramePr>
            <a:graphicFrameLocks noChangeAspect="1"/>
          </p:cNvGraphicFramePr>
          <p:nvPr/>
        </p:nvGraphicFramePr>
        <p:xfrm>
          <a:off x="3203575" y="1773238"/>
          <a:ext cx="2305050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4" r:id="rId4" imgW="1679753" imgH="2219858" progId="Visio.Drawing.11">
                  <p:embed/>
                </p:oleObj>
              </mc:Choice>
              <mc:Fallback>
                <p:oleObj r:id="rId4" imgW="1679753" imgH="2219858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773238"/>
                        <a:ext cx="2305050" cy="304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5" name="Object 9"/>
          <p:cNvGraphicFramePr>
            <a:graphicFrameLocks noChangeAspect="1"/>
          </p:cNvGraphicFramePr>
          <p:nvPr/>
        </p:nvGraphicFramePr>
        <p:xfrm>
          <a:off x="2339975" y="4797425"/>
          <a:ext cx="1116013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5" name="Формула" r:id="rId6" imgW="457002" imgH="203112" progId="Equation.3">
                  <p:embed/>
                </p:oleObj>
              </mc:Choice>
              <mc:Fallback>
                <p:oleObj name="Формула" r:id="rId6" imgW="457002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797425"/>
                        <a:ext cx="1116013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6" name="Object 11"/>
          <p:cNvGraphicFramePr>
            <a:graphicFrameLocks noChangeAspect="1"/>
          </p:cNvGraphicFramePr>
          <p:nvPr/>
        </p:nvGraphicFramePr>
        <p:xfrm>
          <a:off x="5580063" y="4797425"/>
          <a:ext cx="146367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6" name="Формула" r:id="rId8" imgW="596641" imgH="203112" progId="Equation.3">
                  <p:embed/>
                </p:oleObj>
              </mc:Choice>
              <mc:Fallback>
                <p:oleObj name="Формула" r:id="rId8" imgW="596641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797425"/>
                        <a:ext cx="146367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7" name="Object 13"/>
          <p:cNvGraphicFramePr>
            <a:graphicFrameLocks noChangeAspect="1"/>
          </p:cNvGraphicFramePr>
          <p:nvPr/>
        </p:nvGraphicFramePr>
        <p:xfrm>
          <a:off x="2411413" y="5661025"/>
          <a:ext cx="132556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7" name="Формула" r:id="rId10" imgW="545626" imgH="203024" progId="Equation.3">
                  <p:embed/>
                </p:oleObj>
              </mc:Choice>
              <mc:Fallback>
                <p:oleObj name="Формула" r:id="rId10" imgW="545626" imgH="20302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661025"/>
                        <a:ext cx="1325562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678" name="Object 15"/>
          <p:cNvGraphicFramePr>
            <a:graphicFrameLocks noChangeAspect="1"/>
          </p:cNvGraphicFramePr>
          <p:nvPr/>
        </p:nvGraphicFramePr>
        <p:xfrm>
          <a:off x="5580063" y="5445125"/>
          <a:ext cx="1397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8" name="Формула" r:id="rId12" imgW="609336" imgH="393529" progId="Equation.3">
                  <p:embed/>
                </p:oleObj>
              </mc:Choice>
              <mc:Fallback>
                <p:oleObj name="Формула" r:id="rId12" imgW="609336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5445125"/>
                        <a:ext cx="139700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Скругленный прямоугольник 26"/>
          <p:cNvSpPr/>
          <p:nvPr/>
        </p:nvSpPr>
        <p:spPr>
          <a:xfrm>
            <a:off x="2195513" y="5589588"/>
            <a:ext cx="1928812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428625"/>
            <a:ext cx="8229600" cy="55721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/>
              <a:t>1.   </a:t>
            </a:r>
            <a:r>
              <a:rPr lang="ru-RU" altLang="ru-RU" smtClean="0">
                <a:cs typeface="Times New Roman" panose="02020603050405020304" pitchFamily="18" charset="0"/>
              </a:rPr>
              <a:t>Определите, на какое из указанных чисел делится произведение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smtClean="0">
                <a:cs typeface="Times New Roman" panose="02020603050405020304" pitchFamily="18" charset="0"/>
              </a:rPr>
              <a:t> 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mtClean="0">
                <a:cs typeface="Times New Roman" panose="02020603050405020304" pitchFamily="18" charset="0"/>
              </a:rPr>
              <a:t>1)</a:t>
            </a:r>
            <a:r>
              <a:rPr lang="en-US" altLang="ru-RU" smtClean="0">
                <a:cs typeface="Times New Roman" panose="02020603050405020304" pitchFamily="18" charset="0"/>
              </a:rPr>
              <a:t> </a:t>
            </a:r>
            <a:r>
              <a:rPr lang="ru-RU" altLang="ru-RU" smtClean="0">
                <a:cs typeface="Times New Roman" panose="02020603050405020304" pitchFamily="18" charset="0"/>
              </a:rPr>
              <a:t> 26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mtClean="0">
                <a:cs typeface="Times New Roman" panose="02020603050405020304" pitchFamily="18" charset="0"/>
              </a:rPr>
              <a:t>2)</a:t>
            </a:r>
            <a:r>
              <a:rPr lang="en-US" altLang="ru-RU" smtClean="0">
                <a:cs typeface="Times New Roman" panose="02020603050405020304" pitchFamily="18" charset="0"/>
              </a:rPr>
              <a:t> </a:t>
            </a:r>
            <a:r>
              <a:rPr lang="ru-RU" altLang="ru-RU" smtClean="0">
                <a:cs typeface="Times New Roman" panose="02020603050405020304" pitchFamily="18" charset="0"/>
              </a:rPr>
              <a:t> 142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altLang="ru-RU" smtClean="0">
                <a:cs typeface="Times New Roman" panose="02020603050405020304" pitchFamily="18" charset="0"/>
              </a:rPr>
              <a:t>3)</a:t>
            </a:r>
            <a:r>
              <a:rPr lang="en-US" altLang="ru-RU" smtClean="0">
                <a:cs typeface="Times New Roman" panose="02020603050405020304" pitchFamily="18" charset="0"/>
              </a:rPr>
              <a:t> </a:t>
            </a:r>
            <a:r>
              <a:rPr lang="ru-RU" altLang="ru-RU" smtClean="0">
                <a:cs typeface="Times New Roman" panose="02020603050405020304" pitchFamily="18" charset="0"/>
              </a:rPr>
              <a:t> 45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altLang="ru-RU" smtClean="0">
                <a:cs typeface="Times New Roman" panose="02020603050405020304" pitchFamily="18" charset="0"/>
              </a:rPr>
              <a:t>4) 39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ru-RU" altLang="ru-RU" smtClean="0">
                <a:cs typeface="Times New Roman" panose="02020603050405020304" pitchFamily="18" charset="0"/>
              </a:rPr>
              <a:t>Определите, на какое из данных чисел НЕ делится значение выражения</a:t>
            </a: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altLang="ru-RU" smtClean="0">
                <a:cs typeface="Times New Roman" panose="02020603050405020304" pitchFamily="18" charset="0"/>
              </a:rPr>
              <a:t> 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mtClean="0">
                <a:cs typeface="Times New Roman" panose="02020603050405020304" pitchFamily="18" charset="0"/>
              </a:rPr>
              <a:t>1)</a:t>
            </a:r>
            <a:r>
              <a:rPr lang="en-US" altLang="ru-RU" smtClean="0">
                <a:cs typeface="Times New Roman" panose="02020603050405020304" pitchFamily="18" charset="0"/>
              </a:rPr>
              <a:t>  </a:t>
            </a:r>
            <a:r>
              <a:rPr lang="ru-RU" altLang="ru-RU" smtClean="0">
                <a:cs typeface="Times New Roman" panose="02020603050405020304" pitchFamily="18" charset="0"/>
              </a:rPr>
              <a:t> 23		2) </a:t>
            </a:r>
            <a:r>
              <a:rPr lang="en-US" altLang="ru-RU" smtClean="0">
                <a:cs typeface="Times New Roman" panose="02020603050405020304" pitchFamily="18" charset="0"/>
              </a:rPr>
              <a:t>  </a:t>
            </a:r>
            <a:r>
              <a:rPr lang="ru-RU" altLang="ru-RU" smtClean="0">
                <a:cs typeface="Times New Roman" panose="02020603050405020304" pitchFamily="18" charset="0"/>
              </a:rPr>
              <a:t>7		3)</a:t>
            </a:r>
            <a:r>
              <a:rPr lang="en-US" altLang="ru-RU" smtClean="0">
                <a:cs typeface="Times New Roman" panose="02020603050405020304" pitchFamily="18" charset="0"/>
              </a:rPr>
              <a:t>   </a:t>
            </a:r>
            <a:r>
              <a:rPr lang="ru-RU" altLang="ru-RU" smtClean="0">
                <a:cs typeface="Times New Roman" panose="02020603050405020304" pitchFamily="18" charset="0"/>
              </a:rPr>
              <a:t> 9		4)</a:t>
            </a:r>
            <a:r>
              <a:rPr lang="en-US" altLang="ru-RU" smtClean="0">
                <a:cs typeface="Times New Roman" panose="02020603050405020304" pitchFamily="18" charset="0"/>
              </a:rPr>
              <a:t>  </a:t>
            </a:r>
            <a:r>
              <a:rPr lang="ru-RU" altLang="ru-RU" smtClean="0">
                <a:cs typeface="Times New Roman" panose="02020603050405020304" pitchFamily="18" charset="0"/>
              </a:rPr>
              <a:t> 49</a:t>
            </a: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altLang="ru-RU" smtClean="0"/>
              <a:t>Определите, </a:t>
            </a:r>
            <a:r>
              <a:rPr lang="en-US" altLang="ru-RU" smtClean="0"/>
              <a:t>   </a:t>
            </a:r>
            <a:r>
              <a:rPr lang="ru-RU" altLang="ru-RU" smtClean="0"/>
              <a:t>на какое из данных чисел делится значение выражения</a:t>
            </a:r>
            <a:r>
              <a:rPr lang="en-US" altLang="ru-RU" smtClean="0"/>
              <a:t>                       </a:t>
            </a: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mtClean="0"/>
              <a:t>   </a:t>
            </a:r>
            <a:r>
              <a:rPr lang="ru-RU" altLang="ru-RU" smtClean="0"/>
              <a:t>1) 70		2) 91		3) 95		4) 143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000625" y="857250"/>
          <a:ext cx="147478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Формула" r:id="rId4" imgW="495000" imgH="177480" progId="Equation.3">
                  <p:embed/>
                </p:oleObj>
              </mc:Choice>
              <mc:Fallback>
                <p:oleObj name="Формула" r:id="rId4" imgW="49500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857250"/>
                        <a:ext cx="147478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215063" y="2786063"/>
          <a:ext cx="21018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Формула" r:id="rId6" imgW="799920" imgH="203040" progId="Equation.3">
                  <p:embed/>
                </p:oleObj>
              </mc:Choice>
              <mc:Fallback>
                <p:oleObj name="Формула" r:id="rId6" imgW="79992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63" y="2786063"/>
                        <a:ext cx="21018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214938" y="4786313"/>
          <a:ext cx="16891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Формула" r:id="rId8" imgW="685800" imgH="203040" progId="Equation.3">
                  <p:embed/>
                </p:oleObj>
              </mc:Choice>
              <mc:Fallback>
                <p:oleObj name="Формула" r:id="rId8" imgW="68580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4786313"/>
                        <a:ext cx="168910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Box 5"/>
          <p:cNvSpPr txBox="1">
            <a:spLocks noChangeArrowheads="1"/>
          </p:cNvSpPr>
          <p:nvPr/>
        </p:nvSpPr>
        <p:spPr bwMode="auto">
          <a:xfrm>
            <a:off x="6500813" y="1714500"/>
            <a:ext cx="36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38" y="1357313"/>
            <a:ext cx="1857375" cy="57150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38" y="3357563"/>
            <a:ext cx="1500187" cy="57150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7563" y="5286375"/>
            <a:ext cx="1643062" cy="642938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graphicFrame>
        <p:nvGraphicFramePr>
          <p:cNvPr id="29698" name="Object 5"/>
          <p:cNvGraphicFramePr>
            <a:graphicFrameLocks noChangeAspect="1"/>
          </p:cNvGraphicFramePr>
          <p:nvPr/>
        </p:nvGraphicFramePr>
        <p:xfrm>
          <a:off x="5580063" y="765175"/>
          <a:ext cx="109696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Формула" r:id="rId4" imgW="418918" imgH="203112" progId="Equation.3">
                  <p:embed/>
                </p:oleObj>
              </mc:Choice>
              <mc:Fallback>
                <p:oleObj name="Формула" r:id="rId4" imgW="418918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765175"/>
                        <a:ext cx="1096962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9" name="Object 4"/>
          <p:cNvGraphicFramePr>
            <a:graphicFrameLocks noChangeAspect="1"/>
          </p:cNvGraphicFramePr>
          <p:nvPr/>
        </p:nvGraphicFramePr>
        <p:xfrm>
          <a:off x="2700338" y="2060575"/>
          <a:ext cx="3311525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4" r:id="rId6" imgW="2402434" imgH="1679753" progId="Visio.Drawing.11">
                  <p:embed/>
                </p:oleObj>
              </mc:Choice>
              <mc:Fallback>
                <p:oleObj r:id="rId6" imgW="2402434" imgH="1679753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060575"/>
                        <a:ext cx="3311525" cy="231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Rectangle 6"/>
          <p:cNvSpPr>
            <a:spLocks noChangeArrowheads="1"/>
          </p:cNvSpPr>
          <p:nvPr/>
        </p:nvSpPr>
        <p:spPr bwMode="auto">
          <a:xfrm>
            <a:off x="179388" y="260350"/>
            <a:ext cx="9134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10.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проходит через точку </a:t>
            </a:r>
            <a:endParaRPr lang="ru-RU" altLang="ru-RU" sz="2800"/>
          </a:p>
        </p:txBody>
      </p:sp>
      <p:sp>
        <p:nvSpPr>
          <p:cNvPr id="29706" name="Rectangle 7"/>
          <p:cNvSpPr>
            <a:spLocks noChangeArrowheads="1"/>
          </p:cNvSpPr>
          <p:nvPr/>
        </p:nvSpPr>
        <p:spPr bwMode="auto">
          <a:xfrm>
            <a:off x="323850" y="1125538"/>
            <a:ext cx="57261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параллельно графику функции,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изображенному на рисунке 7.</a:t>
            </a:r>
            <a:endParaRPr lang="ru-RU" altLang="ru-RU" sz="2800"/>
          </a:p>
        </p:txBody>
      </p:sp>
      <p:sp>
        <p:nvSpPr>
          <p:cNvPr id="29707" name="Rectangle 10"/>
          <p:cNvSpPr>
            <a:spLocks noChangeArrowheads="1"/>
          </p:cNvSpPr>
          <p:nvPr/>
        </p:nvSpPr>
        <p:spPr bwMode="auto">
          <a:xfrm>
            <a:off x="1692275" y="4797425"/>
            <a:ext cx="604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29708" name="Rectangle 11"/>
          <p:cNvSpPr>
            <a:spLocks noChangeArrowheads="1"/>
          </p:cNvSpPr>
          <p:nvPr/>
        </p:nvSpPr>
        <p:spPr bwMode="auto">
          <a:xfrm>
            <a:off x="4932363" y="47974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29709" name="Rectangle 12"/>
          <p:cNvSpPr>
            <a:spLocks noChangeArrowheads="1"/>
          </p:cNvSpPr>
          <p:nvPr/>
        </p:nvSpPr>
        <p:spPr bwMode="auto">
          <a:xfrm>
            <a:off x="1763713" y="5661025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29710" name="Rectangle 13"/>
          <p:cNvSpPr>
            <a:spLocks noChangeArrowheads="1"/>
          </p:cNvSpPr>
          <p:nvPr/>
        </p:nvSpPr>
        <p:spPr bwMode="auto">
          <a:xfrm>
            <a:off x="4932363" y="5661025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2971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0" name="Object 12"/>
          <p:cNvGraphicFramePr>
            <a:graphicFrameLocks noChangeAspect="1"/>
          </p:cNvGraphicFramePr>
          <p:nvPr/>
        </p:nvGraphicFramePr>
        <p:xfrm>
          <a:off x="2268538" y="4797425"/>
          <a:ext cx="19431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5" name="Формула" r:id="rId8" imgW="774364" imgH="203112" progId="Equation.3">
                  <p:embed/>
                </p:oleObj>
              </mc:Choice>
              <mc:Fallback>
                <p:oleObj name="Формула" r:id="rId8" imgW="774364" imgH="20311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797425"/>
                        <a:ext cx="19431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1" name="Object 16"/>
          <p:cNvGraphicFramePr>
            <a:graphicFrameLocks noChangeAspect="1"/>
          </p:cNvGraphicFramePr>
          <p:nvPr/>
        </p:nvGraphicFramePr>
        <p:xfrm>
          <a:off x="5508625" y="4797425"/>
          <a:ext cx="211455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6" name="Формула" r:id="rId10" imgW="863225" imgH="203112" progId="Equation.3">
                  <p:embed/>
                </p:oleObj>
              </mc:Choice>
              <mc:Fallback>
                <p:oleObj name="Формула" r:id="rId10" imgW="863225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4797425"/>
                        <a:ext cx="2114550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4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2" name="Object 18"/>
          <p:cNvGraphicFramePr>
            <a:graphicFrameLocks noChangeAspect="1"/>
          </p:cNvGraphicFramePr>
          <p:nvPr/>
        </p:nvGraphicFramePr>
        <p:xfrm>
          <a:off x="2268538" y="5661025"/>
          <a:ext cx="16494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name="Формула" r:id="rId12" imgW="672808" imgH="203112" progId="Equation.3">
                  <p:embed/>
                </p:oleObj>
              </mc:Choice>
              <mc:Fallback>
                <p:oleObj name="Формула" r:id="rId12" imgW="672808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5661025"/>
                        <a:ext cx="1649412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9703" name="Object 20"/>
          <p:cNvGraphicFramePr>
            <a:graphicFrameLocks noChangeAspect="1"/>
          </p:cNvGraphicFramePr>
          <p:nvPr/>
        </p:nvGraphicFramePr>
        <p:xfrm>
          <a:off x="5508625" y="5732463"/>
          <a:ext cx="114776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Формула" r:id="rId14" imgW="457200" imgH="190500" progId="Equation.3">
                  <p:embed/>
                </p:oleObj>
              </mc:Choice>
              <mc:Fallback>
                <p:oleObj name="Формула" r:id="rId14" imgW="457200" imgH="190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5732463"/>
                        <a:ext cx="1147763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Управляющая кнопка: далее 26">
            <a:hlinkClick r:id="rId16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0722" name="Object 5"/>
          <p:cNvGraphicFramePr>
            <a:graphicFrameLocks noChangeAspect="1"/>
          </p:cNvGraphicFramePr>
          <p:nvPr/>
        </p:nvGraphicFramePr>
        <p:xfrm>
          <a:off x="5580063" y="765175"/>
          <a:ext cx="109696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7" name="Формула" r:id="rId4" imgW="418918" imgH="203112" progId="Equation.3">
                  <p:embed/>
                </p:oleObj>
              </mc:Choice>
              <mc:Fallback>
                <p:oleObj name="Формула" r:id="rId4" imgW="418918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765175"/>
                        <a:ext cx="1096962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4"/>
          <p:cNvGraphicFramePr>
            <a:graphicFrameLocks noChangeAspect="1"/>
          </p:cNvGraphicFramePr>
          <p:nvPr/>
        </p:nvGraphicFramePr>
        <p:xfrm>
          <a:off x="2700338" y="2060575"/>
          <a:ext cx="3311525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8" r:id="rId6" imgW="2402434" imgH="1679753" progId="Visio.Drawing.11">
                  <p:embed/>
                </p:oleObj>
              </mc:Choice>
              <mc:Fallback>
                <p:oleObj r:id="rId6" imgW="2402434" imgH="1679753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060575"/>
                        <a:ext cx="3311525" cy="231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Rectangle 6"/>
          <p:cNvSpPr>
            <a:spLocks noChangeArrowheads="1"/>
          </p:cNvSpPr>
          <p:nvPr/>
        </p:nvSpPr>
        <p:spPr bwMode="auto">
          <a:xfrm>
            <a:off x="250825" y="260350"/>
            <a:ext cx="90630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10. Задайте формулой линейную функцию, график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которой проходит через точку </a:t>
            </a:r>
            <a:endParaRPr lang="ru-RU" altLang="ru-RU" sz="2800"/>
          </a:p>
        </p:txBody>
      </p:sp>
      <p:sp>
        <p:nvSpPr>
          <p:cNvPr id="30730" name="Rectangle 7"/>
          <p:cNvSpPr>
            <a:spLocks noChangeArrowheads="1"/>
          </p:cNvSpPr>
          <p:nvPr/>
        </p:nvSpPr>
        <p:spPr bwMode="auto">
          <a:xfrm>
            <a:off x="323850" y="1125538"/>
            <a:ext cx="57261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параллельно графику функции,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изображенному на рисунке 7.</a:t>
            </a:r>
            <a:endParaRPr lang="ru-RU" altLang="ru-RU" sz="2800"/>
          </a:p>
        </p:txBody>
      </p:sp>
      <p:sp>
        <p:nvSpPr>
          <p:cNvPr id="30731" name="Rectangle 10"/>
          <p:cNvSpPr>
            <a:spLocks noChangeArrowheads="1"/>
          </p:cNvSpPr>
          <p:nvPr/>
        </p:nvSpPr>
        <p:spPr bwMode="auto">
          <a:xfrm>
            <a:off x="1692275" y="4797425"/>
            <a:ext cx="604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30732" name="Rectangle 11"/>
          <p:cNvSpPr>
            <a:spLocks noChangeArrowheads="1"/>
          </p:cNvSpPr>
          <p:nvPr/>
        </p:nvSpPr>
        <p:spPr bwMode="auto">
          <a:xfrm>
            <a:off x="4932363" y="4797425"/>
            <a:ext cx="86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30733" name="Rectangle 12"/>
          <p:cNvSpPr>
            <a:spLocks noChangeArrowheads="1"/>
          </p:cNvSpPr>
          <p:nvPr/>
        </p:nvSpPr>
        <p:spPr bwMode="auto">
          <a:xfrm>
            <a:off x="1763713" y="5661025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30734" name="Rectangle 13"/>
          <p:cNvSpPr>
            <a:spLocks noChangeArrowheads="1"/>
          </p:cNvSpPr>
          <p:nvPr/>
        </p:nvSpPr>
        <p:spPr bwMode="auto">
          <a:xfrm>
            <a:off x="4932363" y="5661025"/>
            <a:ext cx="738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3073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24" name="Object 12"/>
          <p:cNvGraphicFramePr>
            <a:graphicFrameLocks noChangeAspect="1"/>
          </p:cNvGraphicFramePr>
          <p:nvPr/>
        </p:nvGraphicFramePr>
        <p:xfrm>
          <a:off x="2268538" y="4797425"/>
          <a:ext cx="19431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name="Формула" r:id="rId8" imgW="774364" imgH="203112" progId="Equation.3">
                  <p:embed/>
                </p:oleObj>
              </mc:Choice>
              <mc:Fallback>
                <p:oleObj name="Формула" r:id="rId8" imgW="774364" imgH="20311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797425"/>
                        <a:ext cx="19431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25" name="Object 16"/>
          <p:cNvGraphicFramePr>
            <a:graphicFrameLocks noChangeAspect="1"/>
          </p:cNvGraphicFramePr>
          <p:nvPr/>
        </p:nvGraphicFramePr>
        <p:xfrm>
          <a:off x="5508625" y="4797425"/>
          <a:ext cx="211455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0" name="Формула" r:id="rId10" imgW="863225" imgH="203112" progId="Equation.3">
                  <p:embed/>
                </p:oleObj>
              </mc:Choice>
              <mc:Fallback>
                <p:oleObj name="Формула" r:id="rId10" imgW="863225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4797425"/>
                        <a:ext cx="2114550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8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26" name="Object 18"/>
          <p:cNvGraphicFramePr>
            <a:graphicFrameLocks noChangeAspect="1"/>
          </p:cNvGraphicFramePr>
          <p:nvPr/>
        </p:nvGraphicFramePr>
        <p:xfrm>
          <a:off x="2268538" y="5661025"/>
          <a:ext cx="16494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1" name="Формула" r:id="rId12" imgW="672808" imgH="203112" progId="Equation.3">
                  <p:embed/>
                </p:oleObj>
              </mc:Choice>
              <mc:Fallback>
                <p:oleObj name="Формула" r:id="rId12" imgW="672808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5661025"/>
                        <a:ext cx="1649412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27" name="Object 20"/>
          <p:cNvGraphicFramePr>
            <a:graphicFrameLocks noChangeAspect="1"/>
          </p:cNvGraphicFramePr>
          <p:nvPr/>
        </p:nvGraphicFramePr>
        <p:xfrm>
          <a:off x="5508625" y="5732463"/>
          <a:ext cx="114776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2" name="Формула" r:id="rId14" imgW="457200" imgH="190500" progId="Equation.3">
                  <p:embed/>
                </p:oleObj>
              </mc:Choice>
              <mc:Fallback>
                <p:oleObj name="Формула" r:id="rId14" imgW="457200" imgH="190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5732463"/>
                        <a:ext cx="1147763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Скругленный прямоугольник 20"/>
          <p:cNvSpPr/>
          <p:nvPr/>
        </p:nvSpPr>
        <p:spPr>
          <a:xfrm>
            <a:off x="2124075" y="4652963"/>
            <a:ext cx="230346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31752" name="Rectangle 5"/>
          <p:cNvSpPr>
            <a:spLocks noChangeArrowheads="1"/>
          </p:cNvSpPr>
          <p:nvPr/>
        </p:nvSpPr>
        <p:spPr bwMode="auto">
          <a:xfrm>
            <a:off x="755650" y="333375"/>
            <a:ext cx="7975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11. Соотнесите аналитическое и графическое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задания функции (рис. 39 а-г)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31746" name="Object 4"/>
          <p:cNvGraphicFramePr>
            <a:graphicFrameLocks noChangeAspect="1"/>
          </p:cNvGraphicFramePr>
          <p:nvPr/>
        </p:nvGraphicFramePr>
        <p:xfrm>
          <a:off x="0" y="1773238"/>
          <a:ext cx="91440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7" r:id="rId4" imgW="6539789" imgH="2339340" progId="Visio.Drawing.11">
                  <p:embed/>
                </p:oleObj>
              </mc:Choice>
              <mc:Fallback>
                <p:oleObj r:id="rId4" imgW="6539789" imgH="233934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73238"/>
                        <a:ext cx="9144000" cy="327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Rectangle 10"/>
          <p:cNvSpPr>
            <a:spLocks noChangeArrowheads="1"/>
          </p:cNvSpPr>
          <p:nvPr/>
        </p:nvSpPr>
        <p:spPr bwMode="auto">
          <a:xfrm>
            <a:off x="1835150" y="4941888"/>
            <a:ext cx="6048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31754" name="Rectangle 11"/>
          <p:cNvSpPr>
            <a:spLocks noChangeArrowheads="1"/>
          </p:cNvSpPr>
          <p:nvPr/>
        </p:nvSpPr>
        <p:spPr bwMode="auto">
          <a:xfrm>
            <a:off x="5076825" y="4941888"/>
            <a:ext cx="863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31755" name="Rectangle 12"/>
          <p:cNvSpPr>
            <a:spLocks noChangeArrowheads="1"/>
          </p:cNvSpPr>
          <p:nvPr/>
        </p:nvSpPr>
        <p:spPr bwMode="auto">
          <a:xfrm>
            <a:off x="1908175" y="5805488"/>
            <a:ext cx="11699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31756" name="Rectangle 13"/>
          <p:cNvSpPr>
            <a:spLocks noChangeArrowheads="1"/>
          </p:cNvSpPr>
          <p:nvPr/>
        </p:nvSpPr>
        <p:spPr bwMode="auto">
          <a:xfrm>
            <a:off x="5076825" y="5805488"/>
            <a:ext cx="7381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3175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1747" name="Object 10"/>
          <p:cNvGraphicFramePr>
            <a:graphicFrameLocks noChangeAspect="1"/>
          </p:cNvGraphicFramePr>
          <p:nvPr/>
        </p:nvGraphicFramePr>
        <p:xfrm>
          <a:off x="2411413" y="5013325"/>
          <a:ext cx="165100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8" name="Формула" r:id="rId6" imgW="672808" imgH="203112" progId="Equation.3">
                  <p:embed/>
                </p:oleObj>
              </mc:Choice>
              <mc:Fallback>
                <p:oleObj name="Формула" r:id="rId6" imgW="672808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013325"/>
                        <a:ext cx="1651000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1748" name="Object 12"/>
          <p:cNvGraphicFramePr>
            <a:graphicFrameLocks noChangeAspect="1"/>
          </p:cNvGraphicFramePr>
          <p:nvPr/>
        </p:nvGraphicFramePr>
        <p:xfrm>
          <a:off x="5651500" y="5013325"/>
          <a:ext cx="165100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9" name="Формула" r:id="rId8" imgW="672808" imgH="203112" progId="Equation.3">
                  <p:embed/>
                </p:oleObj>
              </mc:Choice>
              <mc:Fallback>
                <p:oleObj name="Формула" r:id="rId8" imgW="672808" imgH="20311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013325"/>
                        <a:ext cx="1651000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1749" name="Object 14"/>
          <p:cNvGraphicFramePr>
            <a:graphicFrameLocks noChangeAspect="1"/>
          </p:cNvGraphicFramePr>
          <p:nvPr/>
        </p:nvGraphicFramePr>
        <p:xfrm>
          <a:off x="2484438" y="5805488"/>
          <a:ext cx="1858962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0" name="Формула" r:id="rId10" imgW="761669" imgH="203112" progId="Equation.3">
                  <p:embed/>
                </p:oleObj>
              </mc:Choice>
              <mc:Fallback>
                <p:oleObj name="Формула" r:id="rId10" imgW="761669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805488"/>
                        <a:ext cx="1858962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0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1750" name="Object 16"/>
          <p:cNvGraphicFramePr>
            <a:graphicFrameLocks noChangeAspect="1"/>
          </p:cNvGraphicFramePr>
          <p:nvPr/>
        </p:nvGraphicFramePr>
        <p:xfrm>
          <a:off x="5651500" y="5876925"/>
          <a:ext cx="18002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1" name="Формула" r:id="rId12" imgW="761669" imgH="203112" progId="Equation.3">
                  <p:embed/>
                </p:oleObj>
              </mc:Choice>
              <mc:Fallback>
                <p:oleObj name="Формула" r:id="rId12" imgW="761669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876925"/>
                        <a:ext cx="1800225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Управляющая кнопка: далее 21">
            <a:hlinkClick r:id="rId1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755650" y="333375"/>
            <a:ext cx="7975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11. Соотнесите аналитическое и графическое </a:t>
            </a:r>
          </a:p>
          <a:p>
            <a:r>
              <a:rPr lang="ru-RU" altLang="ru-RU" sz="2800">
                <a:cs typeface="Times New Roman" panose="02020603050405020304" pitchFamily="18" charset="0"/>
              </a:rPr>
              <a:t>задания функции (рис. 39 а-г)</a:t>
            </a:r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32770" name="Object 4"/>
          <p:cNvGraphicFramePr>
            <a:graphicFrameLocks noChangeAspect="1"/>
          </p:cNvGraphicFramePr>
          <p:nvPr/>
        </p:nvGraphicFramePr>
        <p:xfrm>
          <a:off x="0" y="1773238"/>
          <a:ext cx="91440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r:id="rId4" imgW="6539789" imgH="2339340" progId="Visio.Drawing.11">
                  <p:embed/>
                </p:oleObj>
              </mc:Choice>
              <mc:Fallback>
                <p:oleObj r:id="rId4" imgW="6539789" imgH="233934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73238"/>
                        <a:ext cx="9144000" cy="327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Rectangle 10"/>
          <p:cNvSpPr>
            <a:spLocks noChangeArrowheads="1"/>
          </p:cNvSpPr>
          <p:nvPr/>
        </p:nvSpPr>
        <p:spPr bwMode="auto">
          <a:xfrm>
            <a:off x="2195513" y="5157788"/>
            <a:ext cx="6048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1) </a:t>
            </a:r>
            <a:endParaRPr lang="ru-RU" altLang="ru-RU" sz="2800"/>
          </a:p>
        </p:txBody>
      </p:sp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6875463" y="5084763"/>
            <a:ext cx="865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2) </a:t>
            </a:r>
            <a:endParaRPr lang="ru-RU" altLang="ru-RU" sz="2800"/>
          </a:p>
        </p:txBody>
      </p: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4572000" y="5157788"/>
            <a:ext cx="11699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3) </a:t>
            </a:r>
            <a:endParaRPr lang="ru-RU" altLang="ru-RU" sz="2800"/>
          </a:p>
        </p:txBody>
      </p:sp>
      <p:sp>
        <p:nvSpPr>
          <p:cNvPr id="32780" name="Rectangle 13"/>
          <p:cNvSpPr>
            <a:spLocks noChangeArrowheads="1"/>
          </p:cNvSpPr>
          <p:nvPr/>
        </p:nvSpPr>
        <p:spPr bwMode="auto">
          <a:xfrm>
            <a:off x="0" y="5157788"/>
            <a:ext cx="7381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cs typeface="Times New Roman" panose="02020603050405020304" pitchFamily="18" charset="0"/>
              </a:rPr>
              <a:t>4) </a:t>
            </a:r>
            <a:endParaRPr lang="ru-RU" altLang="ru-RU" sz="2800"/>
          </a:p>
        </p:txBody>
      </p:sp>
      <p:sp>
        <p:nvSpPr>
          <p:cNvPr id="3278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2771" name="Object 10"/>
          <p:cNvGraphicFramePr>
            <a:graphicFrameLocks noChangeAspect="1"/>
          </p:cNvGraphicFramePr>
          <p:nvPr/>
        </p:nvGraphicFramePr>
        <p:xfrm>
          <a:off x="2700338" y="5157788"/>
          <a:ext cx="1649412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Формула" r:id="rId6" imgW="672808" imgH="203112" progId="Equation.3">
                  <p:embed/>
                </p:oleObj>
              </mc:Choice>
              <mc:Fallback>
                <p:oleObj name="Формула" r:id="rId6" imgW="672808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5157788"/>
                        <a:ext cx="1649412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2772" name="Object 12"/>
          <p:cNvGraphicFramePr>
            <a:graphicFrameLocks noChangeAspect="1"/>
          </p:cNvGraphicFramePr>
          <p:nvPr/>
        </p:nvGraphicFramePr>
        <p:xfrm>
          <a:off x="7494588" y="5148263"/>
          <a:ext cx="1470025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6" name="Формула" r:id="rId8" imgW="672808" imgH="203112" progId="Equation.3">
                  <p:embed/>
                </p:oleObj>
              </mc:Choice>
              <mc:Fallback>
                <p:oleObj name="Формула" r:id="rId8" imgW="672808" imgH="20311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4588" y="5148263"/>
                        <a:ext cx="1470025" cy="512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2773" name="Object 14"/>
          <p:cNvGraphicFramePr>
            <a:graphicFrameLocks noChangeAspect="1"/>
          </p:cNvGraphicFramePr>
          <p:nvPr/>
        </p:nvGraphicFramePr>
        <p:xfrm>
          <a:off x="5003800" y="5191125"/>
          <a:ext cx="1728788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7" name="Формула" r:id="rId10" imgW="761669" imgH="203112" progId="Equation.3">
                  <p:embed/>
                </p:oleObj>
              </mc:Choice>
              <mc:Fallback>
                <p:oleObj name="Формула" r:id="rId10" imgW="761669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5191125"/>
                        <a:ext cx="1728788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2774" name="Object 16"/>
          <p:cNvGraphicFramePr>
            <a:graphicFrameLocks noChangeAspect="1"/>
          </p:cNvGraphicFramePr>
          <p:nvPr/>
        </p:nvGraphicFramePr>
        <p:xfrm>
          <a:off x="395288" y="5229225"/>
          <a:ext cx="16557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name="Формула" r:id="rId12" imgW="761669" imgH="203112" progId="Equation.3">
                  <p:embed/>
                </p:oleObj>
              </mc:Choice>
              <mc:Fallback>
                <p:oleObj name="Формула" r:id="rId12" imgW="761669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229225"/>
                        <a:ext cx="16557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0" y="5084763"/>
            <a:ext cx="210820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268538" y="5084763"/>
            <a:ext cx="210820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72000" y="5084763"/>
            <a:ext cx="210820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875463" y="5084763"/>
            <a:ext cx="21097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3794" name="Object 1"/>
          <p:cNvGraphicFramePr>
            <a:graphicFrameLocks noChangeAspect="1"/>
          </p:cNvGraphicFramePr>
          <p:nvPr/>
        </p:nvGraphicFramePr>
        <p:xfrm>
          <a:off x="250825" y="2276475"/>
          <a:ext cx="8583613" cy="302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2" r:id="rId4" imgW="7801661" imgH="2746248" progId="Visio.Drawing.11">
                  <p:embed/>
                </p:oleObj>
              </mc:Choice>
              <mc:Fallback>
                <p:oleObj r:id="rId4" imgW="7801661" imgH="274624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475"/>
                        <a:ext cx="8583613" cy="302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TextBox 3"/>
          <p:cNvSpPr txBox="1">
            <a:spLocks noChangeArrowheads="1"/>
          </p:cNvSpPr>
          <p:nvPr/>
        </p:nvSpPr>
        <p:spPr bwMode="auto">
          <a:xfrm>
            <a:off x="179388" y="549275"/>
            <a:ext cx="87137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12. Используя рисунки 12 а – г, определите график функции </a:t>
            </a: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3995738" y="1123950"/>
          <a:ext cx="2808287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Формула" r:id="rId6" imgW="927000" imgH="228600" progId="Equation.3">
                  <p:embed/>
                </p:oleObj>
              </mc:Choice>
              <mc:Fallback>
                <p:oleObj name="Формула" r:id="rId6" imgW="9270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1123950"/>
                        <a:ext cx="2808287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508625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7" name="Управляющая кнопка: далее 6">
            <a:hlinkClick r:id="rId8" action="ppaction://hlinksldjump" highlightClick="1"/>
          </p:cNvPr>
          <p:cNvSpPr/>
          <p:nvPr/>
        </p:nvSpPr>
        <p:spPr>
          <a:xfrm>
            <a:off x="8101013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250825" y="2276475"/>
          <a:ext cx="8583613" cy="302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r:id="rId4" imgW="7801661" imgH="2746248" progId="Visio.Drawing.11">
                  <p:embed/>
                </p:oleObj>
              </mc:Choice>
              <mc:Fallback>
                <p:oleObj r:id="rId4" imgW="7801661" imgH="2746248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475"/>
                        <a:ext cx="8583613" cy="302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Box 3"/>
          <p:cNvSpPr txBox="1">
            <a:spLocks noChangeArrowheads="1"/>
          </p:cNvSpPr>
          <p:nvPr/>
        </p:nvSpPr>
        <p:spPr bwMode="auto">
          <a:xfrm>
            <a:off x="179388" y="549275"/>
            <a:ext cx="87137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12. Используя рисунки 12 а – г, определите график функции </a:t>
            </a:r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995738" y="1123950"/>
          <a:ext cx="2808287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Формула" r:id="rId6" imgW="927000" imgH="228600" progId="Equation.3">
                  <p:embed/>
                </p:oleObj>
              </mc:Choice>
              <mc:Fallback>
                <p:oleObj name="Формула" r:id="rId6" imgW="9270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1123950"/>
                        <a:ext cx="2808287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219700" y="4941888"/>
            <a:ext cx="1439863" cy="43180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5842" name="Object 1"/>
          <p:cNvGraphicFramePr>
            <a:graphicFrameLocks noChangeAspect="1"/>
          </p:cNvGraphicFramePr>
          <p:nvPr/>
        </p:nvGraphicFramePr>
        <p:xfrm>
          <a:off x="323850" y="2205038"/>
          <a:ext cx="8620125" cy="29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r:id="rId4" imgW="7259117" imgH="2519477" progId="Visio.Drawing.11">
                  <p:embed/>
                </p:oleObj>
              </mc:Choice>
              <mc:Fallback>
                <p:oleObj r:id="rId4" imgW="7259117" imgH="2519477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205038"/>
                        <a:ext cx="8620125" cy="299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8313" y="765175"/>
            <a:ext cx="842486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latin typeface="+mn-lt"/>
                <a:cs typeface="Arial" charset="0"/>
              </a:rPr>
              <a:t>13. Соотнесите аналитическое и графическое задания функций (рис.  а – г).</a:t>
            </a:r>
          </a:p>
        </p:txBody>
      </p:sp>
      <p:graphicFrame>
        <p:nvGraphicFramePr>
          <p:cNvPr id="35843" name="Object 6"/>
          <p:cNvGraphicFramePr>
            <a:graphicFrameLocks noChangeAspect="1"/>
          </p:cNvGraphicFramePr>
          <p:nvPr/>
        </p:nvGraphicFramePr>
        <p:xfrm>
          <a:off x="323850" y="5229225"/>
          <a:ext cx="16732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8" name="Формула" r:id="rId6" imgW="596880" imgH="228600" progId="Equation.3">
                  <p:embed/>
                </p:oleObj>
              </mc:Choice>
              <mc:Fallback>
                <p:oleObj name="Формула" r:id="rId6" imgW="5968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229225"/>
                        <a:ext cx="16732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5"/>
          <p:cNvGraphicFramePr>
            <a:graphicFrameLocks noChangeAspect="1"/>
          </p:cNvGraphicFramePr>
          <p:nvPr/>
        </p:nvGraphicFramePr>
        <p:xfrm>
          <a:off x="5219700" y="5013325"/>
          <a:ext cx="1296988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9" name="Формула" r:id="rId8" imgW="507960" imgH="393480" progId="Equation.3">
                  <p:embed/>
                </p:oleObj>
              </mc:Choice>
              <mc:Fallback>
                <p:oleObj name="Формула" r:id="rId8" imgW="5079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5013325"/>
                        <a:ext cx="1296988" cy="1014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4"/>
          <p:cNvGraphicFramePr>
            <a:graphicFrameLocks noChangeAspect="1"/>
          </p:cNvGraphicFramePr>
          <p:nvPr/>
        </p:nvGraphicFramePr>
        <p:xfrm>
          <a:off x="2771775" y="5300663"/>
          <a:ext cx="14636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" name="Формула" r:id="rId10" imgW="571320" imgH="203040" progId="Equation.3">
                  <p:embed/>
                </p:oleObj>
              </mc:Choice>
              <mc:Fallback>
                <p:oleObj name="Формула" r:id="rId10" imgW="5713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5300663"/>
                        <a:ext cx="1463675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3"/>
          <p:cNvGraphicFramePr>
            <a:graphicFrameLocks noChangeAspect="1"/>
          </p:cNvGraphicFramePr>
          <p:nvPr/>
        </p:nvGraphicFramePr>
        <p:xfrm>
          <a:off x="6875463" y="5157788"/>
          <a:ext cx="2268537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Формула" r:id="rId12" imgW="774360" imgH="228600" progId="Equation.3">
                  <p:embed/>
                </p:oleObj>
              </mc:Choice>
              <mc:Fallback>
                <p:oleObj name="Формула" r:id="rId12" imgW="7743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5157788"/>
                        <a:ext cx="2268537" cy="66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49263" y="947738"/>
            <a:ext cx="1203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) </a:t>
            </a:r>
            <a:endParaRPr lang="ru-RU" altLang="ru-RU"/>
          </a:p>
        </p:txBody>
      </p:sp>
      <p:sp>
        <p:nvSpPr>
          <p:cNvPr id="14" name="Управляющая кнопка: настраиваемая 13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5" name="Управляющая кнопка: далее 14">
            <a:hlinkClick r:id="rId1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323850" y="2205038"/>
          <a:ext cx="8620125" cy="29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r:id="rId4" imgW="7259117" imgH="2519477" progId="Visio.Drawing.11">
                  <p:embed/>
                </p:oleObj>
              </mc:Choice>
              <mc:Fallback>
                <p:oleObj r:id="rId4" imgW="7259117" imgH="2519477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205038"/>
                        <a:ext cx="8620125" cy="299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8313" y="765175"/>
            <a:ext cx="8424862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latin typeface="+mn-lt"/>
                <a:cs typeface="Arial" charset="0"/>
              </a:rPr>
              <a:t>13. Соотнесите аналитическое и графическое задания функций (рис.  а – г).</a:t>
            </a: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7470775" y="5300663"/>
          <a:ext cx="16732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2" name="Формула" r:id="rId6" imgW="596880" imgH="228600" progId="Equation.3">
                  <p:embed/>
                </p:oleObj>
              </mc:Choice>
              <mc:Fallback>
                <p:oleObj name="Формула" r:id="rId6" imgW="5968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0775" y="5300663"/>
                        <a:ext cx="16732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2843213" y="5157788"/>
          <a:ext cx="1296987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3" name="Формула" r:id="rId8" imgW="507960" imgH="393480" progId="Equation.3">
                  <p:embed/>
                </p:oleObj>
              </mc:Choice>
              <mc:Fallback>
                <p:oleObj name="Формула" r:id="rId8" imgW="5079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5157788"/>
                        <a:ext cx="1296987" cy="101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468313" y="5373688"/>
          <a:ext cx="14636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Формула" r:id="rId10" imgW="571320" imgH="203040" progId="Equation.3">
                  <p:embed/>
                </p:oleObj>
              </mc:Choice>
              <mc:Fallback>
                <p:oleObj name="Формула" r:id="rId10" imgW="57132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373688"/>
                        <a:ext cx="1463675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4859338" y="5300663"/>
          <a:ext cx="2268537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Формула" r:id="rId12" imgW="774360" imgH="228600" progId="Equation.3">
                  <p:embed/>
                </p:oleObj>
              </mc:Choice>
              <mc:Fallback>
                <p:oleObj name="Формула" r:id="rId12" imgW="7743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300663"/>
                        <a:ext cx="2268537" cy="66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449263" y="947738"/>
            <a:ext cx="1203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) </a:t>
            </a:r>
            <a:endParaRPr lang="ru-RU" alt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825" y="5157788"/>
            <a:ext cx="8893175" cy="935037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620713"/>
            <a:ext cx="8353425" cy="6186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14. Задайте аналитически квадратичную функцию, график которой изображен на рисунке.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1) 	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2)</a:t>
            </a:r>
            <a:r>
              <a:rPr lang="ru-RU" sz="3600" dirty="0">
                <a:latin typeface="Arial" charset="0"/>
                <a:cs typeface="Arial" charset="0"/>
              </a:rPr>
              <a:t> 		</a:t>
            </a: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3)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4) 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</p:txBody>
      </p:sp>
      <p:sp>
        <p:nvSpPr>
          <p:cNvPr id="3789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7890" name="Object 1"/>
          <p:cNvGraphicFramePr>
            <a:graphicFrameLocks noChangeAspect="1"/>
          </p:cNvGraphicFramePr>
          <p:nvPr/>
        </p:nvGraphicFramePr>
        <p:xfrm>
          <a:off x="5094288" y="1916113"/>
          <a:ext cx="3222625" cy="378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5" r:id="rId4" imgW="2039722" imgH="2399995" progId="Visio.Drawing.11">
                  <p:embed/>
                </p:oleObj>
              </mc:Choice>
              <mc:Fallback>
                <p:oleObj r:id="rId4" imgW="2039722" imgH="2399995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4288" y="1916113"/>
                        <a:ext cx="3222625" cy="378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1116013" y="2276475"/>
          <a:ext cx="16938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Формула" r:id="rId6" imgW="507960" imgH="228600" progId="Equation.3">
                  <p:embed/>
                </p:oleObj>
              </mc:Choice>
              <mc:Fallback>
                <p:oleObj name="Формула" r:id="rId6" imgW="5079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276475"/>
                        <a:ext cx="1693862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TextBox 6"/>
          <p:cNvSpPr txBox="1">
            <a:spLocks noChangeArrowheads="1"/>
          </p:cNvSpPr>
          <p:nvPr/>
        </p:nvSpPr>
        <p:spPr bwMode="auto">
          <a:xfrm>
            <a:off x="0" y="4005263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	</a:t>
            </a:r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1187450" y="3213100"/>
          <a:ext cx="23447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Формула" r:id="rId8" imgW="660240" imgH="228600" progId="Equation.3">
                  <p:embed/>
                </p:oleObj>
              </mc:Choice>
              <mc:Fallback>
                <p:oleObj name="Формула" r:id="rId8" imgW="6602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213100"/>
                        <a:ext cx="2344738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1258888" y="4292600"/>
          <a:ext cx="2541587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" name="Формула" r:id="rId10" imgW="761760" imgH="228600" progId="Equation.3">
                  <p:embed/>
                </p:oleObj>
              </mc:Choice>
              <mc:Fallback>
                <p:oleObj name="Формула" r:id="rId10" imgW="7617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292600"/>
                        <a:ext cx="2541587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1476375" y="5349875"/>
          <a:ext cx="251936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Формула" r:id="rId12" imgW="761760" imgH="228600" progId="Equation.3">
                  <p:embed/>
                </p:oleObj>
              </mc:Choice>
              <mc:Fallback>
                <p:oleObj name="Формула" r:id="rId12" imgW="7617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349875"/>
                        <a:ext cx="2519363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настраиваемая 1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4" name="Управляющая кнопка: далее 13">
            <a:hlinkClick r:id="rId14" action="ppaction://hlinksldjump" highlightClick="1"/>
          </p:cNvPr>
          <p:cNvSpPr/>
          <p:nvPr/>
        </p:nvSpPr>
        <p:spPr>
          <a:xfrm>
            <a:off x="8143875" y="6384925"/>
            <a:ext cx="857250" cy="5000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620713"/>
            <a:ext cx="8353425" cy="6186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14. Задайте аналитически квадратичную функцию, график которой изображен на рисунке.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1) 	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2)</a:t>
            </a:r>
            <a:r>
              <a:rPr lang="ru-RU" sz="3600" dirty="0">
                <a:latin typeface="Arial" charset="0"/>
                <a:cs typeface="Arial" charset="0"/>
              </a:rPr>
              <a:t> 		</a:t>
            </a: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3)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4) 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</p:txBody>
      </p:sp>
      <p:sp>
        <p:nvSpPr>
          <p:cNvPr id="389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5094288" y="1916113"/>
          <a:ext cx="3222625" cy="378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9" r:id="rId4" imgW="2039722" imgH="2399995" progId="Visio.Drawing.11">
                  <p:embed/>
                </p:oleObj>
              </mc:Choice>
              <mc:Fallback>
                <p:oleObj r:id="rId4" imgW="2039722" imgH="2399995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4288" y="1916113"/>
                        <a:ext cx="3222625" cy="378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1116013" y="2276475"/>
          <a:ext cx="16938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0" name="Формула" r:id="rId6" imgW="507960" imgH="228600" progId="Equation.3">
                  <p:embed/>
                </p:oleObj>
              </mc:Choice>
              <mc:Fallback>
                <p:oleObj name="Формула" r:id="rId6" imgW="5079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276475"/>
                        <a:ext cx="1693862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TextBox 6"/>
          <p:cNvSpPr txBox="1">
            <a:spLocks noChangeArrowheads="1"/>
          </p:cNvSpPr>
          <p:nvPr/>
        </p:nvSpPr>
        <p:spPr bwMode="auto">
          <a:xfrm>
            <a:off x="0" y="4005263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	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1187450" y="3213100"/>
          <a:ext cx="23447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1" name="Формула" r:id="rId8" imgW="660240" imgH="228600" progId="Equation.3">
                  <p:embed/>
                </p:oleObj>
              </mc:Choice>
              <mc:Fallback>
                <p:oleObj name="Формула" r:id="rId8" imgW="6602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213100"/>
                        <a:ext cx="2344738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1258888" y="4292600"/>
          <a:ext cx="2541587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2" name="Формула" r:id="rId10" imgW="761760" imgH="228600" progId="Equation.3">
                  <p:embed/>
                </p:oleObj>
              </mc:Choice>
              <mc:Fallback>
                <p:oleObj name="Формула" r:id="rId10" imgW="7617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292600"/>
                        <a:ext cx="2541587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1476375" y="5349875"/>
          <a:ext cx="251936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3" name="Формула" r:id="rId12" imgW="761760" imgH="228600" progId="Equation.3">
                  <p:embed/>
                </p:oleObj>
              </mc:Choice>
              <mc:Fallback>
                <p:oleObj name="Формула" r:id="rId12" imgW="7617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349875"/>
                        <a:ext cx="2519363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1403350" y="5373688"/>
            <a:ext cx="2808288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Содержимое 2"/>
          <p:cNvSpPr>
            <a:spLocks noGrp="1"/>
          </p:cNvSpPr>
          <p:nvPr>
            <p:ph idx="4294967295"/>
          </p:nvPr>
        </p:nvSpPr>
        <p:spPr>
          <a:xfrm>
            <a:off x="428625" y="0"/>
            <a:ext cx="8715375" cy="6858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4</a:t>
            </a:r>
            <a:r>
              <a:rPr lang="en-US" altLang="ru-RU" smtClean="0"/>
              <a:t>.  </a:t>
            </a:r>
            <a:r>
              <a:rPr lang="ru-RU" altLang="ru-RU" smtClean="0"/>
              <a:t>Вычислите</a:t>
            </a:r>
            <a:r>
              <a:rPr lang="en-US" altLang="ru-RU" smtClean="0"/>
              <a:t>                                                    </a:t>
            </a:r>
          </a:p>
          <a:p>
            <a:pPr eaLnBrk="1" hangingPunct="1"/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1)</a:t>
            </a:r>
            <a:r>
              <a:rPr lang="en-US" altLang="ru-RU" smtClean="0"/>
              <a:t> </a:t>
            </a:r>
            <a:r>
              <a:rPr lang="ru-RU" altLang="ru-RU" smtClean="0"/>
              <a:t> </a:t>
            </a:r>
            <a:r>
              <a:rPr lang="en-US" altLang="ru-RU" smtClean="0"/>
              <a:t>   </a:t>
            </a:r>
            <a:r>
              <a:rPr lang="ru-RU" altLang="ru-RU" smtClean="0"/>
              <a:t>	</a:t>
            </a:r>
            <a:r>
              <a:rPr lang="en-US" altLang="ru-RU" smtClean="0"/>
              <a:t>      </a:t>
            </a:r>
            <a:r>
              <a:rPr lang="ru-RU" altLang="ru-RU" smtClean="0"/>
              <a:t>2) 	</a:t>
            </a:r>
            <a:r>
              <a:rPr lang="en-US" altLang="ru-RU" smtClean="0"/>
              <a:t>           </a:t>
            </a:r>
            <a:r>
              <a:rPr lang="ru-RU" altLang="ru-RU" smtClean="0"/>
              <a:t>3) 	</a:t>
            </a:r>
            <a:r>
              <a:rPr lang="en-US" altLang="ru-RU" smtClean="0"/>
              <a:t>              </a:t>
            </a:r>
            <a:r>
              <a:rPr lang="ru-RU" altLang="ru-RU" smtClean="0"/>
              <a:t>4)</a:t>
            </a:r>
            <a:r>
              <a:rPr lang="en-US" altLang="ru-RU" smtClean="0"/>
              <a:t>  </a:t>
            </a:r>
            <a:r>
              <a:rPr lang="ru-RU" altLang="ru-RU" smtClean="0"/>
              <a:t> </a:t>
            </a:r>
            <a:r>
              <a:rPr lang="en-US" altLang="ru-RU" smtClean="0"/>
              <a:t> </a:t>
            </a:r>
          </a:p>
          <a:p>
            <a:pPr eaLnBrk="1" hangingPunct="1"/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5.    Вычислите </a:t>
            </a:r>
          </a:p>
          <a:p>
            <a:pPr eaLnBrk="1" hangingPunct="1"/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   </a:t>
            </a:r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1) 	                 2)                 	3) 	               4)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</a:t>
            </a:r>
          </a:p>
          <a:p>
            <a:pPr eaLnBrk="1" hangingPunct="1"/>
            <a:endParaRPr lang="ru-RU" altLang="ru-RU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143250" y="500063"/>
          <a:ext cx="5573713" cy="118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Формула" r:id="rId4" imgW="1638000" imgH="393480" progId="Equation.3">
                  <p:embed/>
                </p:oleObj>
              </mc:Choice>
              <mc:Fallback>
                <p:oleObj name="Формула" r:id="rId4" imgW="16380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500063"/>
                        <a:ext cx="5573713" cy="1182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000125" y="2357438"/>
          <a:ext cx="85725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Формула" r:id="rId6" imgW="317160" imgH="393480" progId="Equation.3">
                  <p:embed/>
                </p:oleObj>
              </mc:Choice>
              <mc:Fallback>
                <p:oleObj name="Формула" r:id="rId6" imgW="31716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2357438"/>
                        <a:ext cx="85725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7786688" y="5286375"/>
          <a:ext cx="9683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Формула" r:id="rId8" imgW="380880" imgH="393480" progId="Equation.3">
                  <p:embed/>
                </p:oleObj>
              </mc:Choice>
              <mc:Fallback>
                <p:oleObj name="Формула" r:id="rId8" imgW="38088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688" y="5286375"/>
                        <a:ext cx="968375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7"/>
          <p:cNvGraphicFramePr>
            <a:graphicFrameLocks noChangeAspect="1"/>
          </p:cNvGraphicFramePr>
          <p:nvPr/>
        </p:nvGraphicFramePr>
        <p:xfrm>
          <a:off x="3071813" y="3786188"/>
          <a:ext cx="5643562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Формула" r:id="rId10" imgW="1790640" imgH="431640" progId="Equation.3">
                  <p:embed/>
                </p:oleObj>
              </mc:Choice>
              <mc:Fallback>
                <p:oleObj name="Формула" r:id="rId10" imgW="179064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3786188"/>
                        <a:ext cx="5643562" cy="1360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8"/>
          <p:cNvGraphicFramePr>
            <a:graphicFrameLocks noChangeAspect="1"/>
          </p:cNvGraphicFramePr>
          <p:nvPr/>
        </p:nvGraphicFramePr>
        <p:xfrm>
          <a:off x="1571625" y="5286375"/>
          <a:ext cx="9017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Формула" r:id="rId12" imgW="317160" imgH="393480" progId="Equation.3">
                  <p:embed/>
                </p:oleObj>
              </mc:Choice>
              <mc:Fallback>
                <p:oleObj name="Формула" r:id="rId12" imgW="31716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5286375"/>
                        <a:ext cx="9017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9"/>
          <p:cNvGraphicFramePr>
            <a:graphicFrameLocks noChangeAspect="1"/>
          </p:cNvGraphicFramePr>
          <p:nvPr/>
        </p:nvGraphicFramePr>
        <p:xfrm>
          <a:off x="3571875" y="5214938"/>
          <a:ext cx="8985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Формула" r:id="rId14" imgW="330120" imgH="393480" progId="Equation.3">
                  <p:embed/>
                </p:oleObj>
              </mc:Choice>
              <mc:Fallback>
                <p:oleObj name="Формула" r:id="rId14" imgW="33012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5214938"/>
                        <a:ext cx="898525" cy="1071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0"/>
          <p:cNvGraphicFramePr>
            <a:graphicFrameLocks noChangeAspect="1"/>
          </p:cNvGraphicFramePr>
          <p:nvPr/>
        </p:nvGraphicFramePr>
        <p:xfrm>
          <a:off x="5857875" y="5214938"/>
          <a:ext cx="914400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Формула" r:id="rId16" imgW="342720" imgH="393480" progId="Equation.3">
                  <p:embed/>
                </p:oleObj>
              </mc:Choice>
              <mc:Fallback>
                <p:oleObj name="Формула" r:id="rId16" imgW="34272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75" y="5214938"/>
                        <a:ext cx="914400" cy="1049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11"/>
          <p:cNvGraphicFramePr>
            <a:graphicFrameLocks noChangeAspect="1"/>
          </p:cNvGraphicFramePr>
          <p:nvPr/>
        </p:nvGraphicFramePr>
        <p:xfrm>
          <a:off x="7572375" y="2214563"/>
          <a:ext cx="928688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Формула" r:id="rId18" imgW="304560" imgH="393480" progId="Equation.3">
                  <p:embed/>
                </p:oleObj>
              </mc:Choice>
              <mc:Fallback>
                <p:oleObj name="Формула" r:id="rId18" imgW="3045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75" y="2214563"/>
                        <a:ext cx="928688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12"/>
          <p:cNvGraphicFramePr>
            <a:graphicFrameLocks noChangeAspect="1"/>
          </p:cNvGraphicFramePr>
          <p:nvPr/>
        </p:nvGraphicFramePr>
        <p:xfrm>
          <a:off x="3214688" y="2286000"/>
          <a:ext cx="1057275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Формула" r:id="rId20" imgW="342720" imgH="393480" progId="Equation.3">
                  <p:embed/>
                </p:oleObj>
              </mc:Choice>
              <mc:Fallback>
                <p:oleObj name="Формула" r:id="rId20" imgW="3427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2286000"/>
                        <a:ext cx="1057275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13"/>
          <p:cNvGraphicFramePr>
            <a:graphicFrameLocks noChangeAspect="1"/>
          </p:cNvGraphicFramePr>
          <p:nvPr/>
        </p:nvGraphicFramePr>
        <p:xfrm>
          <a:off x="5500688" y="2286000"/>
          <a:ext cx="1071562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Формула" r:id="rId22" imgW="342720" imgH="393480" progId="Equation.3">
                  <p:embed/>
                </p:oleObj>
              </mc:Choice>
              <mc:Fallback>
                <p:oleObj name="Формула" r:id="rId22" imgW="34272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2286000"/>
                        <a:ext cx="1071562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далее 12">
            <a:hlinkClick r:id="rId2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Управляющая кнопка: настраиваемая 15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620713"/>
            <a:ext cx="8353425" cy="6186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15. Задайте аналитически квадратичную функцию, график которой изображен на рисунке.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1) 	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2)</a:t>
            </a:r>
            <a:r>
              <a:rPr lang="ru-RU" sz="3600" dirty="0">
                <a:latin typeface="Arial" charset="0"/>
                <a:cs typeface="Arial" charset="0"/>
              </a:rPr>
              <a:t> 		</a:t>
            </a: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3)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4) 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</p:txBody>
      </p:sp>
      <p:sp>
        <p:nvSpPr>
          <p:cNvPr id="3994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1116013" y="2276475"/>
          <a:ext cx="2032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Формула" r:id="rId4" imgW="609480" imgH="228600" progId="Equation.3">
                  <p:embed/>
                </p:oleObj>
              </mc:Choice>
              <mc:Fallback>
                <p:oleObj name="Формула" r:id="rId4" imgW="6094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276475"/>
                        <a:ext cx="2032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TextBox 6"/>
          <p:cNvSpPr txBox="1">
            <a:spLocks noChangeArrowheads="1"/>
          </p:cNvSpPr>
          <p:nvPr/>
        </p:nvSpPr>
        <p:spPr bwMode="auto">
          <a:xfrm>
            <a:off x="0" y="4005263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	</a:t>
            </a:r>
          </a:p>
        </p:txBody>
      </p:sp>
      <p:graphicFrame>
        <p:nvGraphicFramePr>
          <p:cNvPr id="39939" name="Object 7"/>
          <p:cNvGraphicFramePr>
            <a:graphicFrameLocks noChangeAspect="1"/>
          </p:cNvGraphicFramePr>
          <p:nvPr/>
        </p:nvGraphicFramePr>
        <p:xfrm>
          <a:off x="1116013" y="3284538"/>
          <a:ext cx="2560637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Формула" r:id="rId6" imgW="799920" imgH="228600" progId="Equation.3">
                  <p:embed/>
                </p:oleObj>
              </mc:Choice>
              <mc:Fallback>
                <p:oleObj name="Формула" r:id="rId6" imgW="7999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284538"/>
                        <a:ext cx="2560637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8"/>
          <p:cNvGraphicFramePr>
            <a:graphicFrameLocks noChangeAspect="1"/>
          </p:cNvGraphicFramePr>
          <p:nvPr/>
        </p:nvGraphicFramePr>
        <p:xfrm>
          <a:off x="1116013" y="4340225"/>
          <a:ext cx="2519362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Формула" r:id="rId8" imgW="698400" imgH="228600" progId="Equation.3">
                  <p:embed/>
                </p:oleObj>
              </mc:Choice>
              <mc:Fallback>
                <p:oleObj name="Формула" r:id="rId8" imgW="6984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340225"/>
                        <a:ext cx="2519362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1" name="Object 9"/>
          <p:cNvGraphicFramePr>
            <a:graphicFrameLocks noChangeAspect="1"/>
          </p:cNvGraphicFramePr>
          <p:nvPr/>
        </p:nvGraphicFramePr>
        <p:xfrm>
          <a:off x="1258888" y="5373688"/>
          <a:ext cx="23495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Формула" r:id="rId10" imgW="812520" imgH="228600" progId="Equation.3">
                  <p:embed/>
                </p:oleObj>
              </mc:Choice>
              <mc:Fallback>
                <p:oleObj name="Формула" r:id="rId10" imgW="8125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5373688"/>
                        <a:ext cx="23495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9942" name="Object 10"/>
          <p:cNvGraphicFramePr>
            <a:graphicFrameLocks noChangeAspect="1"/>
          </p:cNvGraphicFramePr>
          <p:nvPr/>
        </p:nvGraphicFramePr>
        <p:xfrm>
          <a:off x="5003800" y="1989138"/>
          <a:ext cx="3511550" cy="410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8" r:id="rId12" imgW="2039722" imgH="2399995" progId="Visio.Drawing.11">
                  <p:embed/>
                </p:oleObj>
              </mc:Choice>
              <mc:Fallback>
                <p:oleObj r:id="rId12" imgW="2039722" imgH="2399995" progId="Visio.Drawing.11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989138"/>
                        <a:ext cx="3511550" cy="4103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Управляющая кнопка: настраиваемая 14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6" name="Управляющая кнопка: далее 15">
            <a:hlinkClick r:id="rId1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620713"/>
            <a:ext cx="8353425" cy="6186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15. Задайте аналитически квадратичную функцию, график которой изображен на рисунке.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1) 	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2)</a:t>
            </a:r>
            <a:r>
              <a:rPr lang="ru-RU" sz="3600" dirty="0">
                <a:latin typeface="Arial" charset="0"/>
                <a:cs typeface="Arial" charset="0"/>
              </a:rPr>
              <a:t> 		</a:t>
            </a:r>
            <a:endParaRPr lang="ru-RU" sz="36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3)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 	</a:t>
            </a:r>
          </a:p>
          <a:p>
            <a:pPr>
              <a:defRPr/>
            </a:pPr>
            <a:r>
              <a:rPr lang="ru-RU" sz="3600" dirty="0">
                <a:latin typeface="+mn-lt"/>
                <a:cs typeface="Arial" charset="0"/>
              </a:rPr>
              <a:t>4) </a:t>
            </a:r>
          </a:p>
          <a:p>
            <a:pPr>
              <a:defRPr/>
            </a:pPr>
            <a:endParaRPr lang="ru-RU" sz="3600" dirty="0">
              <a:latin typeface="+mn-lt"/>
              <a:cs typeface="Arial" charset="0"/>
            </a:endParaRPr>
          </a:p>
        </p:txBody>
      </p:sp>
      <p:sp>
        <p:nvSpPr>
          <p:cNvPr id="4096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1116013" y="2276475"/>
          <a:ext cx="2032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Формула" r:id="rId4" imgW="609480" imgH="228600" progId="Equation.3">
                  <p:embed/>
                </p:oleObj>
              </mc:Choice>
              <mc:Fallback>
                <p:oleObj name="Формула" r:id="rId4" imgW="60948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276475"/>
                        <a:ext cx="2032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TextBox 6"/>
          <p:cNvSpPr txBox="1">
            <a:spLocks noChangeArrowheads="1"/>
          </p:cNvSpPr>
          <p:nvPr/>
        </p:nvSpPr>
        <p:spPr bwMode="auto">
          <a:xfrm>
            <a:off x="0" y="4005263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	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116013" y="3284538"/>
          <a:ext cx="2560637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Формула" r:id="rId6" imgW="799920" imgH="228600" progId="Equation.3">
                  <p:embed/>
                </p:oleObj>
              </mc:Choice>
              <mc:Fallback>
                <p:oleObj name="Формула" r:id="rId6" imgW="79992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284538"/>
                        <a:ext cx="2560637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1116013" y="4340225"/>
          <a:ext cx="2519362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Формула" r:id="rId8" imgW="698400" imgH="228600" progId="Equation.3">
                  <p:embed/>
                </p:oleObj>
              </mc:Choice>
              <mc:Fallback>
                <p:oleObj name="Формула" r:id="rId8" imgW="6984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340225"/>
                        <a:ext cx="2519362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1258888" y="5373688"/>
          <a:ext cx="23495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1" name="Формула" r:id="rId10" imgW="812520" imgH="228600" progId="Equation.3">
                  <p:embed/>
                </p:oleObj>
              </mc:Choice>
              <mc:Fallback>
                <p:oleObj name="Формула" r:id="rId10" imgW="81252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5373688"/>
                        <a:ext cx="23495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5003800" y="1989138"/>
          <a:ext cx="3511550" cy="410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2" r:id="rId12" imgW="2039722" imgH="2399995" progId="Visio.Drawing.11">
                  <p:embed/>
                </p:oleObj>
              </mc:Choice>
              <mc:Fallback>
                <p:oleObj r:id="rId12" imgW="2039722" imgH="2399995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989138"/>
                        <a:ext cx="3511550" cy="4103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1042988" y="4437063"/>
            <a:ext cx="28082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986" name="Object 1"/>
          <p:cNvGraphicFramePr>
            <a:graphicFrameLocks noChangeAspect="1"/>
          </p:cNvGraphicFramePr>
          <p:nvPr/>
        </p:nvGraphicFramePr>
        <p:xfrm>
          <a:off x="6213475" y="188913"/>
          <a:ext cx="2930525" cy="270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9" r:id="rId4" imgW="2399995" imgH="2219858" progId="Visio.Drawing.11">
                  <p:embed/>
                </p:oleObj>
              </mc:Choice>
              <mc:Fallback>
                <p:oleObj r:id="rId4" imgW="2399995" imgH="221985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188913"/>
                        <a:ext cx="2930525" cy="2708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6434138" y="3429000"/>
          <a:ext cx="2709862" cy="317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0" r:id="rId6" imgW="1689506" imgH="2219858" progId="Visio.Drawing.11">
                  <p:embed/>
                </p:oleObj>
              </mc:Choice>
              <mc:Fallback>
                <p:oleObj r:id="rId6" imgW="1689506" imgH="2219858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4138" y="3429000"/>
                        <a:ext cx="2709862" cy="3170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0" name="Rectangle 6"/>
          <p:cNvSpPr>
            <a:spLocks noChangeArrowheads="1"/>
          </p:cNvSpPr>
          <p:nvPr/>
        </p:nvSpPr>
        <p:spPr bwMode="auto">
          <a:xfrm>
            <a:off x="0" y="188913"/>
            <a:ext cx="57753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16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16 изображен график</a:t>
            </a:r>
          </a:p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квадратичной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41988" name="Object 5"/>
          <p:cNvGraphicFramePr>
            <a:graphicFrameLocks noChangeAspect="1"/>
          </p:cNvGraphicFramePr>
          <p:nvPr/>
        </p:nvGraphicFramePr>
        <p:xfrm>
          <a:off x="3851275" y="549275"/>
          <a:ext cx="280828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1" name="Формула" r:id="rId8" imgW="1040948" imgH="228501" progId="Equation.3">
                  <p:embed/>
                </p:oleObj>
              </mc:Choice>
              <mc:Fallback>
                <p:oleObj name="Формула" r:id="rId8" imgW="1040948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549275"/>
                        <a:ext cx="2808288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052513"/>
            <a:ext cx="66373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Определите знаки коэффициентов </a:t>
            </a:r>
            <a:r>
              <a:rPr lang="en-US" sz="2800" i="1" dirty="0">
                <a:latin typeface="+mn-lt"/>
                <a:cs typeface="Arial" charset="0"/>
              </a:rPr>
              <a:t>a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en-US" sz="2800" i="1" dirty="0">
                <a:latin typeface="+mn-lt"/>
                <a:cs typeface="Arial" charset="0"/>
              </a:rPr>
              <a:t>b</a:t>
            </a:r>
            <a:r>
              <a:rPr lang="en-US" sz="2800" dirty="0">
                <a:latin typeface="+mn-lt"/>
                <a:cs typeface="Arial" charset="0"/>
              </a:rPr>
              <a:t> </a:t>
            </a:r>
            <a:r>
              <a:rPr lang="ru-RU" sz="2800" dirty="0">
                <a:latin typeface="+mn-lt"/>
                <a:cs typeface="Arial" charset="0"/>
              </a:rPr>
              <a:t>и </a:t>
            </a:r>
            <a:r>
              <a:rPr lang="ru-RU" sz="2800" i="1" dirty="0">
                <a:latin typeface="+mn-lt"/>
                <a:cs typeface="Arial" charset="0"/>
              </a:rPr>
              <a:t>с</a:t>
            </a:r>
            <a:r>
              <a:rPr lang="ru-RU" sz="28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652963"/>
            <a:ext cx="69119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Определите знаки коэффициентов </a:t>
            </a:r>
            <a:r>
              <a:rPr lang="en-US" sz="2800" i="1" dirty="0">
                <a:latin typeface="+mn-lt"/>
                <a:cs typeface="Arial" charset="0"/>
              </a:rPr>
              <a:t>a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en-US" sz="2800" i="1" dirty="0">
                <a:latin typeface="+mn-lt"/>
                <a:cs typeface="Arial" charset="0"/>
              </a:rPr>
              <a:t>b</a:t>
            </a:r>
            <a:r>
              <a:rPr lang="en-US" sz="2800" dirty="0">
                <a:latin typeface="+mn-lt"/>
                <a:cs typeface="Arial" charset="0"/>
              </a:rPr>
              <a:t> </a:t>
            </a:r>
            <a:r>
              <a:rPr lang="ru-RU" sz="2800" dirty="0">
                <a:latin typeface="+mn-lt"/>
                <a:cs typeface="Arial" charset="0"/>
              </a:rPr>
              <a:t>и </a:t>
            </a:r>
            <a:r>
              <a:rPr lang="ru-RU" sz="2800" i="1" dirty="0">
                <a:latin typeface="+mn-lt"/>
                <a:cs typeface="Arial" charset="0"/>
              </a:rPr>
              <a:t>с</a:t>
            </a:r>
            <a:r>
              <a:rPr lang="ru-RU" sz="2800" dirty="0">
                <a:latin typeface="+mn-lt"/>
                <a:cs typeface="Arial" charset="0"/>
              </a:rPr>
              <a:t>.</a:t>
            </a:r>
          </a:p>
        </p:txBody>
      </p:sp>
      <p:graphicFrame>
        <p:nvGraphicFramePr>
          <p:cNvPr id="41989" name="Object 8"/>
          <p:cNvGraphicFramePr>
            <a:graphicFrameLocks noChangeAspect="1"/>
          </p:cNvGraphicFramePr>
          <p:nvPr/>
        </p:nvGraphicFramePr>
        <p:xfrm>
          <a:off x="3851275" y="4005263"/>
          <a:ext cx="2808288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2" name="Формула" r:id="rId10" imgW="1040948" imgH="228501" progId="Equation.3">
                  <p:embed/>
                </p:oleObj>
              </mc:Choice>
              <mc:Fallback>
                <p:oleObj name="Формула" r:id="rId10" imgW="1040948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005263"/>
                        <a:ext cx="2808288" cy="61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3" name="Прямоугольник 11"/>
          <p:cNvSpPr>
            <a:spLocks noChangeArrowheads="1"/>
          </p:cNvSpPr>
          <p:nvPr/>
        </p:nvSpPr>
        <p:spPr bwMode="auto">
          <a:xfrm>
            <a:off x="0" y="3644900"/>
            <a:ext cx="6858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17. На рисунке 16 изображен график</a:t>
            </a:r>
          </a:p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квадратичной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41990" name="Object 12"/>
          <p:cNvGraphicFramePr>
            <a:graphicFrameLocks noChangeAspect="1"/>
          </p:cNvGraphicFramePr>
          <p:nvPr/>
        </p:nvGraphicFramePr>
        <p:xfrm>
          <a:off x="539750" y="2636838"/>
          <a:ext cx="26431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3" name="Формула" r:id="rId11" imgW="1180800" imgH="203040" progId="Equation.3">
                  <p:embed/>
                </p:oleObj>
              </mc:Choice>
              <mc:Fallback>
                <p:oleObj name="Формула" r:id="rId11" imgW="118080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636838"/>
                        <a:ext cx="264318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11"/>
          <p:cNvGraphicFramePr>
            <a:graphicFrameLocks noChangeAspect="1"/>
          </p:cNvGraphicFramePr>
          <p:nvPr/>
        </p:nvGraphicFramePr>
        <p:xfrm>
          <a:off x="468313" y="1916113"/>
          <a:ext cx="26638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name="Формула" r:id="rId13" imgW="1155600" imgH="203040" progId="Equation.3">
                  <p:embed/>
                </p:oleObj>
              </mc:Choice>
              <mc:Fallback>
                <p:oleObj name="Формула" r:id="rId13" imgW="115560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916113"/>
                        <a:ext cx="2663825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10"/>
          <p:cNvGraphicFramePr>
            <a:graphicFrameLocks noChangeAspect="1"/>
          </p:cNvGraphicFramePr>
          <p:nvPr/>
        </p:nvGraphicFramePr>
        <p:xfrm>
          <a:off x="3492500" y="1916113"/>
          <a:ext cx="263683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5" name="Формула" r:id="rId15" imgW="1180800" imgH="203040" progId="Equation.3">
                  <p:embed/>
                </p:oleObj>
              </mc:Choice>
              <mc:Fallback>
                <p:oleObj name="Формула" r:id="rId15" imgW="1180800" imgH="203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1916113"/>
                        <a:ext cx="263683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3492500" y="2492375"/>
          <a:ext cx="27162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6" name="Формула" r:id="rId17" imgW="1180800" imgH="203040" progId="Equation.3">
                  <p:embed/>
                </p:oleObj>
              </mc:Choice>
              <mc:Fallback>
                <p:oleObj name="Формула" r:id="rId17" imgW="118080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492375"/>
                        <a:ext cx="2716213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4" name="Rectangle 15"/>
          <p:cNvSpPr>
            <a:spLocks noChangeArrowheads="1"/>
          </p:cNvSpPr>
          <p:nvPr/>
        </p:nvSpPr>
        <p:spPr bwMode="auto">
          <a:xfrm>
            <a:off x="0" y="966788"/>
            <a:ext cx="228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endParaRPr lang="ru-RU" altLang="ru-RU"/>
          </a:p>
        </p:txBody>
      </p:sp>
      <p:graphicFrame>
        <p:nvGraphicFramePr>
          <p:cNvPr id="41994" name="Object 17"/>
          <p:cNvGraphicFramePr>
            <a:graphicFrameLocks noChangeAspect="1"/>
          </p:cNvGraphicFramePr>
          <p:nvPr/>
        </p:nvGraphicFramePr>
        <p:xfrm>
          <a:off x="250825" y="5445125"/>
          <a:ext cx="26638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7" name="Формула" r:id="rId19" imgW="1155600" imgH="203040" progId="Equation.3">
                  <p:embed/>
                </p:oleObj>
              </mc:Choice>
              <mc:Fallback>
                <p:oleObj name="Формула" r:id="rId19" imgW="115560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445125"/>
                        <a:ext cx="2663825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18"/>
          <p:cNvGraphicFramePr>
            <a:graphicFrameLocks noChangeAspect="1"/>
          </p:cNvGraphicFramePr>
          <p:nvPr/>
        </p:nvGraphicFramePr>
        <p:xfrm>
          <a:off x="250825" y="6021388"/>
          <a:ext cx="26431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8" name="Формула" r:id="rId21" imgW="1180800" imgH="203040" progId="Equation.3">
                  <p:embed/>
                </p:oleObj>
              </mc:Choice>
              <mc:Fallback>
                <p:oleObj name="Формула" r:id="rId21" imgW="1180800" imgH="203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6021388"/>
                        <a:ext cx="264318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19"/>
          <p:cNvGraphicFramePr>
            <a:graphicFrameLocks noChangeAspect="1"/>
          </p:cNvGraphicFramePr>
          <p:nvPr/>
        </p:nvGraphicFramePr>
        <p:xfrm>
          <a:off x="3492500" y="5445125"/>
          <a:ext cx="26368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9" name="Формула" r:id="rId22" imgW="1180800" imgH="203040" progId="Equation.3">
                  <p:embed/>
                </p:oleObj>
              </mc:Choice>
              <mc:Fallback>
                <p:oleObj name="Формула" r:id="rId22" imgW="1180800" imgH="2030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445125"/>
                        <a:ext cx="2636838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7" name="Object 20"/>
          <p:cNvGraphicFramePr>
            <a:graphicFrameLocks noChangeAspect="1"/>
          </p:cNvGraphicFramePr>
          <p:nvPr/>
        </p:nvGraphicFramePr>
        <p:xfrm>
          <a:off x="3563938" y="5949950"/>
          <a:ext cx="27162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0" name="Формула" r:id="rId23" imgW="1180800" imgH="203040" progId="Equation.3">
                  <p:embed/>
                </p:oleObj>
              </mc:Choice>
              <mc:Fallback>
                <p:oleObj name="Формула" r:id="rId23" imgW="1180800" imgH="203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5949950"/>
                        <a:ext cx="2716212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Управляющая кнопка: настраиваемая 24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26" name="Управляющая кнопка: далее 25">
            <a:hlinkClick r:id="rId2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6213475" y="188913"/>
          <a:ext cx="2930525" cy="270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8" r:id="rId4" imgW="2399995" imgH="2219858" progId="Visio.Drawing.11">
                  <p:embed/>
                </p:oleObj>
              </mc:Choice>
              <mc:Fallback>
                <p:oleObj r:id="rId4" imgW="2399995" imgH="2219858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188913"/>
                        <a:ext cx="2930525" cy="2708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434138" y="3429000"/>
          <a:ext cx="2709862" cy="317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9" r:id="rId6" imgW="1689506" imgH="2219858" progId="Visio.Drawing.11">
                  <p:embed/>
                </p:oleObj>
              </mc:Choice>
              <mc:Fallback>
                <p:oleObj r:id="rId6" imgW="1689506" imgH="2219858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4138" y="3429000"/>
                        <a:ext cx="2709862" cy="3170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4" name="Rectangle 6"/>
          <p:cNvSpPr>
            <a:spLocks noChangeArrowheads="1"/>
          </p:cNvSpPr>
          <p:nvPr/>
        </p:nvSpPr>
        <p:spPr bwMode="auto">
          <a:xfrm>
            <a:off x="0" y="188913"/>
            <a:ext cx="57753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16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16 изображен график</a:t>
            </a:r>
          </a:p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квадратичной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851275" y="549275"/>
          <a:ext cx="280828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0" name="Формула" r:id="rId8" imgW="1040948" imgH="228501" progId="Equation.3">
                  <p:embed/>
                </p:oleObj>
              </mc:Choice>
              <mc:Fallback>
                <p:oleObj name="Формула" r:id="rId8" imgW="1040948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549275"/>
                        <a:ext cx="2808288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052513"/>
            <a:ext cx="66373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Определите знаки коэффициентов </a:t>
            </a:r>
            <a:r>
              <a:rPr lang="en-US" sz="2800" i="1" dirty="0">
                <a:latin typeface="+mn-lt"/>
                <a:cs typeface="Arial" charset="0"/>
              </a:rPr>
              <a:t>a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en-US" sz="2800" i="1" dirty="0">
                <a:latin typeface="+mn-lt"/>
                <a:cs typeface="Arial" charset="0"/>
              </a:rPr>
              <a:t>b</a:t>
            </a:r>
            <a:r>
              <a:rPr lang="en-US" sz="2800" dirty="0">
                <a:latin typeface="+mn-lt"/>
                <a:cs typeface="Arial" charset="0"/>
              </a:rPr>
              <a:t> </a:t>
            </a:r>
            <a:r>
              <a:rPr lang="ru-RU" sz="2800" dirty="0">
                <a:latin typeface="+mn-lt"/>
                <a:cs typeface="Arial" charset="0"/>
              </a:rPr>
              <a:t>и </a:t>
            </a:r>
            <a:r>
              <a:rPr lang="ru-RU" sz="2800" i="1" dirty="0">
                <a:latin typeface="+mn-lt"/>
                <a:cs typeface="Arial" charset="0"/>
              </a:rPr>
              <a:t>с</a:t>
            </a:r>
            <a:r>
              <a:rPr lang="ru-RU" sz="28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652963"/>
            <a:ext cx="69119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Определите знаки коэффициентов </a:t>
            </a:r>
            <a:r>
              <a:rPr lang="en-US" sz="2800" i="1" dirty="0">
                <a:latin typeface="+mn-lt"/>
                <a:cs typeface="Arial" charset="0"/>
              </a:rPr>
              <a:t>a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en-US" sz="2800" i="1" dirty="0">
                <a:latin typeface="+mn-lt"/>
                <a:cs typeface="Arial" charset="0"/>
              </a:rPr>
              <a:t>b</a:t>
            </a:r>
            <a:r>
              <a:rPr lang="en-US" sz="2800" dirty="0">
                <a:latin typeface="+mn-lt"/>
                <a:cs typeface="Arial" charset="0"/>
              </a:rPr>
              <a:t> </a:t>
            </a:r>
            <a:r>
              <a:rPr lang="ru-RU" sz="2800" dirty="0">
                <a:latin typeface="+mn-lt"/>
                <a:cs typeface="Arial" charset="0"/>
              </a:rPr>
              <a:t>и </a:t>
            </a:r>
            <a:r>
              <a:rPr lang="ru-RU" sz="2800" i="1" dirty="0">
                <a:latin typeface="+mn-lt"/>
                <a:cs typeface="Arial" charset="0"/>
              </a:rPr>
              <a:t>с</a:t>
            </a:r>
            <a:r>
              <a:rPr lang="ru-RU" sz="2800" dirty="0">
                <a:latin typeface="+mn-lt"/>
                <a:cs typeface="Arial" charset="0"/>
              </a:rPr>
              <a:t>.</a:t>
            </a:r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3851275" y="4005263"/>
          <a:ext cx="2808288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1" name="Формула" r:id="rId10" imgW="1040948" imgH="228501" progId="Equation.3">
                  <p:embed/>
                </p:oleObj>
              </mc:Choice>
              <mc:Fallback>
                <p:oleObj name="Формула" r:id="rId10" imgW="1040948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005263"/>
                        <a:ext cx="2808288" cy="61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7" name="Прямоугольник 11"/>
          <p:cNvSpPr>
            <a:spLocks noChangeArrowheads="1"/>
          </p:cNvSpPr>
          <p:nvPr/>
        </p:nvSpPr>
        <p:spPr bwMode="auto">
          <a:xfrm>
            <a:off x="0" y="3644900"/>
            <a:ext cx="6858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17. На рисунке 16 изображен график</a:t>
            </a:r>
          </a:p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квадратичной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539750" y="2636838"/>
          <a:ext cx="26431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2" name="Формула" r:id="rId11" imgW="1180800" imgH="203040" progId="Equation.3">
                  <p:embed/>
                </p:oleObj>
              </mc:Choice>
              <mc:Fallback>
                <p:oleObj name="Формула" r:id="rId11" imgW="118080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636838"/>
                        <a:ext cx="264318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468313" y="1916113"/>
          <a:ext cx="26638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3" name="Формула" r:id="rId13" imgW="1155600" imgH="203040" progId="Equation.3">
                  <p:embed/>
                </p:oleObj>
              </mc:Choice>
              <mc:Fallback>
                <p:oleObj name="Формула" r:id="rId13" imgW="115560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916113"/>
                        <a:ext cx="2663825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3492500" y="1916113"/>
          <a:ext cx="263683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4" name="Формула" r:id="rId15" imgW="1180800" imgH="203040" progId="Equation.3">
                  <p:embed/>
                </p:oleObj>
              </mc:Choice>
              <mc:Fallback>
                <p:oleObj name="Формула" r:id="rId15" imgW="118080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1916113"/>
                        <a:ext cx="263683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3492500" y="2492375"/>
          <a:ext cx="27162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5" name="Формула" r:id="rId17" imgW="1180800" imgH="203040" progId="Equation.3">
                  <p:embed/>
                </p:oleObj>
              </mc:Choice>
              <mc:Fallback>
                <p:oleObj name="Формула" r:id="rId17" imgW="118080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492375"/>
                        <a:ext cx="2716213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8" name="Rectangle 15"/>
          <p:cNvSpPr>
            <a:spLocks noChangeArrowheads="1"/>
          </p:cNvSpPr>
          <p:nvPr/>
        </p:nvSpPr>
        <p:spPr bwMode="auto">
          <a:xfrm>
            <a:off x="0" y="966788"/>
            <a:ext cx="228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endParaRPr lang="ru-RU" alt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288" y="1844675"/>
            <a:ext cx="28082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48038" y="5876925"/>
            <a:ext cx="28082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3018" name="Object 17"/>
          <p:cNvGraphicFramePr>
            <a:graphicFrameLocks noChangeAspect="1"/>
          </p:cNvGraphicFramePr>
          <p:nvPr/>
        </p:nvGraphicFramePr>
        <p:xfrm>
          <a:off x="3617913" y="6021388"/>
          <a:ext cx="242093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6" name="Формула" r:id="rId19" imgW="1180800" imgH="203040" progId="Equation.3">
                  <p:embed/>
                </p:oleObj>
              </mc:Choice>
              <mc:Fallback>
                <p:oleObj name="Формула" r:id="rId19" imgW="118080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913" y="6021388"/>
                        <a:ext cx="2420937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16"/>
          <p:cNvGraphicFramePr>
            <a:graphicFrameLocks noChangeAspect="1"/>
          </p:cNvGraphicFramePr>
          <p:nvPr/>
        </p:nvGraphicFramePr>
        <p:xfrm>
          <a:off x="250825" y="5229225"/>
          <a:ext cx="25923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7" name="Формула" r:id="rId21" imgW="1155600" imgH="203040" progId="Equation.3">
                  <p:embed/>
                </p:oleObj>
              </mc:Choice>
              <mc:Fallback>
                <p:oleObj name="Формула" r:id="rId21" imgW="115560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229225"/>
                        <a:ext cx="2592388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15"/>
          <p:cNvGraphicFramePr>
            <a:graphicFrameLocks noChangeAspect="1"/>
          </p:cNvGraphicFramePr>
          <p:nvPr/>
        </p:nvGraphicFramePr>
        <p:xfrm>
          <a:off x="233363" y="6021388"/>
          <a:ext cx="275907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8" name="Формула" r:id="rId23" imgW="1168200" imgH="203040" progId="Equation.3">
                  <p:embed/>
                </p:oleObj>
              </mc:Choice>
              <mc:Fallback>
                <p:oleObj name="Формула" r:id="rId23" imgW="1168200" imgH="203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6021388"/>
                        <a:ext cx="2759075" cy="496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1" name="Object 14"/>
          <p:cNvGraphicFramePr>
            <a:graphicFrameLocks noChangeAspect="1"/>
          </p:cNvGraphicFramePr>
          <p:nvPr/>
        </p:nvGraphicFramePr>
        <p:xfrm>
          <a:off x="3492500" y="5229225"/>
          <a:ext cx="26638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9" name="Формула" r:id="rId25" imgW="1180800" imgH="203040" progId="Equation.3">
                  <p:embed/>
                </p:oleObj>
              </mc:Choice>
              <mc:Fallback>
                <p:oleObj name="Формула" r:id="rId25" imgW="118080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229225"/>
                        <a:ext cx="2663825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1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1200">
                <a:cs typeface="Times New Roman" panose="02020603050405020304" pitchFamily="18" charset="0"/>
              </a:rPr>
              <a:t>    </a:t>
            </a:r>
            <a:endParaRPr lang="en-US" altLang="ru-RU"/>
          </a:p>
        </p:txBody>
      </p:sp>
      <p:sp>
        <p:nvSpPr>
          <p:cNvPr id="43032" name="Rectangle 19"/>
          <p:cNvSpPr>
            <a:spLocks noChangeArrowheads="1"/>
          </p:cNvSpPr>
          <p:nvPr/>
        </p:nvSpPr>
        <p:spPr bwMode="auto">
          <a:xfrm>
            <a:off x="449263" y="666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1200">
                <a:cs typeface="Times New Roman" panose="02020603050405020304" pitchFamily="18" charset="0"/>
              </a:rPr>
              <a:t>       </a:t>
            </a:r>
            <a:endParaRPr lang="en-US" altLang="ru-RU"/>
          </a:p>
        </p:txBody>
      </p:sp>
      <p:sp>
        <p:nvSpPr>
          <p:cNvPr id="43033" name="Rectangle 20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34" name="Rectangle 21"/>
          <p:cNvSpPr>
            <a:spLocks noChangeArrowheads="1"/>
          </p:cNvSpPr>
          <p:nvPr/>
        </p:nvSpPr>
        <p:spPr bwMode="auto">
          <a:xfrm>
            <a:off x="449263" y="1543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		</a:t>
            </a:r>
            <a:endParaRPr lang="ru-RU" altLang="ru-RU"/>
          </a:p>
        </p:txBody>
      </p:sp>
      <p:sp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5940425" y="908050"/>
          <a:ext cx="295592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r:id="rId4" imgW="3156509" imgH="2454250" progId="Visio.Drawing.11">
                  <p:embed/>
                </p:oleObj>
              </mc:Choice>
              <mc:Fallback>
                <p:oleObj r:id="rId4" imgW="3156509" imgH="2454250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908050"/>
                        <a:ext cx="2955925" cy="230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4035" name="Object 4"/>
          <p:cNvGraphicFramePr>
            <a:graphicFrameLocks noChangeAspect="1"/>
          </p:cNvGraphicFramePr>
          <p:nvPr/>
        </p:nvGraphicFramePr>
        <p:xfrm>
          <a:off x="7092950" y="260350"/>
          <a:ext cx="160813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0" name="Формула" r:id="rId6" imgW="596641" imgH="203112" progId="Equation.3">
                  <p:embed/>
                </p:oleObj>
              </mc:Choice>
              <mc:Fallback>
                <p:oleObj name="Формула" r:id="rId6" imgW="596641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60813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На рисунке  изображен график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23850" y="1052513"/>
            <a:ext cx="5761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18.  Определите, сколько решений имеет уравнение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graphicFrame>
        <p:nvGraphicFramePr>
          <p:cNvPr id="44036" name="Object 6"/>
          <p:cNvGraphicFramePr>
            <a:graphicFrameLocks noChangeAspect="1"/>
          </p:cNvGraphicFramePr>
          <p:nvPr/>
        </p:nvGraphicFramePr>
        <p:xfrm>
          <a:off x="3419475" y="1557338"/>
          <a:ext cx="15525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Формула" r:id="rId8" imgW="634680" imgH="203040" progId="Equation.3">
                  <p:embed/>
                </p:oleObj>
              </mc:Choice>
              <mc:Fallback>
                <p:oleObj name="Формула" r:id="rId8" imgW="63468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1557338"/>
                        <a:ext cx="15525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23850" y="3284538"/>
            <a:ext cx="8064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19.  Определите, при каких значениях </a:t>
            </a:r>
            <a:r>
              <a:rPr lang="ru-RU" sz="2800" i="1" dirty="0" err="1">
                <a:latin typeface="+mn-lt"/>
                <a:cs typeface="Arial" charset="0"/>
              </a:rPr>
              <a:t>р</a:t>
            </a:r>
            <a:r>
              <a:rPr lang="ru-RU" sz="2800" dirty="0">
                <a:latin typeface="+mn-lt"/>
                <a:cs typeface="Arial" charset="0"/>
              </a:rPr>
              <a:t>  уравнение имеет один корень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3850" y="5013325"/>
            <a:ext cx="85693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20.   Определите, сколько нулей имеет данная функция</a:t>
            </a:r>
          </a:p>
        </p:txBody>
      </p:sp>
      <p:sp>
        <p:nvSpPr>
          <p:cNvPr id="29" name="Управляющая кнопка: настраиваемая 28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30" name="Управляющая кнопка: далее 29">
            <a:hlinkClick r:id="rId10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5940425" y="908050"/>
          <a:ext cx="295592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8" r:id="rId4" imgW="3156509" imgH="2454250" progId="Visio.Drawing.11">
                  <p:embed/>
                </p:oleObj>
              </mc:Choice>
              <mc:Fallback>
                <p:oleObj r:id="rId4" imgW="3156509" imgH="2454250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908050"/>
                        <a:ext cx="2955925" cy="230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7092950" y="260350"/>
          <a:ext cx="160813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9" name="Формула" r:id="rId6" imgW="596641" imgH="203112" progId="Equation.3">
                  <p:embed/>
                </p:oleObj>
              </mc:Choice>
              <mc:Fallback>
                <p:oleObj name="Формула" r:id="rId6" imgW="596641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60813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На рисунке  изображен график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323850" y="1052513"/>
            <a:ext cx="5761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18.  Определите, сколько решений имеет уравнение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3419475" y="1557338"/>
          <a:ext cx="15525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0" name="Формула" r:id="rId8" imgW="634680" imgH="203040" progId="Equation.3">
                  <p:embed/>
                </p:oleObj>
              </mc:Choice>
              <mc:Fallback>
                <p:oleObj name="Формула" r:id="rId8" imgW="6346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1557338"/>
                        <a:ext cx="15525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23850" y="3284538"/>
            <a:ext cx="8064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19.  Определите, при каких значениях </a:t>
            </a:r>
            <a:r>
              <a:rPr lang="ru-RU" sz="2800" i="1" dirty="0" err="1">
                <a:latin typeface="+mn-lt"/>
                <a:cs typeface="Arial" charset="0"/>
              </a:rPr>
              <a:t>р</a:t>
            </a:r>
            <a:r>
              <a:rPr lang="ru-RU" sz="2800" dirty="0">
                <a:latin typeface="+mn-lt"/>
                <a:cs typeface="Arial" charset="0"/>
              </a:rPr>
              <a:t>  уравнение имеет один корень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19475" y="2060575"/>
            <a:ext cx="187325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92500" y="4076700"/>
            <a:ext cx="194310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63938" y="5661025"/>
            <a:ext cx="17287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140200" y="2133600"/>
            <a:ext cx="3635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51275" y="4149725"/>
            <a:ext cx="11223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 - 4; 4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3850" y="5013325"/>
            <a:ext cx="882015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20.  Определите, сколько нулей имеет данная функция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84663" y="5732463"/>
            <a:ext cx="3635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</a:t>
            </a: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08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6082" name="Object 3"/>
          <p:cNvGraphicFramePr>
            <a:graphicFrameLocks noChangeAspect="1"/>
          </p:cNvGraphicFramePr>
          <p:nvPr/>
        </p:nvGraphicFramePr>
        <p:xfrm>
          <a:off x="7092950" y="260350"/>
          <a:ext cx="160813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Формула" r:id="rId4" imgW="596641" imgH="203112" progId="Equation.3">
                  <p:embed/>
                </p:oleObj>
              </mc:Choice>
              <mc:Fallback>
                <p:oleObj name="Формула" r:id="rId4" imgW="596641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60813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На рисунке  изображен график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323850" y="1052513"/>
            <a:ext cx="5761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21.  Определите, сколько решений имеет уравнение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graphicFrame>
        <p:nvGraphicFramePr>
          <p:cNvPr id="46083" name="Object 4"/>
          <p:cNvGraphicFramePr>
            <a:graphicFrameLocks noChangeAspect="1"/>
          </p:cNvGraphicFramePr>
          <p:nvPr/>
        </p:nvGraphicFramePr>
        <p:xfrm>
          <a:off x="3527425" y="1557338"/>
          <a:ext cx="13366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Формула" r:id="rId6" imgW="545760" imgH="203040" progId="Equation.3">
                  <p:embed/>
                </p:oleObj>
              </mc:Choice>
              <mc:Fallback>
                <p:oleObj name="Формула" r:id="rId6" imgW="54576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1557338"/>
                        <a:ext cx="13366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23850" y="3284538"/>
            <a:ext cx="8064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22.  Определите, при каких значениях </a:t>
            </a:r>
            <a:r>
              <a:rPr lang="ru-RU" sz="2800" i="1" dirty="0" err="1">
                <a:latin typeface="+mn-lt"/>
                <a:cs typeface="Arial" charset="0"/>
              </a:rPr>
              <a:t>р</a:t>
            </a:r>
            <a:r>
              <a:rPr lang="ru-RU" sz="2800" dirty="0">
                <a:latin typeface="+mn-lt"/>
                <a:cs typeface="Arial" charset="0"/>
              </a:rPr>
              <a:t>  уравнение имеет три корня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3850" y="5013325"/>
            <a:ext cx="85693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23.   Определите, сколько нулей имеет данная функция</a:t>
            </a:r>
          </a:p>
        </p:txBody>
      </p:sp>
      <p:graphicFrame>
        <p:nvGraphicFramePr>
          <p:cNvPr id="46084" name="Object 5"/>
          <p:cNvGraphicFramePr>
            <a:graphicFrameLocks noChangeAspect="1"/>
          </p:cNvGraphicFramePr>
          <p:nvPr/>
        </p:nvGraphicFramePr>
        <p:xfrm>
          <a:off x="6438900" y="908050"/>
          <a:ext cx="2705100" cy="223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r:id="rId8" imgW="2094281" imgH="1734312" progId="Visio.Drawing.11">
                  <p:embed/>
                </p:oleObj>
              </mc:Choice>
              <mc:Fallback>
                <p:oleObj r:id="rId8" imgW="2094281" imgH="1734312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908050"/>
                        <a:ext cx="2705100" cy="2236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настраиваемая 1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4" name="Управляющая кнопка: далее 13">
            <a:hlinkClick r:id="rId10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1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7092950" y="260350"/>
          <a:ext cx="160813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6" name="Формула" r:id="rId4" imgW="596641" imgH="203112" progId="Equation.3">
                  <p:embed/>
                </p:oleObj>
              </mc:Choice>
              <mc:Fallback>
                <p:oleObj name="Формула" r:id="rId4" imgW="596641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60813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На рисунке  изображен график функции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323850" y="1052513"/>
            <a:ext cx="5761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21.  Определите, сколько решений имеет уравнение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3527425" y="1557338"/>
          <a:ext cx="13366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7" name="Формула" r:id="rId6" imgW="545760" imgH="203040" progId="Equation.3">
                  <p:embed/>
                </p:oleObj>
              </mc:Choice>
              <mc:Fallback>
                <p:oleObj name="Формула" r:id="rId6" imgW="54576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1557338"/>
                        <a:ext cx="13366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23850" y="3284538"/>
            <a:ext cx="8064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22.  Определите, при каких значениях </a:t>
            </a:r>
            <a:r>
              <a:rPr lang="ru-RU" sz="2800" i="1" dirty="0" err="1">
                <a:latin typeface="+mn-lt"/>
                <a:cs typeface="Arial" charset="0"/>
              </a:rPr>
              <a:t>р</a:t>
            </a:r>
            <a:r>
              <a:rPr lang="ru-RU" sz="2800" dirty="0">
                <a:latin typeface="+mn-lt"/>
                <a:cs typeface="Arial" charset="0"/>
              </a:rPr>
              <a:t>  уравнение имеет три корня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3850" y="5013325"/>
            <a:ext cx="85693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23.   Определите, сколько нулей имеет данная функция</a:t>
            </a:r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6011863" y="908050"/>
          <a:ext cx="2844800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r:id="rId8" imgW="2094281" imgH="1734312" progId="Visio.Drawing.11">
                  <p:embed/>
                </p:oleObj>
              </mc:Choice>
              <mc:Fallback>
                <p:oleObj r:id="rId8" imgW="2094281" imgH="173431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908050"/>
                        <a:ext cx="2844800" cy="2352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3635375" y="2205038"/>
            <a:ext cx="187325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5375" y="3933825"/>
            <a:ext cx="1873250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08400" y="5805488"/>
            <a:ext cx="1871663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356100" y="2349500"/>
            <a:ext cx="3635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40200" y="4005263"/>
            <a:ext cx="73342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0;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56100" y="5876925"/>
            <a:ext cx="3635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</a:t>
            </a: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142984"/>
            <a:ext cx="8229600" cy="3143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Раздел</a:t>
            </a:r>
            <a:r>
              <a:rPr lang="en-US" dirty="0" smtClean="0"/>
              <a:t>  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6000" dirty="0" smtClean="0">
                <a:solidFill>
                  <a:srgbClr val="FF0000"/>
                </a:solidFill>
              </a:rPr>
              <a:t>Прогрессии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68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684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27" name="TextBox 26"/>
          <p:cNvSpPr txBox="1"/>
          <p:nvPr/>
        </p:nvSpPr>
        <p:spPr>
          <a:xfrm>
            <a:off x="574675" y="549275"/>
            <a:ext cx="8174038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1.  Укажите последовательность чисел, которая является арифметической прогрессией.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2; 3; 5; 8; …	            2) 2; –2; –6; –10; …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2; 4; 8; 16; …	            4) 2; –1; 10; –7; 18; …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2.  Укажите последовательность чисел, которая является геометрической прогрессией.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2; 3; 5; 8; …	           2) 2; –2; –6; –10; …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16; 8; 4; 2; …	           4) 2; –1; 10; –7; 18; …</a:t>
            </a:r>
          </a:p>
        </p:txBody>
      </p:sp>
      <p:sp>
        <p:nvSpPr>
          <p:cNvPr id="13" name="Управляющая кнопка: настраиваемая 1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4" name="Управляющая кнопка: далее 13">
            <a:hlinkClick r:id="rId3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Содержимое 2"/>
          <p:cNvSpPr>
            <a:spLocks noGrp="1"/>
          </p:cNvSpPr>
          <p:nvPr>
            <p:ph idx="4294967295"/>
          </p:nvPr>
        </p:nvSpPr>
        <p:spPr>
          <a:xfrm>
            <a:off x="428625" y="0"/>
            <a:ext cx="8715375" cy="6858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4</a:t>
            </a:r>
            <a:r>
              <a:rPr lang="en-US" altLang="ru-RU" smtClean="0"/>
              <a:t>.  </a:t>
            </a:r>
            <a:r>
              <a:rPr lang="ru-RU" altLang="ru-RU" smtClean="0"/>
              <a:t>Вычислите</a:t>
            </a:r>
            <a:r>
              <a:rPr lang="en-US" altLang="ru-RU" smtClean="0"/>
              <a:t>                                                    </a:t>
            </a:r>
          </a:p>
          <a:p>
            <a:pPr eaLnBrk="1" hangingPunct="1"/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1)</a:t>
            </a:r>
            <a:r>
              <a:rPr lang="en-US" altLang="ru-RU" smtClean="0"/>
              <a:t> </a:t>
            </a:r>
            <a:r>
              <a:rPr lang="ru-RU" altLang="ru-RU" smtClean="0"/>
              <a:t> </a:t>
            </a:r>
            <a:r>
              <a:rPr lang="en-US" altLang="ru-RU" smtClean="0"/>
              <a:t>   </a:t>
            </a:r>
            <a:r>
              <a:rPr lang="ru-RU" altLang="ru-RU" smtClean="0"/>
              <a:t>	</a:t>
            </a:r>
            <a:r>
              <a:rPr lang="en-US" altLang="ru-RU" smtClean="0"/>
              <a:t>      </a:t>
            </a:r>
            <a:r>
              <a:rPr lang="ru-RU" altLang="ru-RU" smtClean="0"/>
              <a:t>2) 	</a:t>
            </a:r>
            <a:r>
              <a:rPr lang="en-US" altLang="ru-RU" smtClean="0"/>
              <a:t>           </a:t>
            </a:r>
            <a:r>
              <a:rPr lang="ru-RU" altLang="ru-RU" smtClean="0"/>
              <a:t>3) 	</a:t>
            </a:r>
            <a:r>
              <a:rPr lang="en-US" altLang="ru-RU" smtClean="0"/>
              <a:t>              </a:t>
            </a:r>
            <a:r>
              <a:rPr lang="ru-RU" altLang="ru-RU" smtClean="0"/>
              <a:t>4)</a:t>
            </a:r>
            <a:r>
              <a:rPr lang="en-US" altLang="ru-RU" smtClean="0"/>
              <a:t>  </a:t>
            </a:r>
            <a:r>
              <a:rPr lang="ru-RU" altLang="ru-RU" smtClean="0"/>
              <a:t> </a:t>
            </a:r>
            <a:r>
              <a:rPr lang="en-US" altLang="ru-RU" smtClean="0"/>
              <a:t> </a:t>
            </a:r>
          </a:p>
          <a:p>
            <a:pPr eaLnBrk="1" hangingPunct="1"/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5.    Вычислите </a:t>
            </a:r>
          </a:p>
          <a:p>
            <a:pPr eaLnBrk="1" hangingPunct="1"/>
            <a:endParaRPr lang="ru-RU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   </a:t>
            </a:r>
            <a:endParaRPr lang="en-US" altLang="ru-RU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1) 	                 2)                 	3) 	               4)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 </a:t>
            </a:r>
          </a:p>
          <a:p>
            <a:pPr eaLnBrk="1" hangingPunct="1"/>
            <a:endParaRPr lang="ru-RU" altLang="ru-RU" smtClean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143250" y="500063"/>
          <a:ext cx="5573713" cy="118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Формула" r:id="rId4" imgW="1638000" imgH="393480" progId="Equation.3">
                  <p:embed/>
                </p:oleObj>
              </mc:Choice>
              <mc:Fallback>
                <p:oleObj name="Формула" r:id="rId4" imgW="16380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500063"/>
                        <a:ext cx="5573713" cy="1182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000125" y="2357438"/>
          <a:ext cx="85725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Формула" r:id="rId6" imgW="317160" imgH="393480" progId="Equation.3">
                  <p:embed/>
                </p:oleObj>
              </mc:Choice>
              <mc:Fallback>
                <p:oleObj name="Формула" r:id="rId6" imgW="31716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2357438"/>
                        <a:ext cx="85725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7786688" y="5286375"/>
          <a:ext cx="9683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Формула" r:id="rId8" imgW="380880" imgH="393480" progId="Equation.3">
                  <p:embed/>
                </p:oleObj>
              </mc:Choice>
              <mc:Fallback>
                <p:oleObj name="Формула" r:id="rId8" imgW="38088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688" y="5286375"/>
                        <a:ext cx="968375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3071813" y="3786188"/>
          <a:ext cx="5643562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Формула" r:id="rId10" imgW="1790640" imgH="431640" progId="Equation.3">
                  <p:embed/>
                </p:oleObj>
              </mc:Choice>
              <mc:Fallback>
                <p:oleObj name="Формула" r:id="rId10" imgW="179064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3786188"/>
                        <a:ext cx="5643562" cy="1360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8"/>
          <p:cNvGraphicFramePr>
            <a:graphicFrameLocks noChangeAspect="1"/>
          </p:cNvGraphicFramePr>
          <p:nvPr/>
        </p:nvGraphicFramePr>
        <p:xfrm>
          <a:off x="1571625" y="5286375"/>
          <a:ext cx="9017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Формула" r:id="rId12" imgW="317160" imgH="393480" progId="Equation.3">
                  <p:embed/>
                </p:oleObj>
              </mc:Choice>
              <mc:Fallback>
                <p:oleObj name="Формула" r:id="rId12" imgW="31716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5286375"/>
                        <a:ext cx="9017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9"/>
          <p:cNvGraphicFramePr>
            <a:graphicFrameLocks noChangeAspect="1"/>
          </p:cNvGraphicFramePr>
          <p:nvPr/>
        </p:nvGraphicFramePr>
        <p:xfrm>
          <a:off x="3571875" y="5214938"/>
          <a:ext cx="898525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Формула" r:id="rId14" imgW="330120" imgH="393480" progId="Equation.3">
                  <p:embed/>
                </p:oleObj>
              </mc:Choice>
              <mc:Fallback>
                <p:oleObj name="Формула" r:id="rId14" imgW="33012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5214938"/>
                        <a:ext cx="898525" cy="1071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0"/>
          <p:cNvGraphicFramePr>
            <a:graphicFrameLocks noChangeAspect="1"/>
          </p:cNvGraphicFramePr>
          <p:nvPr/>
        </p:nvGraphicFramePr>
        <p:xfrm>
          <a:off x="5857875" y="5214938"/>
          <a:ext cx="914400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Формула" r:id="rId16" imgW="342720" imgH="393480" progId="Equation.3">
                  <p:embed/>
                </p:oleObj>
              </mc:Choice>
              <mc:Fallback>
                <p:oleObj name="Формула" r:id="rId16" imgW="34272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75" y="5214938"/>
                        <a:ext cx="914400" cy="1049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11"/>
          <p:cNvGraphicFramePr>
            <a:graphicFrameLocks noChangeAspect="1"/>
          </p:cNvGraphicFramePr>
          <p:nvPr/>
        </p:nvGraphicFramePr>
        <p:xfrm>
          <a:off x="7572375" y="2214563"/>
          <a:ext cx="928688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Формула" r:id="rId18" imgW="304560" imgH="393480" progId="Equation.3">
                  <p:embed/>
                </p:oleObj>
              </mc:Choice>
              <mc:Fallback>
                <p:oleObj name="Формула" r:id="rId18" imgW="3045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75" y="2214563"/>
                        <a:ext cx="928688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2"/>
          <p:cNvGraphicFramePr>
            <a:graphicFrameLocks noChangeAspect="1"/>
          </p:cNvGraphicFramePr>
          <p:nvPr/>
        </p:nvGraphicFramePr>
        <p:xfrm>
          <a:off x="3214688" y="2286000"/>
          <a:ext cx="1057275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Формула" r:id="rId20" imgW="342720" imgH="393480" progId="Equation.3">
                  <p:embed/>
                </p:oleObj>
              </mc:Choice>
              <mc:Fallback>
                <p:oleObj name="Формула" r:id="rId20" imgW="3427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2286000"/>
                        <a:ext cx="1057275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3"/>
          <p:cNvGraphicFramePr>
            <a:graphicFrameLocks noChangeAspect="1"/>
          </p:cNvGraphicFramePr>
          <p:nvPr/>
        </p:nvGraphicFramePr>
        <p:xfrm>
          <a:off x="5500688" y="2286000"/>
          <a:ext cx="1071562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Формула" r:id="rId22" imgW="342720" imgH="393480" progId="Equation.3">
                  <p:embed/>
                </p:oleObj>
              </mc:Choice>
              <mc:Fallback>
                <p:oleObj name="Формула" r:id="rId22" imgW="34272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2286000"/>
                        <a:ext cx="1071562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2063" y="2286000"/>
            <a:ext cx="1785937" cy="1357313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38" y="5214938"/>
            <a:ext cx="2143125" cy="12858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270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2708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27" name="TextBox 26"/>
          <p:cNvSpPr txBox="1"/>
          <p:nvPr/>
        </p:nvSpPr>
        <p:spPr>
          <a:xfrm>
            <a:off x="574675" y="549275"/>
            <a:ext cx="8174038" cy="5692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Arial" charset="0"/>
                <a:cs typeface="Arial" charset="0"/>
              </a:rPr>
              <a:t>1.  </a:t>
            </a:r>
            <a:r>
              <a:rPr lang="ru-RU" sz="2800" dirty="0">
                <a:latin typeface="+mn-lt"/>
                <a:cs typeface="Arial" charset="0"/>
              </a:rPr>
              <a:t>Укажите последовательность чисел, которая является арифметической прогрессией.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2; 3; 5; 8; …	            2) 2; –2; –6; –10; …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2; 4; 8; 16; …	            4) 2; –1; 10; –7; 18; …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2.  Укажите последовательность чисел, которая является геометрической прогрессией.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2; 3; 5; 8; …	           2) 2; –2; –6; –10; …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16; 8; 4; 2; …	           4) 2; –1; 10; –7; 18; …</a:t>
            </a: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750" y="5589588"/>
            <a:ext cx="2879725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56100" y="1773238"/>
            <a:ext cx="3671888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14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142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323850" y="620713"/>
            <a:ext cx="85693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3. Определите формулу, которая задает арифметическую прогрессию          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2)                      3)                     4)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4. Определите формулу, которая задает геометрическую прогрессию        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	                 2) 	         3) 	            4) </a:t>
            </a:r>
          </a:p>
        </p:txBody>
      </p:sp>
      <p:sp>
        <p:nvSpPr>
          <p:cNvPr id="48144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9" name="TextBox 18"/>
          <p:cNvSpPr txBox="1"/>
          <p:nvPr/>
        </p:nvSpPr>
        <p:spPr>
          <a:xfrm>
            <a:off x="323850" y="3284538"/>
            <a:ext cx="8064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sp>
        <p:nvSpPr>
          <p:cNvPr id="13" name="Управляющая кнопка: настраиваемая 1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4" name="Управляющая кнопка: далее 13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8130" name="Object 5"/>
          <p:cNvGraphicFramePr>
            <a:graphicFrameLocks noChangeAspect="1"/>
          </p:cNvGraphicFramePr>
          <p:nvPr/>
        </p:nvGraphicFramePr>
        <p:xfrm>
          <a:off x="5076825" y="908050"/>
          <a:ext cx="9080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8" name="Формула" r:id="rId5" imgW="291960" imgH="241200" progId="Equation.3">
                  <p:embed/>
                </p:oleObj>
              </mc:Choice>
              <mc:Fallback>
                <p:oleObj name="Формула" r:id="rId5" imgW="2919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908050"/>
                        <a:ext cx="9080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6"/>
          <p:cNvGraphicFramePr>
            <a:graphicFrameLocks noChangeAspect="1"/>
          </p:cNvGraphicFramePr>
          <p:nvPr/>
        </p:nvGraphicFramePr>
        <p:xfrm>
          <a:off x="971550" y="1916113"/>
          <a:ext cx="13033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9" name="Формула" r:id="rId7" imgW="647640" imgH="393480" progId="Equation.3">
                  <p:embed/>
                </p:oleObj>
              </mc:Choice>
              <mc:Fallback>
                <p:oleObj name="Формула" r:id="rId7" imgW="64764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916113"/>
                        <a:ext cx="1303338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2" name="Object 7"/>
          <p:cNvGraphicFramePr>
            <a:graphicFrameLocks noChangeAspect="1"/>
          </p:cNvGraphicFramePr>
          <p:nvPr/>
        </p:nvGraphicFramePr>
        <p:xfrm>
          <a:off x="3132138" y="2133600"/>
          <a:ext cx="15113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0" name="Формула" r:id="rId9" imgW="723600" imgH="241200" progId="Equation.3">
                  <p:embed/>
                </p:oleObj>
              </mc:Choice>
              <mc:Fallback>
                <p:oleObj name="Формула" r:id="rId9" imgW="72360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133600"/>
                        <a:ext cx="1511300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8"/>
          <p:cNvGraphicFramePr>
            <a:graphicFrameLocks noChangeAspect="1"/>
          </p:cNvGraphicFramePr>
          <p:nvPr/>
        </p:nvGraphicFramePr>
        <p:xfrm>
          <a:off x="5435600" y="2205038"/>
          <a:ext cx="16446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1" name="Формула" r:id="rId11" imgW="787320" imgH="241200" progId="Equation.3">
                  <p:embed/>
                </p:oleObj>
              </mc:Choice>
              <mc:Fallback>
                <p:oleObj name="Формула" r:id="rId11" imgW="7873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205038"/>
                        <a:ext cx="164465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9"/>
          <p:cNvGraphicFramePr>
            <a:graphicFrameLocks noChangeAspect="1"/>
          </p:cNvGraphicFramePr>
          <p:nvPr/>
        </p:nvGraphicFramePr>
        <p:xfrm>
          <a:off x="7567613" y="2060575"/>
          <a:ext cx="157638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2" name="Формула" r:id="rId13" imgW="723600" imgH="241200" progId="Equation.3">
                  <p:embed/>
                </p:oleObj>
              </mc:Choice>
              <mc:Fallback>
                <p:oleObj name="Формула" r:id="rId13" imgW="7236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7613" y="2060575"/>
                        <a:ext cx="1576387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Object 10"/>
          <p:cNvGraphicFramePr>
            <a:graphicFrameLocks noChangeAspect="1"/>
          </p:cNvGraphicFramePr>
          <p:nvPr/>
        </p:nvGraphicFramePr>
        <p:xfrm>
          <a:off x="5076825" y="3573463"/>
          <a:ext cx="6969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Формула" r:id="rId15" imgW="291960" imgH="241200" progId="Equation.3">
                  <p:embed/>
                </p:oleObj>
              </mc:Choice>
              <mc:Fallback>
                <p:oleObj name="Формула" r:id="rId15" imgW="29196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3573463"/>
                        <a:ext cx="696913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11"/>
          <p:cNvGraphicFramePr>
            <a:graphicFrameLocks noChangeAspect="1"/>
          </p:cNvGraphicFramePr>
          <p:nvPr/>
        </p:nvGraphicFramePr>
        <p:xfrm>
          <a:off x="755650" y="4724400"/>
          <a:ext cx="1493838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4" name="Формула" r:id="rId17" imgW="736560" imgH="393480" progId="Equation.3">
                  <p:embed/>
                </p:oleObj>
              </mc:Choice>
              <mc:Fallback>
                <p:oleObj name="Формула" r:id="rId17" imgW="73656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724400"/>
                        <a:ext cx="1493838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7" name="Object 12"/>
          <p:cNvGraphicFramePr>
            <a:graphicFrameLocks noChangeAspect="1"/>
          </p:cNvGraphicFramePr>
          <p:nvPr/>
        </p:nvGraphicFramePr>
        <p:xfrm>
          <a:off x="3203575" y="4797425"/>
          <a:ext cx="116681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5" name="Формула" r:id="rId19" imgW="558720" imgH="241200" progId="Equation.3">
                  <p:embed/>
                </p:oleObj>
              </mc:Choice>
              <mc:Fallback>
                <p:oleObj name="Формула" r:id="rId19" imgW="558720" imgH="241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797425"/>
                        <a:ext cx="116681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8" name="Object 13"/>
          <p:cNvGraphicFramePr>
            <a:graphicFrameLocks noChangeAspect="1"/>
          </p:cNvGraphicFramePr>
          <p:nvPr/>
        </p:nvGraphicFramePr>
        <p:xfrm>
          <a:off x="5435600" y="4724400"/>
          <a:ext cx="154305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Формула" r:id="rId21" imgW="736560" imgH="241200" progId="Equation.3">
                  <p:embed/>
                </p:oleObj>
              </mc:Choice>
              <mc:Fallback>
                <p:oleObj name="Формула" r:id="rId21" imgW="736560" imgH="241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4724400"/>
                        <a:ext cx="154305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9" name="Object 14"/>
          <p:cNvGraphicFramePr>
            <a:graphicFrameLocks noChangeAspect="1"/>
          </p:cNvGraphicFramePr>
          <p:nvPr/>
        </p:nvGraphicFramePr>
        <p:xfrm>
          <a:off x="7451725" y="4652963"/>
          <a:ext cx="14859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Формула" r:id="rId23" imgW="711000" imgH="241200" progId="Equation.3">
                  <p:embed/>
                </p:oleObj>
              </mc:Choice>
              <mc:Fallback>
                <p:oleObj name="Формула" r:id="rId23" imgW="71100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4652963"/>
                        <a:ext cx="14859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16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166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323850" y="620713"/>
            <a:ext cx="85693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3. Определите формулу, которая задает арифметическую прогрессию          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2)                      3)                     4)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4. Определите формулу, которая задает геометрическую прогрессию        .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	                 2) 	         3) 	            4) </a:t>
            </a:r>
          </a:p>
        </p:txBody>
      </p:sp>
      <p:sp>
        <p:nvSpPr>
          <p:cNvPr id="49168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9" name="TextBox 18"/>
          <p:cNvSpPr txBox="1"/>
          <p:nvPr/>
        </p:nvSpPr>
        <p:spPr>
          <a:xfrm>
            <a:off x="323850" y="3284538"/>
            <a:ext cx="8064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5076825" y="908050"/>
          <a:ext cx="9080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3" name="Формула" r:id="rId4" imgW="291960" imgH="241200" progId="Equation.3">
                  <p:embed/>
                </p:oleObj>
              </mc:Choice>
              <mc:Fallback>
                <p:oleObj name="Формула" r:id="rId4" imgW="2919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908050"/>
                        <a:ext cx="9080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971550" y="1916113"/>
          <a:ext cx="13033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4" name="Формула" r:id="rId6" imgW="647640" imgH="393480" progId="Equation.3">
                  <p:embed/>
                </p:oleObj>
              </mc:Choice>
              <mc:Fallback>
                <p:oleObj name="Формула" r:id="rId6" imgW="64764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916113"/>
                        <a:ext cx="1303338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3132138" y="2133600"/>
          <a:ext cx="15113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5" name="Формула" r:id="rId8" imgW="723600" imgH="241200" progId="Equation.3">
                  <p:embed/>
                </p:oleObj>
              </mc:Choice>
              <mc:Fallback>
                <p:oleObj name="Формула" r:id="rId8" imgW="72360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133600"/>
                        <a:ext cx="1511300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5462588" y="2205038"/>
          <a:ext cx="15906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6" name="Формула" r:id="rId10" imgW="761760" imgH="241200" progId="Equation.3">
                  <p:embed/>
                </p:oleObj>
              </mc:Choice>
              <mc:Fallback>
                <p:oleObj name="Формула" r:id="rId10" imgW="7617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2588" y="2205038"/>
                        <a:ext cx="1590675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/>
        </p:nvGraphicFramePr>
        <p:xfrm>
          <a:off x="7567613" y="2060575"/>
          <a:ext cx="157638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7" name="Формула" r:id="rId12" imgW="723600" imgH="241200" progId="Equation.3">
                  <p:embed/>
                </p:oleObj>
              </mc:Choice>
              <mc:Fallback>
                <p:oleObj name="Формула" r:id="rId12" imgW="7236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7613" y="2060575"/>
                        <a:ext cx="1576387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5076825" y="3573463"/>
          <a:ext cx="6969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8" name="Формула" r:id="rId14" imgW="291960" imgH="241200" progId="Equation.3">
                  <p:embed/>
                </p:oleObj>
              </mc:Choice>
              <mc:Fallback>
                <p:oleObj name="Формула" r:id="rId14" imgW="29196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3573463"/>
                        <a:ext cx="696913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/>
        </p:nvGraphicFramePr>
        <p:xfrm>
          <a:off x="755650" y="4724400"/>
          <a:ext cx="1493838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9" name="Формула" r:id="rId16" imgW="736560" imgH="393480" progId="Equation.3">
                  <p:embed/>
                </p:oleObj>
              </mc:Choice>
              <mc:Fallback>
                <p:oleObj name="Формула" r:id="rId16" imgW="73656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724400"/>
                        <a:ext cx="1493838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/>
        </p:nvGraphicFramePr>
        <p:xfrm>
          <a:off x="3203575" y="4797425"/>
          <a:ext cx="116681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Формула" r:id="rId18" imgW="558720" imgH="241200" progId="Equation.3">
                  <p:embed/>
                </p:oleObj>
              </mc:Choice>
              <mc:Fallback>
                <p:oleObj name="Формула" r:id="rId18" imgW="55872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797425"/>
                        <a:ext cx="116681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10"/>
          <p:cNvGraphicFramePr>
            <a:graphicFrameLocks noChangeAspect="1"/>
          </p:cNvGraphicFramePr>
          <p:nvPr/>
        </p:nvGraphicFramePr>
        <p:xfrm>
          <a:off x="5148263" y="4652963"/>
          <a:ext cx="15430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Формула" r:id="rId20" imgW="736560" imgH="241200" progId="Equation.3">
                  <p:embed/>
                </p:oleObj>
              </mc:Choice>
              <mc:Fallback>
                <p:oleObj name="Формула" r:id="rId20" imgW="73656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4652963"/>
                        <a:ext cx="154305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1"/>
          <p:cNvGraphicFramePr>
            <a:graphicFrameLocks noChangeAspect="1"/>
          </p:cNvGraphicFramePr>
          <p:nvPr/>
        </p:nvGraphicFramePr>
        <p:xfrm>
          <a:off x="7451725" y="4652963"/>
          <a:ext cx="14859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2" name="Формула" r:id="rId22" imgW="711000" imgH="241200" progId="Equation.3">
                  <p:embed/>
                </p:oleObj>
              </mc:Choice>
              <mc:Fallback>
                <p:oleObj name="Формула" r:id="rId22" imgW="71100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4652963"/>
                        <a:ext cx="14859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Скругленный прямоугольник 19"/>
          <p:cNvSpPr/>
          <p:nvPr/>
        </p:nvSpPr>
        <p:spPr>
          <a:xfrm>
            <a:off x="6948488" y="4292600"/>
            <a:ext cx="1979612" cy="1074738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32363" y="1844675"/>
            <a:ext cx="2160587" cy="100330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184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8313" y="549275"/>
            <a:ext cx="8424862" cy="5692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5"/>
              <a:defRPr/>
            </a:pPr>
            <a:r>
              <a:rPr lang="ru-RU" sz="2800" dirty="0">
                <a:latin typeface="+mn-lt"/>
                <a:cs typeface="Arial" charset="0"/>
              </a:rPr>
              <a:t>Укажите первые три члена арифметической прогрессии            , если </a:t>
            </a:r>
          </a:p>
          <a:p>
            <a:pPr marL="514350" indent="-514350">
              <a:buFontTx/>
              <a:buAutoNum type="arabicPeriod" startAt="5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0,5; 1,5; 2,5		2) 0,5; –1; –2,5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0,5; 0,75; 1,125    	4) 0,5; 2; 3,5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6"/>
              <a:defRPr/>
            </a:pPr>
            <a:r>
              <a:rPr lang="ru-RU" sz="2800" dirty="0">
                <a:latin typeface="+mn-lt"/>
                <a:cs typeface="Arial" charset="0"/>
              </a:rPr>
              <a:t>Укажите первые пять членов геометрической прогрессии              , если 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0,3; 0,6; 0,12; 0,24; 0,48	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0,3; 0,6; 1,2; 2,4; 4,8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  0,3; 0,9; 0,27; 0,81; 0,243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4)   0,3; 0,15; 0,075; 0,0375; 0,01875 </a:t>
            </a:r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5292725" y="3644900"/>
          <a:ext cx="21748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Формула" r:id="rId5" imgW="939600" imgH="228600" progId="Equation.3">
                  <p:embed/>
                </p:oleObj>
              </mc:Choice>
              <mc:Fallback>
                <p:oleObj name="Формула" r:id="rId5" imgW="9396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644900"/>
                        <a:ext cx="21748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3059113" y="981075"/>
          <a:ext cx="8191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5" name="Формула" r:id="rId7" imgW="304560" imgH="241200" progId="Equation.3">
                  <p:embed/>
                </p:oleObj>
              </mc:Choice>
              <mc:Fallback>
                <p:oleObj name="Формула" r:id="rId7" imgW="30456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981075"/>
                        <a:ext cx="81915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5003800" y="1052513"/>
          <a:ext cx="3327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6" name="Формула" r:id="rId9" imgW="1041120" imgH="228600" progId="Equation.3">
                  <p:embed/>
                </p:oleObj>
              </mc:Choice>
              <mc:Fallback>
                <p:oleObj name="Формула" r:id="rId9" imgW="10411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052513"/>
                        <a:ext cx="33274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3203575" y="3573463"/>
          <a:ext cx="8032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7" name="Формула" r:id="rId11" imgW="291973" imgH="241195" progId="Equation.3">
                  <p:embed/>
                </p:oleObj>
              </mc:Choice>
              <mc:Fallback>
                <p:oleObj name="Формула" r:id="rId11" imgW="291973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573463"/>
                        <a:ext cx="80327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Управляющая кнопка: настраиваемая 15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0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08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95288" y="476250"/>
            <a:ext cx="8424862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5"/>
              <a:defRPr/>
            </a:pPr>
            <a:r>
              <a:rPr lang="ru-RU" sz="2800" dirty="0">
                <a:latin typeface="+mn-lt"/>
                <a:cs typeface="Arial" charset="0"/>
              </a:rPr>
              <a:t>Укажите первые три члена арифметической прогрессии            , если </a:t>
            </a:r>
          </a:p>
          <a:p>
            <a:pPr marL="514350" indent="-514350">
              <a:buFontTx/>
              <a:buAutoNum type="arabicPeriod" startAt="5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0,5; 1,5; 2,5		2) 0,5; –1; –2,5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0,5; 0,75; 1,125    	4) 0,5; 2; 3,5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6"/>
              <a:defRPr/>
            </a:pPr>
            <a:r>
              <a:rPr lang="ru-RU" sz="2800" dirty="0">
                <a:latin typeface="+mn-lt"/>
                <a:cs typeface="Arial" charset="0"/>
              </a:rPr>
              <a:t>Укажите первые пять членов геометрической прогрессии              , если 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0,3; 0,6; 0,12; 0,24; 0,48	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0,3; 0,6; 1,2; 2,4; 4,8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3)   0,3; 0,9; 0,27; 0,81; 0,243</a:t>
            </a: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4)   0,3; 0,15; 0,075; 0,0375; 0,01875 </a:t>
            </a: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5292725" y="3644900"/>
          <a:ext cx="21748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9" name="Формула" r:id="rId4" imgW="939600" imgH="228600" progId="Equation.3">
                  <p:embed/>
                </p:oleObj>
              </mc:Choice>
              <mc:Fallback>
                <p:oleObj name="Формула" r:id="rId4" imgW="9396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644900"/>
                        <a:ext cx="21748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059113" y="981075"/>
          <a:ext cx="8191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0" name="Формула" r:id="rId6" imgW="304560" imgH="241200" progId="Equation.3">
                  <p:embed/>
                </p:oleObj>
              </mc:Choice>
              <mc:Fallback>
                <p:oleObj name="Формула" r:id="rId6" imgW="30456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981075"/>
                        <a:ext cx="81915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5003800" y="1052513"/>
          <a:ext cx="3327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1" name="Формула" r:id="rId8" imgW="1041120" imgH="228600" progId="Equation.3">
                  <p:embed/>
                </p:oleObj>
              </mc:Choice>
              <mc:Fallback>
                <p:oleObj name="Формула" r:id="rId8" imgW="10411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052513"/>
                        <a:ext cx="33274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203575" y="3573463"/>
          <a:ext cx="8032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2" name="Формула" r:id="rId10" imgW="291973" imgH="241195" progId="Equation.3">
                  <p:embed/>
                </p:oleObj>
              </mc:Choice>
              <mc:Fallback>
                <p:oleObj name="Формула" r:id="rId10" imgW="291973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573463"/>
                        <a:ext cx="80327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395288" y="4797425"/>
            <a:ext cx="3889375" cy="42545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067175" y="2205038"/>
            <a:ext cx="2160588" cy="503237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36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2237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23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250825" y="692150"/>
            <a:ext cx="8893175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7"/>
              <a:defRPr/>
            </a:pPr>
            <a:r>
              <a:rPr lang="ru-RU" sz="2800" dirty="0">
                <a:latin typeface="+mn-lt"/>
                <a:cs typeface="Arial" charset="0"/>
              </a:rPr>
              <a:t>Найдите восьмой член арифметической </a:t>
            </a: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прогрессии             , если                                       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0,36	  2) 0,18	   3) 0,09	   4) 0,9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8"/>
              <a:defRPr/>
            </a:pPr>
            <a:r>
              <a:rPr lang="ru-RU" sz="2800" dirty="0">
                <a:latin typeface="+mn-lt"/>
                <a:cs typeface="Arial" charset="0"/>
              </a:rPr>
              <a:t>Найдите девятнадцатый член арифметической</a:t>
            </a:r>
          </a:p>
          <a:p>
            <a:pPr marL="514350" indent="-514350">
              <a:buFontTx/>
              <a:buAutoNum type="arabicPeriod" startAt="8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прогрессии               , если                           .</a:t>
            </a:r>
          </a:p>
          <a:p>
            <a:pPr marL="514350" indent="-514350">
              <a:buFontTx/>
              <a:buAutoNum type="arabicPeriod" startAt="8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  2) 		3) 		4)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graphicFrame>
        <p:nvGraphicFramePr>
          <p:cNvPr id="52226" name="Object 6"/>
          <p:cNvGraphicFramePr>
            <a:graphicFrameLocks noChangeAspect="1"/>
          </p:cNvGraphicFramePr>
          <p:nvPr/>
        </p:nvGraphicFramePr>
        <p:xfrm>
          <a:off x="2268538" y="1196975"/>
          <a:ext cx="1008062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0" name="Формула" r:id="rId5" imgW="304560" imgH="241200" progId="Equation.3">
                  <p:embed/>
                </p:oleObj>
              </mc:Choice>
              <mc:Fallback>
                <p:oleObj name="Формула" r:id="rId5" imgW="30456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196975"/>
                        <a:ext cx="1008062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7" name="Object 7"/>
          <p:cNvGraphicFramePr>
            <a:graphicFrameLocks noChangeAspect="1"/>
          </p:cNvGraphicFramePr>
          <p:nvPr/>
        </p:nvGraphicFramePr>
        <p:xfrm>
          <a:off x="4356100" y="1125538"/>
          <a:ext cx="20161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1" name="Формула" r:id="rId7" imgW="888840" imgH="241200" progId="Equation.3">
                  <p:embed/>
                </p:oleObj>
              </mc:Choice>
              <mc:Fallback>
                <p:oleObj name="Формула" r:id="rId7" imgW="88884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125538"/>
                        <a:ext cx="2016125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8"/>
          <p:cNvGraphicFramePr>
            <a:graphicFrameLocks noChangeAspect="1"/>
          </p:cNvGraphicFramePr>
          <p:nvPr/>
        </p:nvGraphicFramePr>
        <p:xfrm>
          <a:off x="4572000" y="3933825"/>
          <a:ext cx="20161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2" name="Формула" r:id="rId9" imgW="888840" imgH="393480" progId="Equation.3">
                  <p:embed/>
                </p:oleObj>
              </mc:Choice>
              <mc:Fallback>
                <p:oleObj name="Формула" r:id="rId9" imgW="8888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933825"/>
                        <a:ext cx="20161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9"/>
          <p:cNvGraphicFramePr>
            <a:graphicFrameLocks noChangeAspect="1"/>
          </p:cNvGraphicFramePr>
          <p:nvPr/>
        </p:nvGraphicFramePr>
        <p:xfrm>
          <a:off x="2484438" y="4149725"/>
          <a:ext cx="10080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3" name="Формула" r:id="rId11" imgW="304560" imgH="241200" progId="Equation.3">
                  <p:embed/>
                </p:oleObj>
              </mc:Choice>
              <mc:Fallback>
                <p:oleObj name="Формула" r:id="rId11" imgW="3045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149725"/>
                        <a:ext cx="10080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0" name="Object 13"/>
          <p:cNvGraphicFramePr>
            <a:graphicFrameLocks noChangeAspect="1"/>
          </p:cNvGraphicFramePr>
          <p:nvPr/>
        </p:nvGraphicFramePr>
        <p:xfrm>
          <a:off x="7235825" y="4724400"/>
          <a:ext cx="601663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4" name="Формула" r:id="rId12" imgW="253800" imgH="393480" progId="Equation.3">
                  <p:embed/>
                </p:oleObj>
              </mc:Choice>
              <mc:Fallback>
                <p:oleObj name="Формула" r:id="rId12" imgW="25380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4724400"/>
                        <a:ext cx="601663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1" name="Object 14"/>
          <p:cNvGraphicFramePr>
            <a:graphicFrameLocks noChangeAspect="1"/>
          </p:cNvGraphicFramePr>
          <p:nvPr/>
        </p:nvGraphicFramePr>
        <p:xfrm>
          <a:off x="3635375" y="4797425"/>
          <a:ext cx="6000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5" name="Формула" r:id="rId14" imgW="253800" imgH="393480" progId="Equation.3">
                  <p:embed/>
                </p:oleObj>
              </mc:Choice>
              <mc:Fallback>
                <p:oleObj name="Формула" r:id="rId14" imgW="25380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797425"/>
                        <a:ext cx="6000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2" name="Object 15"/>
          <p:cNvGraphicFramePr>
            <a:graphicFrameLocks noChangeAspect="1"/>
          </p:cNvGraphicFramePr>
          <p:nvPr/>
        </p:nvGraphicFramePr>
        <p:xfrm>
          <a:off x="1116013" y="4868863"/>
          <a:ext cx="55403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6" name="Формула" r:id="rId16" imgW="266400" imgH="393480" progId="Equation.3">
                  <p:embed/>
                </p:oleObj>
              </mc:Choice>
              <mc:Fallback>
                <p:oleObj name="Формула" r:id="rId16" imgW="26640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868863"/>
                        <a:ext cx="554037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3" name="Object 16"/>
          <p:cNvGraphicFramePr>
            <a:graphicFrameLocks noChangeAspect="1"/>
          </p:cNvGraphicFramePr>
          <p:nvPr/>
        </p:nvGraphicFramePr>
        <p:xfrm>
          <a:off x="5651500" y="4797425"/>
          <a:ext cx="6127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7" name="Формула" r:id="rId18" imgW="253800" imgH="393480" progId="Equation.3">
                  <p:embed/>
                </p:oleObj>
              </mc:Choice>
              <mc:Fallback>
                <p:oleObj name="Формула" r:id="rId18" imgW="25380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797425"/>
                        <a:ext cx="6127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Управляющая кнопка: настраиваемая 16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32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3260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3261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26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250825" y="692150"/>
            <a:ext cx="8893175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7"/>
              <a:defRPr/>
            </a:pPr>
            <a:r>
              <a:rPr lang="ru-RU" sz="2800" dirty="0">
                <a:latin typeface="+mn-lt"/>
                <a:cs typeface="Arial" charset="0"/>
              </a:rPr>
              <a:t>Найдите восьмой член арифметической </a:t>
            </a: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прогрессии             , если                                       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0,36	  2) 0,18	   3) 0,09	   4) 0,9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8"/>
              <a:defRPr/>
            </a:pPr>
            <a:r>
              <a:rPr lang="ru-RU" sz="2800" dirty="0">
                <a:latin typeface="+mn-lt"/>
                <a:cs typeface="Arial" charset="0"/>
              </a:rPr>
              <a:t>Найдите девятнадцатый член арифметической</a:t>
            </a:r>
          </a:p>
          <a:p>
            <a:pPr marL="514350" indent="-514350">
              <a:buFontTx/>
              <a:buAutoNum type="arabicPeriod" startAt="8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прогрессии               , если                           .</a:t>
            </a:r>
          </a:p>
          <a:p>
            <a:pPr marL="514350" indent="-514350">
              <a:buFontTx/>
              <a:buAutoNum type="arabicPeriod" startAt="8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  2) 		3) 		4) </a:t>
            </a: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2268538" y="1196975"/>
          <a:ext cx="1008062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5" name="Формула" r:id="rId4" imgW="304560" imgH="241200" progId="Equation.3">
                  <p:embed/>
                </p:oleObj>
              </mc:Choice>
              <mc:Fallback>
                <p:oleObj name="Формула" r:id="rId4" imgW="3045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196975"/>
                        <a:ext cx="1008062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4356100" y="1125538"/>
          <a:ext cx="20161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6" name="Формула" r:id="rId6" imgW="888840" imgH="241200" progId="Equation.3">
                  <p:embed/>
                </p:oleObj>
              </mc:Choice>
              <mc:Fallback>
                <p:oleObj name="Формула" r:id="rId6" imgW="8888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125538"/>
                        <a:ext cx="2016125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4572000" y="3933825"/>
          <a:ext cx="20161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7" name="Формула" r:id="rId8" imgW="888840" imgH="393480" progId="Equation.3">
                  <p:embed/>
                </p:oleObj>
              </mc:Choice>
              <mc:Fallback>
                <p:oleObj name="Формула" r:id="rId8" imgW="8888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933825"/>
                        <a:ext cx="20161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2484438" y="4149725"/>
          <a:ext cx="10080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8" name="Формула" r:id="rId10" imgW="304560" imgH="241200" progId="Equation.3">
                  <p:embed/>
                </p:oleObj>
              </mc:Choice>
              <mc:Fallback>
                <p:oleObj name="Формула" r:id="rId10" imgW="3045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149725"/>
                        <a:ext cx="10080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7235825" y="4724400"/>
          <a:ext cx="601663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9" name="Формула" r:id="rId11" imgW="253800" imgH="393480" progId="Equation.3">
                  <p:embed/>
                </p:oleObj>
              </mc:Choice>
              <mc:Fallback>
                <p:oleObj name="Формула" r:id="rId11" imgW="2538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4724400"/>
                        <a:ext cx="601663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3635375" y="4797425"/>
          <a:ext cx="6000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0" name="Формула" r:id="rId13" imgW="253800" imgH="393480" progId="Equation.3">
                  <p:embed/>
                </p:oleObj>
              </mc:Choice>
              <mc:Fallback>
                <p:oleObj name="Формула" r:id="rId13" imgW="2538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797425"/>
                        <a:ext cx="600075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1116013" y="4868863"/>
          <a:ext cx="55403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1" name="Формула" r:id="rId15" imgW="266400" imgH="393480" progId="Equation.3">
                  <p:embed/>
                </p:oleObj>
              </mc:Choice>
              <mc:Fallback>
                <p:oleObj name="Формула" r:id="rId15" imgW="26640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868863"/>
                        <a:ext cx="554037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5651500" y="4797425"/>
          <a:ext cx="6127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2" name="Формула" r:id="rId17" imgW="253800" imgH="393480" progId="Equation.3">
                  <p:embed/>
                </p:oleObj>
              </mc:Choice>
              <mc:Fallback>
                <p:oleObj name="Формула" r:id="rId17" imgW="25380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797425"/>
                        <a:ext cx="6127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3995738" y="1916113"/>
            <a:ext cx="1800225" cy="649287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71775" y="4724400"/>
            <a:ext cx="1728788" cy="1081088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42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4285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4286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rId4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8313" y="620713"/>
            <a:ext cx="842486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sp>
        <p:nvSpPr>
          <p:cNvPr id="5428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395288" y="765175"/>
            <a:ext cx="8748712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9"/>
              <a:defRPr/>
            </a:pPr>
            <a:r>
              <a:rPr lang="ru-RU" sz="2800" dirty="0">
                <a:latin typeface="+mn-lt"/>
                <a:cs typeface="Arial" charset="0"/>
              </a:rPr>
              <a:t>Последовательность             – арифметическая </a:t>
            </a:r>
          </a:p>
          <a:p>
            <a:pPr marL="514350" indent="-514350">
              <a:buFontTx/>
              <a:buAutoNum type="arabicPeriod" startAt="9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прогрессия. Найдите          , если     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3	      2) 	          3)   –3            4) –2 </a:t>
            </a:r>
          </a:p>
          <a:p>
            <a:pPr marL="342900" indent="-34290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10"/>
              <a:defRPr/>
            </a:pPr>
            <a:r>
              <a:rPr lang="ru-RU" sz="2800" dirty="0">
                <a:latin typeface="+mn-lt"/>
                <a:cs typeface="Arial" charset="0"/>
              </a:rPr>
              <a:t>Последовательность          - геометрическая </a:t>
            </a:r>
          </a:p>
          <a:p>
            <a:pPr marL="514350" indent="-514350">
              <a:buFontTx/>
              <a:buAutoNum type="arabicPeriod" startAt="10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прогрессия. Найдите         , если     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 0,375	 2)   –0,5             3) 	         4) </a:t>
            </a:r>
          </a:p>
          <a:p>
            <a:pPr>
              <a:defRPr/>
            </a:pPr>
            <a:endParaRPr lang="ru-RU" sz="2800" dirty="0">
              <a:latin typeface="Arial" charset="0"/>
              <a:cs typeface="Arial" charset="0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4211638" y="836613"/>
          <a:ext cx="10080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name="Формула" r:id="rId5" imgW="304560" imgH="241200" progId="Equation.3">
                  <p:embed/>
                </p:oleObj>
              </mc:Choice>
              <mc:Fallback>
                <p:oleObj name="Формула" r:id="rId5" imgW="3045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836613"/>
                        <a:ext cx="10080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4211638" y="3284538"/>
          <a:ext cx="80327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2" name="Формула" r:id="rId7" imgW="291973" imgH="241195" progId="Equation.3">
                  <p:embed/>
                </p:oleObj>
              </mc:Choice>
              <mc:Fallback>
                <p:oleObj name="Формула" r:id="rId7" imgW="291973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284538"/>
                        <a:ext cx="803275" cy="649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7308850" y="4868863"/>
          <a:ext cx="78898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3" name="Формула" r:id="rId9" imgW="317160" imgH="393480" progId="Equation.3">
                  <p:embed/>
                </p:oleObj>
              </mc:Choice>
              <mc:Fallback>
                <p:oleObj name="Формула" r:id="rId9" imgW="3171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4868863"/>
                        <a:ext cx="78898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5148263" y="4868863"/>
          <a:ext cx="6318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4" name="Формула" r:id="rId11" imgW="253800" imgH="393480" progId="Equation.3">
                  <p:embed/>
                </p:oleObj>
              </mc:Choice>
              <mc:Fallback>
                <p:oleObj name="Формула" r:id="rId11" imgW="2538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4868863"/>
                        <a:ext cx="6318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2627313" y="2420938"/>
          <a:ext cx="6699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5" name="Формула" r:id="rId13" imgW="330120" imgH="393480" progId="Equation.3">
                  <p:embed/>
                </p:oleObj>
              </mc:Choice>
              <mc:Fallback>
                <p:oleObj name="Формула" r:id="rId13" imgW="33012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2420938"/>
                        <a:ext cx="669925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7"/>
          <p:cNvGraphicFramePr>
            <a:graphicFrameLocks noChangeAspect="1"/>
          </p:cNvGraphicFramePr>
          <p:nvPr/>
        </p:nvGraphicFramePr>
        <p:xfrm>
          <a:off x="5651500" y="1484313"/>
          <a:ext cx="257175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6" name="Формула" r:id="rId15" imgW="1002960" imgH="393480" progId="Equation.3">
                  <p:embed/>
                </p:oleObj>
              </mc:Choice>
              <mc:Fallback>
                <p:oleObj name="Формула" r:id="rId15" imgW="100296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1484313"/>
                        <a:ext cx="257175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3851275" y="1628775"/>
          <a:ext cx="5873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7" name="Формула" r:id="rId17" imgW="177480" imgH="241200" progId="Equation.3">
                  <p:embed/>
                </p:oleObj>
              </mc:Choice>
              <mc:Fallback>
                <p:oleObj name="Формула" r:id="rId17" imgW="17748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628775"/>
                        <a:ext cx="5873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3924300" y="4149725"/>
          <a:ext cx="46513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8" name="Формула" r:id="rId19" imgW="177480" imgH="228600" progId="Equation.3">
                  <p:embed/>
                </p:oleObj>
              </mc:Choice>
              <mc:Fallback>
                <p:oleObj name="Формула" r:id="rId19" imgW="1774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149725"/>
                        <a:ext cx="465138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2" name="Object 11"/>
          <p:cNvGraphicFramePr>
            <a:graphicFrameLocks noChangeAspect="1"/>
          </p:cNvGraphicFramePr>
          <p:nvPr/>
        </p:nvGraphicFramePr>
        <p:xfrm>
          <a:off x="5795963" y="4005263"/>
          <a:ext cx="20621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9" name="Формула" r:id="rId21" imgW="939600" imgH="393480" progId="Equation.3">
                  <p:embed/>
                </p:oleObj>
              </mc:Choice>
              <mc:Fallback>
                <p:oleObj name="Формула" r:id="rId21" imgW="93960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4005263"/>
                        <a:ext cx="20621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Управляющая кнопка: настраиваемая 18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53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5309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5310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8313" y="620713"/>
            <a:ext cx="842486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sp>
        <p:nvSpPr>
          <p:cNvPr id="553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395288" y="765175"/>
            <a:ext cx="8748712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Tx/>
              <a:buAutoNum type="arabicPeriod" startAt="9"/>
              <a:defRPr/>
            </a:pPr>
            <a:r>
              <a:rPr lang="ru-RU" sz="2800" dirty="0">
                <a:latin typeface="+mn-lt"/>
                <a:cs typeface="Arial" charset="0"/>
              </a:rPr>
              <a:t>Последовательность             – арифметическая </a:t>
            </a:r>
          </a:p>
          <a:p>
            <a:pPr marL="514350" indent="-514350">
              <a:buFontTx/>
              <a:buAutoNum type="arabicPeriod" startAt="9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прогрессия. Найдите          , если     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3	      2) 	          3)   –3            4) –2 </a:t>
            </a:r>
          </a:p>
          <a:p>
            <a:pPr marL="342900" indent="-34290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eriod" startAt="10"/>
              <a:defRPr/>
            </a:pPr>
            <a:r>
              <a:rPr lang="ru-RU" sz="2800" dirty="0">
                <a:latin typeface="+mn-lt"/>
                <a:cs typeface="Arial" charset="0"/>
              </a:rPr>
              <a:t>Последовательность          - геометрическая </a:t>
            </a:r>
          </a:p>
          <a:p>
            <a:pPr marL="514350" indent="-514350">
              <a:buFontTx/>
              <a:buAutoNum type="arabicPeriod" startAt="10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прогрессия. Найдите         , если     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 0,375	 2)   –0,5             3) 	         4) </a:t>
            </a:r>
          </a:p>
          <a:p>
            <a:pPr>
              <a:defRPr/>
            </a:pPr>
            <a:endParaRPr lang="ru-RU" sz="2800" dirty="0">
              <a:latin typeface="Arial" charset="0"/>
              <a:cs typeface="Arial" charset="0"/>
            </a:endParaRPr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4211638" y="836613"/>
          <a:ext cx="10080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6" name="Формула" r:id="rId4" imgW="304560" imgH="241200" progId="Equation.3">
                  <p:embed/>
                </p:oleObj>
              </mc:Choice>
              <mc:Fallback>
                <p:oleObj name="Формула" r:id="rId4" imgW="3045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836613"/>
                        <a:ext cx="10080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4211638" y="3284538"/>
          <a:ext cx="80327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7" name="Формула" r:id="rId6" imgW="291973" imgH="241195" progId="Equation.3">
                  <p:embed/>
                </p:oleObj>
              </mc:Choice>
              <mc:Fallback>
                <p:oleObj name="Формула" r:id="rId6" imgW="291973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284538"/>
                        <a:ext cx="803275" cy="649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7308850" y="4868863"/>
          <a:ext cx="78898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8" name="Формула" r:id="rId8" imgW="317160" imgH="393480" progId="Equation.3">
                  <p:embed/>
                </p:oleObj>
              </mc:Choice>
              <mc:Fallback>
                <p:oleObj name="Формула" r:id="rId8" imgW="3171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4868863"/>
                        <a:ext cx="78898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5148263" y="4868863"/>
          <a:ext cx="6318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9" name="Формула" r:id="rId10" imgW="253800" imgH="393480" progId="Equation.3">
                  <p:embed/>
                </p:oleObj>
              </mc:Choice>
              <mc:Fallback>
                <p:oleObj name="Формула" r:id="rId10" imgW="2538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4868863"/>
                        <a:ext cx="6318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6"/>
          <p:cNvGraphicFramePr>
            <a:graphicFrameLocks noChangeAspect="1"/>
          </p:cNvGraphicFramePr>
          <p:nvPr/>
        </p:nvGraphicFramePr>
        <p:xfrm>
          <a:off x="2411413" y="2349500"/>
          <a:ext cx="6699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0" name="Формула" r:id="rId12" imgW="330120" imgH="393480" progId="Equation.3">
                  <p:embed/>
                </p:oleObj>
              </mc:Choice>
              <mc:Fallback>
                <p:oleObj name="Формула" r:id="rId12" imgW="33012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349500"/>
                        <a:ext cx="669925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3" name="Object 7"/>
          <p:cNvGraphicFramePr>
            <a:graphicFrameLocks noChangeAspect="1"/>
          </p:cNvGraphicFramePr>
          <p:nvPr/>
        </p:nvGraphicFramePr>
        <p:xfrm>
          <a:off x="5651500" y="1484313"/>
          <a:ext cx="257175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1" name="Формула" r:id="rId14" imgW="1002960" imgH="393480" progId="Equation.3">
                  <p:embed/>
                </p:oleObj>
              </mc:Choice>
              <mc:Fallback>
                <p:oleObj name="Формула" r:id="rId14" imgW="100296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1484313"/>
                        <a:ext cx="257175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4" name="Object 8"/>
          <p:cNvGraphicFramePr>
            <a:graphicFrameLocks noChangeAspect="1"/>
          </p:cNvGraphicFramePr>
          <p:nvPr/>
        </p:nvGraphicFramePr>
        <p:xfrm>
          <a:off x="3851275" y="1628775"/>
          <a:ext cx="5873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2" name="Формула" r:id="rId16" imgW="177480" imgH="241200" progId="Equation.3">
                  <p:embed/>
                </p:oleObj>
              </mc:Choice>
              <mc:Fallback>
                <p:oleObj name="Формула" r:id="rId16" imgW="17748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628775"/>
                        <a:ext cx="5873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3924300" y="4149725"/>
          <a:ext cx="46513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3" name="Формула" r:id="rId18" imgW="177480" imgH="228600" progId="Equation.3">
                  <p:embed/>
                </p:oleObj>
              </mc:Choice>
              <mc:Fallback>
                <p:oleObj name="Формула" r:id="rId18" imgW="1774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149725"/>
                        <a:ext cx="465138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6" name="Object 10"/>
          <p:cNvGraphicFramePr>
            <a:graphicFrameLocks noChangeAspect="1"/>
          </p:cNvGraphicFramePr>
          <p:nvPr/>
        </p:nvGraphicFramePr>
        <p:xfrm>
          <a:off x="5795963" y="4005263"/>
          <a:ext cx="20621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4" name="Формула" r:id="rId20" imgW="939600" imgH="393480" progId="Equation.3">
                  <p:embed/>
                </p:oleObj>
              </mc:Choice>
              <mc:Fallback>
                <p:oleObj name="Формула" r:id="rId20" imgW="93960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4005263"/>
                        <a:ext cx="20621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4500563" y="4868863"/>
            <a:ext cx="1727200" cy="1081087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63713" y="2205038"/>
            <a:ext cx="1728787" cy="1079500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633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6338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6339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" action="ppaction://hlinkshowjump?jump=endshow" highlightClick="1"/>
          </p:cNvPr>
          <p:cNvSpPr/>
          <p:nvPr/>
        </p:nvSpPr>
        <p:spPr>
          <a:xfrm>
            <a:off x="8286750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34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250825" y="260350"/>
            <a:ext cx="8893175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85950" lvl="3" indent="-514350">
              <a:buFontTx/>
              <a:buAutoNum type="arabicPeriod" startAt="7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11. Найдите                арифметической прогрессии           , если                               .</a:t>
            </a: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               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2) 	                  3)                 	4) 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12. Найдите                арифметической прогрессии           , </a:t>
            </a:r>
          </a:p>
          <a:p>
            <a:pPr marL="514350" indent="-514350">
              <a:buFontTx/>
              <a:buAutoNum type="arabicPeriod" startAt="10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   если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       	   2) 		      3)     	        4)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graphicFrame>
        <p:nvGraphicFramePr>
          <p:cNvPr id="56322" name="Object 5"/>
          <p:cNvGraphicFramePr>
            <a:graphicFrameLocks noChangeAspect="1"/>
          </p:cNvGraphicFramePr>
          <p:nvPr/>
        </p:nvGraphicFramePr>
        <p:xfrm>
          <a:off x="7956550" y="692150"/>
          <a:ext cx="10080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8" name="Формула" r:id="rId4" imgW="304560" imgH="241200" progId="Equation.3">
                  <p:embed/>
                </p:oleObj>
              </mc:Choice>
              <mc:Fallback>
                <p:oleObj name="Формула" r:id="rId4" imgW="3045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92150"/>
                        <a:ext cx="100806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6"/>
          <p:cNvGraphicFramePr>
            <a:graphicFrameLocks noChangeAspect="1"/>
          </p:cNvGraphicFramePr>
          <p:nvPr/>
        </p:nvGraphicFramePr>
        <p:xfrm>
          <a:off x="7977188" y="3284538"/>
          <a:ext cx="9667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9" name="Формула" r:id="rId6" imgW="291960" imgH="241200" progId="Equation.3">
                  <p:embed/>
                </p:oleObj>
              </mc:Choice>
              <mc:Fallback>
                <p:oleObj name="Формула" r:id="rId6" imgW="29196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7188" y="3284538"/>
                        <a:ext cx="96678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8"/>
          <p:cNvGraphicFramePr>
            <a:graphicFrameLocks noChangeAspect="1"/>
          </p:cNvGraphicFramePr>
          <p:nvPr/>
        </p:nvGraphicFramePr>
        <p:xfrm>
          <a:off x="1835150" y="1125538"/>
          <a:ext cx="2335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0" name="Формула" r:id="rId8" imgW="977760" imgH="241200" progId="Equation.3">
                  <p:embed/>
                </p:oleObj>
              </mc:Choice>
              <mc:Fallback>
                <p:oleObj name="Формула" r:id="rId8" imgW="97776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125538"/>
                        <a:ext cx="2335213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9"/>
          <p:cNvGraphicFramePr>
            <a:graphicFrameLocks noChangeAspect="1"/>
          </p:cNvGraphicFramePr>
          <p:nvPr/>
        </p:nvGraphicFramePr>
        <p:xfrm>
          <a:off x="2268538" y="620713"/>
          <a:ext cx="12271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1" name="Формула" r:id="rId10" imgW="457200" imgH="241200" progId="Equation.3">
                  <p:embed/>
                </p:oleObj>
              </mc:Choice>
              <mc:Fallback>
                <p:oleObj name="Формула" r:id="rId10" imgW="4572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620713"/>
                        <a:ext cx="1227137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10"/>
          <p:cNvGraphicFramePr>
            <a:graphicFrameLocks noChangeAspect="1"/>
          </p:cNvGraphicFramePr>
          <p:nvPr/>
        </p:nvGraphicFramePr>
        <p:xfrm>
          <a:off x="2268538" y="3213100"/>
          <a:ext cx="115093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2" name="Формула" r:id="rId12" imgW="495000" imgH="241200" progId="Equation.3">
                  <p:embed/>
                </p:oleObj>
              </mc:Choice>
              <mc:Fallback>
                <p:oleObj name="Формула" r:id="rId12" imgW="49500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213100"/>
                        <a:ext cx="1150937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11"/>
          <p:cNvGraphicFramePr>
            <a:graphicFrameLocks noChangeAspect="1"/>
          </p:cNvGraphicFramePr>
          <p:nvPr/>
        </p:nvGraphicFramePr>
        <p:xfrm>
          <a:off x="1692275" y="3933825"/>
          <a:ext cx="187166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3" name="Формула" r:id="rId14" imgW="787320" imgH="393480" progId="Equation.3">
                  <p:embed/>
                </p:oleObj>
              </mc:Choice>
              <mc:Fallback>
                <p:oleObj name="Формула" r:id="rId14" imgW="78732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933825"/>
                        <a:ext cx="187166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8" name="Object 12"/>
          <p:cNvGraphicFramePr>
            <a:graphicFrameLocks noChangeAspect="1"/>
          </p:cNvGraphicFramePr>
          <p:nvPr/>
        </p:nvGraphicFramePr>
        <p:xfrm>
          <a:off x="7164388" y="1916113"/>
          <a:ext cx="1152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4" name="Формула" r:id="rId16" imgW="419040" imgH="203040" progId="Equation.3">
                  <p:embed/>
                </p:oleObj>
              </mc:Choice>
              <mc:Fallback>
                <p:oleObj name="Формула" r:id="rId16" imgW="41904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1916113"/>
                        <a:ext cx="115252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9" name="Object 13"/>
          <p:cNvGraphicFramePr>
            <a:graphicFrameLocks noChangeAspect="1"/>
          </p:cNvGraphicFramePr>
          <p:nvPr/>
        </p:nvGraphicFramePr>
        <p:xfrm>
          <a:off x="5148263" y="1916113"/>
          <a:ext cx="10826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5" name="Формула" r:id="rId18" imgW="393480" imgH="203040" progId="Equation.3">
                  <p:embed/>
                </p:oleObj>
              </mc:Choice>
              <mc:Fallback>
                <p:oleObj name="Формула" r:id="rId18" imgW="39348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1916113"/>
                        <a:ext cx="10826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0" name="Object 14"/>
          <p:cNvGraphicFramePr>
            <a:graphicFrameLocks noChangeAspect="1"/>
          </p:cNvGraphicFramePr>
          <p:nvPr/>
        </p:nvGraphicFramePr>
        <p:xfrm>
          <a:off x="2843213" y="1989138"/>
          <a:ext cx="129698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6" name="Формула" r:id="rId20" imgW="482400" imgH="203040" progId="Equation.3">
                  <p:embed/>
                </p:oleObj>
              </mc:Choice>
              <mc:Fallback>
                <p:oleObj name="Формула" r:id="rId20" imgW="48240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989138"/>
                        <a:ext cx="1296987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1" name="Object 15"/>
          <p:cNvGraphicFramePr>
            <a:graphicFrameLocks noChangeAspect="1"/>
          </p:cNvGraphicFramePr>
          <p:nvPr/>
        </p:nvGraphicFramePr>
        <p:xfrm>
          <a:off x="755650" y="1989138"/>
          <a:ext cx="1079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7" name="Формула" r:id="rId22" imgW="406080" imgH="203040" progId="Equation.3">
                  <p:embed/>
                </p:oleObj>
              </mc:Choice>
              <mc:Fallback>
                <p:oleObj name="Формула" r:id="rId22" imgW="406080" imgH="2030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989138"/>
                        <a:ext cx="10795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2" name="Object 16"/>
          <p:cNvGraphicFramePr>
            <a:graphicFrameLocks noChangeAspect="1"/>
          </p:cNvGraphicFramePr>
          <p:nvPr/>
        </p:nvGraphicFramePr>
        <p:xfrm>
          <a:off x="6875463" y="4724400"/>
          <a:ext cx="5048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8" name="Формула" r:id="rId24" imgW="203040" imgH="393480" progId="Equation.3">
                  <p:embed/>
                </p:oleObj>
              </mc:Choice>
              <mc:Fallback>
                <p:oleObj name="Формула" r:id="rId24" imgW="20304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4724400"/>
                        <a:ext cx="5048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3" name="Object 17"/>
          <p:cNvGraphicFramePr>
            <a:graphicFrameLocks noChangeAspect="1"/>
          </p:cNvGraphicFramePr>
          <p:nvPr/>
        </p:nvGraphicFramePr>
        <p:xfrm>
          <a:off x="5003800" y="4868863"/>
          <a:ext cx="298450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9" name="Формула" r:id="rId26" imgW="139680" imgH="393480" progId="Equation.3">
                  <p:embed/>
                </p:oleObj>
              </mc:Choice>
              <mc:Fallback>
                <p:oleObj name="Формула" r:id="rId26" imgW="13968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868863"/>
                        <a:ext cx="298450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8"/>
          <p:cNvGraphicFramePr>
            <a:graphicFrameLocks noChangeAspect="1"/>
          </p:cNvGraphicFramePr>
          <p:nvPr/>
        </p:nvGraphicFramePr>
        <p:xfrm>
          <a:off x="3059113" y="4868863"/>
          <a:ext cx="381000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0" name="Формула" r:id="rId28" imgW="152280" imgH="393480" progId="Equation.3">
                  <p:embed/>
                </p:oleObj>
              </mc:Choice>
              <mc:Fallback>
                <p:oleObj name="Формула" r:id="rId28" imgW="15228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4868863"/>
                        <a:ext cx="381000" cy="98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9"/>
          <p:cNvGraphicFramePr>
            <a:graphicFrameLocks noChangeAspect="1"/>
          </p:cNvGraphicFramePr>
          <p:nvPr/>
        </p:nvGraphicFramePr>
        <p:xfrm>
          <a:off x="1187450" y="5013325"/>
          <a:ext cx="368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1" name="Формула" r:id="rId30" imgW="152280" imgH="393480" progId="Equation.3">
                  <p:embed/>
                </p:oleObj>
              </mc:Choice>
              <mc:Fallback>
                <p:oleObj name="Формула" r:id="rId30" imgW="15228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013325"/>
                        <a:ext cx="368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Управляющая кнопка: настраиваемая 22">
            <a:hlinkClick r:id="" action="ppaction://hlinkshowjump?jump=nextslide" highlightClick="1"/>
          </p:cNvPr>
          <p:cNvSpPr/>
          <p:nvPr/>
        </p:nvSpPr>
        <p:spPr>
          <a:xfrm>
            <a:off x="543560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625" y="714375"/>
            <a:ext cx="8715375" cy="5411788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6.  Вычислите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 startAt="5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 startAt="5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 1) 0	</a:t>
            </a:r>
            <a:r>
              <a:rPr lang="en-US" dirty="0" smtClean="0"/>
              <a:t>   </a:t>
            </a:r>
            <a:r>
              <a:rPr lang="ru-RU" dirty="0" smtClean="0"/>
              <a:t>2)  		   </a:t>
            </a:r>
            <a:r>
              <a:rPr lang="en-US" dirty="0" smtClean="0"/>
              <a:t>    </a:t>
            </a:r>
            <a:r>
              <a:rPr lang="ru-RU" dirty="0" smtClean="0"/>
              <a:t> 3) 2,55	</a:t>
            </a:r>
            <a:r>
              <a:rPr lang="en-US" dirty="0" smtClean="0"/>
              <a:t>           </a:t>
            </a:r>
            <a:r>
              <a:rPr lang="ru-RU" dirty="0" smtClean="0"/>
              <a:t>4)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7.    Вычислите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</a:t>
            </a:r>
            <a:endParaRPr lang="en-US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1</a:t>
            </a:r>
            <a:r>
              <a:rPr lang="ru-RU" sz="3200" dirty="0" smtClean="0"/>
              <a:t>) 1,55</a:t>
            </a:r>
            <a:r>
              <a:rPr lang="ru-RU" dirty="0" smtClean="0"/>
              <a:t>	</a:t>
            </a:r>
            <a:r>
              <a:rPr lang="en-US" dirty="0" smtClean="0"/>
              <a:t>       </a:t>
            </a:r>
            <a:r>
              <a:rPr lang="ru-RU" dirty="0" smtClean="0"/>
              <a:t>2)        	  </a:t>
            </a:r>
            <a:r>
              <a:rPr lang="en-US" dirty="0" smtClean="0"/>
              <a:t>         </a:t>
            </a:r>
            <a:r>
              <a:rPr lang="ru-RU" dirty="0" smtClean="0"/>
              <a:t>3) 	             4) </a:t>
            </a:r>
            <a:r>
              <a:rPr lang="ru-RU" sz="3200" dirty="0" smtClean="0"/>
              <a:t>1,75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984500" y="428625"/>
          <a:ext cx="5232400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Формула" r:id="rId4" imgW="1180800" imgH="469800" progId="Equation.3">
                  <p:embed/>
                </p:oleObj>
              </mc:Choice>
              <mc:Fallback>
                <p:oleObj name="Формула" r:id="rId4" imgW="118080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428625"/>
                        <a:ext cx="5232400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2928938" y="2286000"/>
          <a:ext cx="50006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Формула" r:id="rId6" imgW="203040" imgH="164880" progId="Equation.3">
                  <p:embed/>
                </p:oleObj>
              </mc:Choice>
              <mc:Fallback>
                <p:oleObj name="Формула" r:id="rId6" imgW="203040" imgH="1648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2286000"/>
                        <a:ext cx="50006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5"/>
          <p:cNvGraphicFramePr>
            <a:graphicFrameLocks noChangeAspect="1"/>
          </p:cNvGraphicFramePr>
          <p:nvPr/>
        </p:nvGraphicFramePr>
        <p:xfrm>
          <a:off x="7429500" y="2286000"/>
          <a:ext cx="10318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Формула" r:id="rId8" imgW="419040" imgH="203040" progId="Equation.3">
                  <p:embed/>
                </p:oleObj>
              </mc:Choice>
              <mc:Fallback>
                <p:oleObj name="Формула" r:id="rId8" imgW="41904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2286000"/>
                        <a:ext cx="10318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6"/>
          <p:cNvGraphicFramePr>
            <a:graphicFrameLocks noChangeAspect="1"/>
          </p:cNvGraphicFramePr>
          <p:nvPr/>
        </p:nvGraphicFramePr>
        <p:xfrm>
          <a:off x="3786188" y="3500438"/>
          <a:ext cx="4500562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Формула" r:id="rId10" imgW="1409400" imgH="469800" progId="Equation.3">
                  <p:embed/>
                </p:oleObj>
              </mc:Choice>
              <mc:Fallback>
                <p:oleObj name="Формула" r:id="rId10" imgW="14094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3500438"/>
                        <a:ext cx="4500562" cy="130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7"/>
          <p:cNvGraphicFramePr>
            <a:graphicFrameLocks noChangeAspect="1"/>
          </p:cNvGraphicFramePr>
          <p:nvPr/>
        </p:nvGraphicFramePr>
        <p:xfrm>
          <a:off x="3357563" y="5429250"/>
          <a:ext cx="11080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Формула" r:id="rId12" imgW="393480" imgH="203040" progId="Equation.3">
                  <p:embed/>
                </p:oleObj>
              </mc:Choice>
              <mc:Fallback>
                <p:oleObj name="Формула" r:id="rId12" imgW="39348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5429250"/>
                        <a:ext cx="11080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8"/>
          <p:cNvGraphicFramePr>
            <a:graphicFrameLocks noChangeAspect="1"/>
          </p:cNvGraphicFramePr>
          <p:nvPr/>
        </p:nvGraphicFramePr>
        <p:xfrm>
          <a:off x="5500688" y="5429250"/>
          <a:ext cx="111283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Формула" r:id="rId14" imgW="419040" imgH="203040" progId="Equation.3">
                  <p:embed/>
                </p:oleObj>
              </mc:Choice>
              <mc:Fallback>
                <p:oleObj name="Формула" r:id="rId14" imgW="4190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5429250"/>
                        <a:ext cx="1112837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5429250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  <p:sp>
        <p:nvSpPr>
          <p:cNvPr id="10" name="Управляющая кнопка: далее 9">
            <a:hlinkClick r:id="rId16" action="ppaction://hlinksldjump" highlightClick="1"/>
          </p:cNvPr>
          <p:cNvSpPr/>
          <p:nvPr/>
        </p:nvSpPr>
        <p:spPr>
          <a:xfrm>
            <a:off x="8101013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736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7362" name="Rectangle 7"/>
          <p:cNvSpPr>
            <a:spLocks noChangeArrowheads="1"/>
          </p:cNvSpPr>
          <p:nvPr/>
        </p:nvSpPr>
        <p:spPr bwMode="auto">
          <a:xfrm>
            <a:off x="684213" y="260350"/>
            <a:ext cx="676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7363" name="Rectangle 9"/>
          <p:cNvSpPr>
            <a:spLocks noChangeArrowheads="1"/>
          </p:cNvSpPr>
          <p:nvPr/>
        </p:nvSpPr>
        <p:spPr bwMode="auto">
          <a:xfrm>
            <a:off x="2286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>. </a:t>
            </a:r>
            <a:endParaRPr lang="ru-RU" altLang="ru-RU"/>
          </a:p>
        </p:txBody>
      </p:sp>
      <p:sp>
        <p:nvSpPr>
          <p:cNvPr id="14" name="Управляющая кнопка: далее 13">
            <a:hlinkClick r:id="" action="ppaction://hlinkshowjump?jump=endshow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36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TextBox 12"/>
          <p:cNvSpPr txBox="1"/>
          <p:nvPr/>
        </p:nvSpPr>
        <p:spPr>
          <a:xfrm>
            <a:off x="250825" y="333375"/>
            <a:ext cx="8893175" cy="5692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85950" lvl="3" indent="-514350">
              <a:buFontTx/>
              <a:buAutoNum type="arabicPeriod" startAt="7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11. Найдите                арифметической прогрессии           , если                               .</a:t>
            </a: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                 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sz="2800" dirty="0">
                <a:latin typeface="+mn-lt"/>
                <a:cs typeface="Arial" charset="0"/>
              </a:rPr>
              <a:t>                  2) 	                  3)                 	4) 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rabicParenR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12. Найдите                арифметической прогрессии           , </a:t>
            </a:r>
          </a:p>
          <a:p>
            <a:pPr marL="514350" indent="-514350">
              <a:buFontTx/>
              <a:buAutoNum type="arabicPeriod" startAt="10"/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 marL="514350" indent="-514350">
              <a:defRPr/>
            </a:pPr>
            <a:r>
              <a:rPr lang="ru-RU" sz="2800" dirty="0">
                <a:latin typeface="+mn-lt"/>
                <a:cs typeface="Arial" charset="0"/>
              </a:rPr>
              <a:t>    если                          .</a:t>
            </a:r>
          </a:p>
          <a:p>
            <a:pPr marL="514350" indent="-514350">
              <a:defRPr/>
            </a:pPr>
            <a:endParaRPr lang="ru-RU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800" dirty="0">
                <a:latin typeface="+mn-lt"/>
                <a:cs typeface="Arial" charset="0"/>
              </a:rPr>
              <a:t>1)        	   2) 		      3)     	        4) </a:t>
            </a:r>
          </a:p>
          <a:p>
            <a:pPr>
              <a:defRPr/>
            </a:pPr>
            <a:endParaRPr lang="ru-RU" sz="2800" dirty="0">
              <a:latin typeface="+mn-lt"/>
              <a:cs typeface="Arial" charset="0"/>
            </a:endParaRP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7956550" y="692150"/>
          <a:ext cx="10080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3" name="Формула" r:id="rId4" imgW="304560" imgH="241200" progId="Equation.3">
                  <p:embed/>
                </p:oleObj>
              </mc:Choice>
              <mc:Fallback>
                <p:oleObj name="Формула" r:id="rId4" imgW="30456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92150"/>
                        <a:ext cx="100806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7977188" y="3284538"/>
          <a:ext cx="9667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4" name="Формула" r:id="rId6" imgW="291960" imgH="241200" progId="Equation.3">
                  <p:embed/>
                </p:oleObj>
              </mc:Choice>
              <mc:Fallback>
                <p:oleObj name="Формула" r:id="rId6" imgW="29196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7188" y="3284538"/>
                        <a:ext cx="96678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1835150" y="1125538"/>
          <a:ext cx="2335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name="Формула" r:id="rId8" imgW="977760" imgH="241200" progId="Equation.3">
                  <p:embed/>
                </p:oleObj>
              </mc:Choice>
              <mc:Fallback>
                <p:oleObj name="Формула" r:id="rId8" imgW="97776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125538"/>
                        <a:ext cx="2335213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2268538" y="620713"/>
          <a:ext cx="12271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6" name="Формула" r:id="rId10" imgW="457200" imgH="241200" progId="Equation.3">
                  <p:embed/>
                </p:oleObj>
              </mc:Choice>
              <mc:Fallback>
                <p:oleObj name="Формула" r:id="rId10" imgW="4572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620713"/>
                        <a:ext cx="1227137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2268538" y="3213100"/>
          <a:ext cx="1150937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7" name="Формула" r:id="rId12" imgW="495000" imgH="241200" progId="Equation.3">
                  <p:embed/>
                </p:oleObj>
              </mc:Choice>
              <mc:Fallback>
                <p:oleObj name="Формула" r:id="rId12" imgW="4950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213100"/>
                        <a:ext cx="1150937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1" name="Object 7"/>
          <p:cNvGraphicFramePr>
            <a:graphicFrameLocks noChangeAspect="1"/>
          </p:cNvGraphicFramePr>
          <p:nvPr/>
        </p:nvGraphicFramePr>
        <p:xfrm>
          <a:off x="1692275" y="3933825"/>
          <a:ext cx="187166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8" name="Формула" r:id="rId14" imgW="787320" imgH="393480" progId="Equation.3">
                  <p:embed/>
                </p:oleObj>
              </mc:Choice>
              <mc:Fallback>
                <p:oleObj name="Формула" r:id="rId14" imgW="78732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933825"/>
                        <a:ext cx="187166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2" name="Object 8"/>
          <p:cNvGraphicFramePr>
            <a:graphicFrameLocks noChangeAspect="1"/>
          </p:cNvGraphicFramePr>
          <p:nvPr/>
        </p:nvGraphicFramePr>
        <p:xfrm>
          <a:off x="7164388" y="1916113"/>
          <a:ext cx="1152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9" name="Формула" r:id="rId16" imgW="419040" imgH="203040" progId="Equation.3">
                  <p:embed/>
                </p:oleObj>
              </mc:Choice>
              <mc:Fallback>
                <p:oleObj name="Формула" r:id="rId16" imgW="4190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1916113"/>
                        <a:ext cx="115252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3" name="Object 9"/>
          <p:cNvGraphicFramePr>
            <a:graphicFrameLocks noChangeAspect="1"/>
          </p:cNvGraphicFramePr>
          <p:nvPr/>
        </p:nvGraphicFramePr>
        <p:xfrm>
          <a:off x="900113" y="1989138"/>
          <a:ext cx="10826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0" name="Формула" r:id="rId18" imgW="393480" imgH="203040" progId="Equation.3">
                  <p:embed/>
                </p:oleObj>
              </mc:Choice>
              <mc:Fallback>
                <p:oleObj name="Формула" r:id="rId18" imgW="39348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89138"/>
                        <a:ext cx="10826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2843213" y="1989138"/>
          <a:ext cx="129698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1" name="Формула" r:id="rId20" imgW="482400" imgH="203040" progId="Equation.3">
                  <p:embed/>
                </p:oleObj>
              </mc:Choice>
              <mc:Fallback>
                <p:oleObj name="Формула" r:id="rId20" imgW="482400" imgH="203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989138"/>
                        <a:ext cx="1296987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11"/>
          <p:cNvGraphicFramePr>
            <a:graphicFrameLocks noChangeAspect="1"/>
          </p:cNvGraphicFramePr>
          <p:nvPr/>
        </p:nvGraphicFramePr>
        <p:xfrm>
          <a:off x="5219700" y="1989138"/>
          <a:ext cx="1079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2" name="Формула" r:id="rId22" imgW="406080" imgH="203040" progId="Equation.3">
                  <p:embed/>
                </p:oleObj>
              </mc:Choice>
              <mc:Fallback>
                <p:oleObj name="Формула" r:id="rId22" imgW="40608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1989138"/>
                        <a:ext cx="10795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6" name="Object 12"/>
          <p:cNvGraphicFramePr>
            <a:graphicFrameLocks noChangeAspect="1"/>
          </p:cNvGraphicFramePr>
          <p:nvPr/>
        </p:nvGraphicFramePr>
        <p:xfrm>
          <a:off x="3132138" y="4941888"/>
          <a:ext cx="4826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3" name="Формула" r:id="rId24" imgW="203040" imgH="393480" progId="Equation.3">
                  <p:embed/>
                </p:oleObj>
              </mc:Choice>
              <mc:Fallback>
                <p:oleObj name="Формула" r:id="rId24" imgW="20304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941888"/>
                        <a:ext cx="48260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5003800" y="4868863"/>
          <a:ext cx="39052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4" name="Формула" r:id="rId26" imgW="139680" imgH="393480" progId="Equation.3">
                  <p:embed/>
                </p:oleObj>
              </mc:Choice>
              <mc:Fallback>
                <p:oleObj name="Формула" r:id="rId26" imgW="1396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868863"/>
                        <a:ext cx="390525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8" name="Object 14"/>
          <p:cNvGraphicFramePr>
            <a:graphicFrameLocks noChangeAspect="1"/>
          </p:cNvGraphicFramePr>
          <p:nvPr/>
        </p:nvGraphicFramePr>
        <p:xfrm>
          <a:off x="7092950" y="4797425"/>
          <a:ext cx="3810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5" name="Формула" r:id="rId28" imgW="152280" imgH="393480" progId="Equation.3">
                  <p:embed/>
                </p:oleObj>
              </mc:Choice>
              <mc:Fallback>
                <p:oleObj name="Формула" r:id="rId28" imgW="15228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4797425"/>
                        <a:ext cx="3810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9" name="Object 15"/>
          <p:cNvGraphicFramePr>
            <a:graphicFrameLocks noChangeAspect="1"/>
          </p:cNvGraphicFramePr>
          <p:nvPr/>
        </p:nvGraphicFramePr>
        <p:xfrm>
          <a:off x="1187450" y="5013325"/>
          <a:ext cx="368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6" name="Формула" r:id="rId30" imgW="152280" imgH="393480" progId="Equation.3">
                  <p:embed/>
                </p:oleObj>
              </mc:Choice>
              <mc:Fallback>
                <p:oleObj name="Формула" r:id="rId30" imgW="15228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013325"/>
                        <a:ext cx="368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Скругленный прямоугольник 22"/>
          <p:cNvSpPr/>
          <p:nvPr/>
        </p:nvSpPr>
        <p:spPr>
          <a:xfrm>
            <a:off x="6300788" y="4868863"/>
            <a:ext cx="1511300" cy="935037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9388" y="1989138"/>
            <a:ext cx="2160587" cy="7143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625" y="714375"/>
            <a:ext cx="8715375" cy="5411788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6.  Вычислите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 startAt="5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 startAt="5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 1) 0	</a:t>
            </a:r>
            <a:r>
              <a:rPr lang="en-US" dirty="0" smtClean="0"/>
              <a:t>   </a:t>
            </a:r>
            <a:r>
              <a:rPr lang="ru-RU" dirty="0" smtClean="0"/>
              <a:t>2)  		   </a:t>
            </a:r>
            <a:r>
              <a:rPr lang="en-US" dirty="0" smtClean="0"/>
              <a:t>    </a:t>
            </a:r>
            <a:r>
              <a:rPr lang="ru-RU" dirty="0" smtClean="0"/>
              <a:t> 3) 2,55	</a:t>
            </a:r>
            <a:r>
              <a:rPr lang="en-US" dirty="0" smtClean="0"/>
              <a:t>           </a:t>
            </a:r>
            <a:r>
              <a:rPr lang="ru-RU" dirty="0" smtClean="0"/>
              <a:t>4)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7.    Вычислите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</a:t>
            </a:r>
            <a:endParaRPr lang="en-US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/>
              <a:t>  1</a:t>
            </a:r>
            <a:r>
              <a:rPr lang="ru-RU" sz="3200" dirty="0" smtClean="0"/>
              <a:t>) 1,55</a:t>
            </a:r>
            <a:r>
              <a:rPr lang="ru-RU" dirty="0" smtClean="0"/>
              <a:t>	</a:t>
            </a:r>
            <a:r>
              <a:rPr lang="en-US" dirty="0" smtClean="0"/>
              <a:t>       </a:t>
            </a:r>
            <a:r>
              <a:rPr lang="ru-RU" dirty="0" smtClean="0"/>
              <a:t>2)        	  </a:t>
            </a:r>
            <a:r>
              <a:rPr lang="en-US" dirty="0" smtClean="0"/>
              <a:t>         </a:t>
            </a:r>
            <a:r>
              <a:rPr lang="ru-RU" dirty="0" smtClean="0"/>
              <a:t>3) 	             4) </a:t>
            </a:r>
            <a:r>
              <a:rPr lang="ru-RU" sz="3200" dirty="0" smtClean="0"/>
              <a:t>1,75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ru-RU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984500" y="428625"/>
          <a:ext cx="5232400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рмула" r:id="rId4" imgW="1180800" imgH="469800" progId="Equation.3">
                  <p:embed/>
                </p:oleObj>
              </mc:Choice>
              <mc:Fallback>
                <p:oleObj name="Формула" r:id="rId4" imgW="118080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428625"/>
                        <a:ext cx="5232400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2928938" y="2286000"/>
          <a:ext cx="50006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Формула" r:id="rId6" imgW="203040" imgH="164880" progId="Equation.3">
                  <p:embed/>
                </p:oleObj>
              </mc:Choice>
              <mc:Fallback>
                <p:oleObj name="Формула" r:id="rId6" imgW="203040" imgH="1648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2286000"/>
                        <a:ext cx="50006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5"/>
          <p:cNvGraphicFramePr>
            <a:graphicFrameLocks noChangeAspect="1"/>
          </p:cNvGraphicFramePr>
          <p:nvPr/>
        </p:nvGraphicFramePr>
        <p:xfrm>
          <a:off x="7429500" y="2286000"/>
          <a:ext cx="10318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Формула" r:id="rId8" imgW="419040" imgH="203040" progId="Equation.3">
                  <p:embed/>
                </p:oleObj>
              </mc:Choice>
              <mc:Fallback>
                <p:oleObj name="Формула" r:id="rId8" imgW="41904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2286000"/>
                        <a:ext cx="10318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6"/>
          <p:cNvGraphicFramePr>
            <a:graphicFrameLocks noChangeAspect="1"/>
          </p:cNvGraphicFramePr>
          <p:nvPr/>
        </p:nvGraphicFramePr>
        <p:xfrm>
          <a:off x="3786188" y="3500438"/>
          <a:ext cx="4500562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Формула" r:id="rId10" imgW="1409400" imgH="469800" progId="Equation.3">
                  <p:embed/>
                </p:oleObj>
              </mc:Choice>
              <mc:Fallback>
                <p:oleObj name="Формула" r:id="rId10" imgW="14094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3500438"/>
                        <a:ext cx="4500562" cy="130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/>
          <p:cNvGraphicFramePr>
            <a:graphicFrameLocks noChangeAspect="1"/>
          </p:cNvGraphicFramePr>
          <p:nvPr/>
        </p:nvGraphicFramePr>
        <p:xfrm>
          <a:off x="3357563" y="5429250"/>
          <a:ext cx="11080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Формула" r:id="rId12" imgW="393480" imgH="203040" progId="Equation.3">
                  <p:embed/>
                </p:oleObj>
              </mc:Choice>
              <mc:Fallback>
                <p:oleObj name="Формула" r:id="rId12" imgW="39348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5429250"/>
                        <a:ext cx="11080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8"/>
          <p:cNvGraphicFramePr>
            <a:graphicFrameLocks noChangeAspect="1"/>
          </p:cNvGraphicFramePr>
          <p:nvPr/>
        </p:nvGraphicFramePr>
        <p:xfrm>
          <a:off x="5500688" y="5429250"/>
          <a:ext cx="111283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Формула" r:id="rId14" imgW="419040" imgH="203040" progId="Equation.3">
                  <p:embed/>
                </p:oleObj>
              </mc:Choice>
              <mc:Fallback>
                <p:oleObj name="Формула" r:id="rId14" imgW="4190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5429250"/>
                        <a:ext cx="1112837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00813" y="1928813"/>
            <a:ext cx="2143125" cy="12858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43438" y="5000625"/>
            <a:ext cx="2143125" cy="1285875"/>
          </a:xfrm>
          <a:prstGeom prst="roundRect">
            <a:avLst/>
          </a:prstGeom>
          <a:solidFill>
            <a:srgbClr val="00B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0"/>
            <a:ext cx="9144000" cy="5643563"/>
          </a:xfrm>
        </p:spPr>
        <p:txBody>
          <a:bodyPr/>
          <a:lstStyle/>
          <a:p>
            <a:pPr marL="650875" indent="-514350" eaLnBrk="1" hangingPunct="1">
              <a:buFont typeface="Wingdings 2" panose="05020102010507070707" pitchFamily="18" charset="2"/>
              <a:buNone/>
              <a:defRPr/>
            </a:pPr>
            <a:r>
              <a:rPr lang="ru-RU" sz="3200" dirty="0" smtClean="0"/>
              <a:t>8.       Укажите формулу, задающую числа, кратные трем (</a:t>
            </a:r>
            <a:r>
              <a:rPr lang="ru-RU" sz="3200" i="1" dirty="0" err="1" smtClean="0"/>
              <a:t>n</a:t>
            </a:r>
            <a:r>
              <a:rPr lang="ru-RU" sz="3200" i="1" dirty="0" smtClean="0"/>
              <a:t>—натуральное число).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200" dirty="0" smtClean="0"/>
              <a:t>      1) </a:t>
            </a:r>
            <a:r>
              <a:rPr lang="en-US" sz="3200" i="1" dirty="0" smtClean="0"/>
              <a:t>a=3+n      2) a= 3</a:t>
            </a:r>
            <a:r>
              <a:rPr lang="ru-RU" sz="3200" i="1" dirty="0" err="1" smtClean="0"/>
              <a:t>n</a:t>
            </a:r>
            <a:r>
              <a:rPr lang="en-US" sz="3200" i="1" dirty="0" smtClean="0"/>
              <a:t>       </a:t>
            </a:r>
            <a:r>
              <a:rPr lang="en-US" sz="3200" dirty="0" smtClean="0"/>
              <a:t>3) </a:t>
            </a:r>
            <a:r>
              <a:rPr lang="en-US" sz="3200" i="1" dirty="0" smtClean="0"/>
              <a:t>a=3/n     4) a=5n</a:t>
            </a:r>
            <a:endParaRPr lang="ru-RU" sz="3200" dirty="0" smtClean="0"/>
          </a:p>
          <a:p>
            <a:pPr eaLnBrk="1" hangingPunct="1">
              <a:defRPr/>
            </a:pPr>
            <a:endParaRPr lang="en-US" sz="3200" i="1" dirty="0" smtClean="0"/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ru-RU" sz="3200" dirty="0" smtClean="0"/>
              <a:t>9.       Укажите формулу, задающую числа, кратные пяти (</a:t>
            </a:r>
            <a:r>
              <a:rPr lang="ru-RU" sz="3200" i="1" dirty="0" err="1" smtClean="0"/>
              <a:t>n</a:t>
            </a:r>
            <a:r>
              <a:rPr lang="ru-RU" sz="3200" i="1" dirty="0" smtClean="0"/>
              <a:t>—натуральное число).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200" dirty="0" smtClean="0"/>
              <a:t>     1) </a:t>
            </a:r>
            <a:r>
              <a:rPr lang="en-US" sz="3200" i="1" dirty="0" smtClean="0"/>
              <a:t>a=7n       2) a=5n       3) a=n+5       4) a=5/n</a:t>
            </a:r>
            <a:endParaRPr lang="ru-RU" sz="3200" i="1" dirty="0" smtClean="0"/>
          </a:p>
          <a:p>
            <a:pPr eaLnBrk="1" hangingPunct="1">
              <a:buFont typeface="Arial" charset="0"/>
              <a:buNone/>
              <a:defRPr/>
            </a:pPr>
            <a:endParaRPr lang="en-US" sz="3200" i="1" dirty="0" smtClean="0"/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ru-RU" sz="3200" dirty="0" smtClean="0"/>
              <a:t>10.   Укажите формулу, задающую числа, кратные семи (</a:t>
            </a:r>
            <a:r>
              <a:rPr lang="ru-RU" sz="3200" i="1" dirty="0" err="1" smtClean="0"/>
              <a:t>n</a:t>
            </a:r>
            <a:r>
              <a:rPr lang="ru-RU" sz="3200" i="1" dirty="0" smtClean="0"/>
              <a:t>—натуральное число).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200" dirty="0" smtClean="0"/>
              <a:t>     1) </a:t>
            </a:r>
            <a:r>
              <a:rPr lang="en-US" sz="3200" i="1" dirty="0" smtClean="0"/>
              <a:t>a= 5n       2) a=7n     3) a=a=</a:t>
            </a:r>
            <a:r>
              <a:rPr lang="ru-RU" sz="3200" i="1" dirty="0" smtClean="0"/>
              <a:t>7</a:t>
            </a:r>
            <a:r>
              <a:rPr lang="en-US" sz="3200" i="1" dirty="0" smtClean="0"/>
              <a:t>/n       4) n+</a:t>
            </a:r>
            <a:r>
              <a:rPr lang="ru-RU" sz="3200" i="1" dirty="0" smtClean="0"/>
              <a:t>7</a:t>
            </a:r>
            <a:endParaRPr lang="en-US" sz="3200" i="1" dirty="0" smtClean="0"/>
          </a:p>
          <a:p>
            <a:pPr eaLnBrk="1" hangingPunct="1">
              <a:buFont typeface="Arial" charset="0"/>
              <a:buNone/>
              <a:defRPr/>
            </a:pPr>
            <a:endParaRPr lang="en-US" sz="3200" i="1" dirty="0" smtClean="0"/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en-US" i="1" dirty="0" smtClean="0"/>
          </a:p>
          <a:p>
            <a:pPr eaLnBrk="1" hangingPunct="1">
              <a:buFont typeface="Arial" charset="0"/>
              <a:buNone/>
              <a:defRPr/>
            </a:pPr>
            <a:endParaRPr lang="ru-RU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ru-RU" i="1" dirty="0" smtClean="0"/>
              <a:t> </a:t>
            </a:r>
            <a:endParaRPr lang="en-US" i="1" dirty="0" smtClean="0"/>
          </a:p>
        </p:txBody>
      </p:sp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8143875" y="6357938"/>
            <a:ext cx="857250" cy="5000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Управляющая кнопка: настраиваемая 10">
            <a:hlinkClick r:id="" action="ppaction://hlinkshowjump?jump=nextslide" highlightClick="1"/>
          </p:cNvPr>
          <p:cNvSpPr/>
          <p:nvPr/>
        </p:nvSpPr>
        <p:spPr>
          <a:xfrm>
            <a:off x="5286375" y="6429375"/>
            <a:ext cx="2071688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проверить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4119</TotalTime>
  <Words>1884</Words>
  <Application>Microsoft Office PowerPoint</Application>
  <PresentationFormat>Экран (4:3)</PresentationFormat>
  <Paragraphs>674</Paragraphs>
  <Slides>70</Slides>
  <Notes>70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70</vt:i4>
      </vt:variant>
    </vt:vector>
  </HeadingPairs>
  <TitlesOfParts>
    <vt:vector size="8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Формула</vt:lpstr>
      <vt:lpstr>Visio.Drawing.11</vt:lpstr>
      <vt:lpstr>ИТОГОВОЕ ПОВТОРЕНИЕ  курса алгебры  за 7 класс (3 урока)</vt:lpstr>
      <vt:lpstr>Раздел  I  Числовые выражения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 II   Функции и графики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 I I I   Прогрессии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ПОВТОРЕНИЕ  курса алгебры 7 – 9 классов в форме ЕГЭ</dc:title>
  <dc:creator>ЛА</dc:creator>
  <cp:lastModifiedBy>Пользователь</cp:lastModifiedBy>
  <cp:revision>132</cp:revision>
  <dcterms:created xsi:type="dcterms:W3CDTF">2010-11-13T21:19:49Z</dcterms:created>
  <dcterms:modified xsi:type="dcterms:W3CDTF">2020-05-17T14:56:16Z</dcterms:modified>
</cp:coreProperties>
</file>