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1" r:id="rId8"/>
    <p:sldId id="262" r:id="rId9"/>
    <p:sldId id="265" r:id="rId10"/>
    <p:sldId id="267" r:id="rId11"/>
    <p:sldId id="268" r:id="rId12"/>
    <p:sldId id="269" r:id="rId13"/>
    <p:sldId id="266" r:id="rId14"/>
    <p:sldId id="260" r:id="rId15"/>
    <p:sldId id="270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EBA39-0C67-4814-9F40-CF7FC2432E40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D66D7-FD1A-4E83-A858-3CCD73A8EE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0D433-352B-4C9F-BAB8-BE0F4C59597A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BD19E-2E57-4745-B584-67A625F590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FB0A97-C77D-4920-BE9D-2E7C254BAF03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2C8DD-87AC-4291-B87E-79846B9898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36A08-9DB7-44DE-A329-99AC9586929E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FA479-40F2-4623-B3C0-8648CD01C9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8B752-12AA-4B84-94E7-0588E1A3364B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275BE-D509-45DC-81A4-CB0BB5CC60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5D481-CA04-444C-9175-A79BDF1B7252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E4D9B-4CD3-4432-93AB-07A6EE5747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B8438-36A8-4BF3-B6C6-A418D506E4CD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4435E-BCF6-49DD-9141-2E3368F9A8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6A085-C64D-4856-BD4F-A460481FCA97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6E87F-B678-4602-A7D5-60FE877746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AE9C0-A502-4B70-9C93-32706F3ECE27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B049A-1455-4687-AD87-D6C5DA85BC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025D6-A044-4399-9933-C42C3F836B1B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374497-F333-4C0B-82F2-76FE619166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6E24A-76D3-4802-8A02-FF14504ACE88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95261-A8FD-4F0A-9141-34E8332536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FE36B22-8947-44FB-9532-891BB6F8408B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1E5187-86A9-40E6-AE5D-83ED35A344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7" r:id="rId1"/>
    <p:sldLayoutId id="2147483706" r:id="rId2"/>
    <p:sldLayoutId id="2147483708" r:id="rId3"/>
    <p:sldLayoutId id="2147483705" r:id="rId4"/>
    <p:sldLayoutId id="2147483704" r:id="rId5"/>
    <p:sldLayoutId id="2147483703" r:id="rId6"/>
    <p:sldLayoutId id="2147483702" r:id="rId7"/>
    <p:sldLayoutId id="2147483701" r:id="rId8"/>
    <p:sldLayoutId id="2147483700" r:id="rId9"/>
    <p:sldLayoutId id="2147483699" r:id="rId10"/>
    <p:sldLayoutId id="214748369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fontAlgn="base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285728"/>
            <a:ext cx="7772400" cy="14700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    Чехов-драматург</a:t>
            </a:r>
            <a:endParaRPr lang="ru-RU" dirty="0"/>
          </a:p>
        </p:txBody>
      </p:sp>
      <p:pic>
        <p:nvPicPr>
          <p:cNvPr id="13314" name="Picture 2" descr="C:\Users\Администратор\Pictures\chekhov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0" y="1857375"/>
            <a:ext cx="3143250" cy="408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endParaRPr lang="ru-RU" sz="370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69676D"/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614863" cy="4708525"/>
          </a:xfrm>
        </p:spPr>
        <p:txBody>
          <a:bodyPr>
            <a:normAutofit lnSpcReduction="10000"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 smtClean="0"/>
              <a:t>    В пьесе поставлены три темы. Основная из 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 smtClean="0"/>
              <a:t>     них –гибель дворянского гнезда. Характеры и настроения уходящего с исторической сцены дворянства воплощены в пьесе в образах Раневской, </a:t>
            </a:r>
            <a:r>
              <a:rPr lang="ru-RU" dirty="0" err="1" smtClean="0"/>
              <a:t>Гаева</a:t>
            </a:r>
            <a:r>
              <a:rPr lang="ru-RU" dirty="0" smtClean="0"/>
              <a:t> и </a:t>
            </a:r>
            <a:r>
              <a:rPr lang="ru-RU" dirty="0" err="1" smtClean="0"/>
              <a:t>Симеонова</a:t>
            </a:r>
            <a:r>
              <a:rPr lang="ru-RU" dirty="0" smtClean="0"/>
              <a:t>- Пищика.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 smtClean="0"/>
              <a:t>     </a:t>
            </a:r>
            <a:endParaRPr lang="ru-RU" dirty="0"/>
          </a:p>
        </p:txBody>
      </p:sp>
      <p:pic>
        <p:nvPicPr>
          <p:cNvPr id="22531" name="Picture 2" descr="C:\Users\Администратор\Pictures\17286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75" y="1500188"/>
            <a:ext cx="3286125" cy="494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554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5329238" cy="47085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      На смену Раневским и Гаевым  явилась новая общественная сила – буржуазия, воплощенная в пьесе в образе предприимчивого купца промышленника Лопахина. Победа Лопахина над Гаевым и Раневской - вторая тема пьесы. </a:t>
            </a:r>
          </a:p>
        </p:txBody>
      </p:sp>
      <p:pic>
        <p:nvPicPr>
          <p:cNvPr id="23555" name="Picture 3" descr="C:\Users\Администратор\Pictures\00056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1975" y="1571625"/>
            <a:ext cx="3502025" cy="464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 flipV="1">
            <a:off x="457200" y="188913"/>
            <a:ext cx="8229600" cy="857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endParaRPr lang="ru-RU" sz="370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69676D"/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1600200"/>
            <a:ext cx="8186737" cy="1828800"/>
          </a:xfrm>
        </p:spPr>
        <p:txBody>
          <a:bodyPr>
            <a:normAutofit fontScale="77500" lnSpcReduction="20000"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 smtClean="0"/>
              <a:t>     Но торжество Лопахиных могло быть только временным. На арене общественной жизни появилась еще одна социальная сила, вступившая в борьбу с буржуазией. Чехов знал что это будет борьба во имя счастливого будущего народа. В образах Трофимова и Ани представлена Россия будущего. Это третья тема пьесы.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24579" name="Picture 2" descr="C:\Users\Администратор\Pictures\al_book_4320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25" y="3357563"/>
            <a:ext cx="6215063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58175" cy="47085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    Чехов рисует и полный  экономический крах дворянства, и его идейную и моральную опустошенность, и неспособность к жизни в новых условиях.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Особенности чеховской драматургии.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Всеобщая атмосфера неблагополучия.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Всеобщее одиночество.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Психологическая глухота.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Отсутствие прямого носителя зла.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Отсутствие деления на положительных и отрицательных героев.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/>
              <a:t> </a:t>
            </a:r>
            <a:r>
              <a:rPr lang="ru-RU" dirty="0" smtClean="0"/>
              <a:t>Приглушенный конфликт.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Характер героя раскрывается не в борьбе за достижение цели, а в переживаниях противоречивости бытия.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Изменение духовного мира персонажа ведет к изменению сюжета.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Герой живет одновременно в двух аспектах(внешняя и внутренняя жизнь).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Диалоги, монологи строятся на недомолвках и иносказаниях.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Подтекст.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ru-RU" dirty="0" smtClean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ru-RU" dirty="0" smtClean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 flipV="1">
            <a:off x="457200" y="188913"/>
            <a:ext cx="8229600" cy="857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endParaRPr lang="ru-RU" sz="370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69676D"/>
                </a:outerShdw>
              </a:effectLst>
            </a:endParaRPr>
          </a:p>
        </p:txBody>
      </p:sp>
      <p:sp>
        <p:nvSpPr>
          <p:cNvPr id="2765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    Чеховские пьесы погружают нас в самую обычную жизнь. И в этой привычной повседневности писатель открывает сложные, часто трагические противоречия человеческих судеб.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     «В плеяде великих европейских драматургов,- писал Бернард Шоу,- Чехов сияет как звезда первой величины даже рядом с Толстым и Тургеневым».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Содержимое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6897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    Рассказ можно считать основным литературным жанром Чехова. Именно в многочисленных маленьких рассказах удалось бытописателю «эпохи безвременья» отразить и сложную пестроту жизни эпохи с ее гнетом пошлости и обывательщины, и типичные настроения интеллигенции своего времени.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    Однако рассказ как жанр имел особенности, которые иногда ограничивали творческие замыслы и возможности писателя. Нужен был жанр, который раскрывал бы возможность широких обобщений</a:t>
            </a:r>
            <a:r>
              <a:rPr lang="ru-RU" b="1" smtClean="0"/>
              <a:t>. Этим жанром явилась  для Чехова драма.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63"/>
            <a:ext cx="5757863" cy="5929312"/>
          </a:xfrm>
        </p:spPr>
        <p:txBody>
          <a:bodyPr>
            <a:normAutofit fontScale="85000" lnSpcReduction="10000"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 smtClean="0"/>
              <a:t>    Первой пьесой Чехова , поставленной на сцене, была драма «Иванов»(1887). Тема ее- трагический надлом интеллигента 80-х годов, строившего широкие жизненные планы и в бессилии склонившегося перед препятствиями, которые ставил перед ним реакционный строй жизни. Иванов – это человек, который «надорвался», который из увлекающегося, деятельного работника превратился в больного, внутренне надломленного неудачника. В этой пьесе Чехов как бы сконцентрировал все, что писалось в его дни о разочарованной, тоскующей интеллигенции.</a:t>
            </a:r>
            <a:endParaRPr lang="ru-RU" dirty="0"/>
          </a:p>
        </p:txBody>
      </p:sp>
      <p:pic>
        <p:nvPicPr>
          <p:cNvPr id="15362" name="Picture 2" descr="C:\Users\Администратор\Pictures\PI2-151-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9525" y="506413"/>
            <a:ext cx="2571750" cy="561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Содержимое 2"/>
          <p:cNvSpPr>
            <a:spLocks noGrp="1"/>
          </p:cNvSpPr>
          <p:nvPr>
            <p:ph idx="1"/>
          </p:nvPr>
        </p:nvSpPr>
        <p:spPr>
          <a:xfrm>
            <a:off x="457200" y="500063"/>
            <a:ext cx="8229600" cy="56261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     Далее параллельно с работой над рассказом, Чехов создает еще целый ряд драм: «Леший»(1889), «Чайка»(1896), «Дядя Ваня»(1897), «Три сестры»(1901), «Вишневый сад»(1903).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     Основной темой этих пьес является судьба провинциальной интеллигенции, лишенной серьезных жизненных задач и перспектив.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«Чайка»(1896)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88"/>
            <a:ext cx="5572125" cy="5072062"/>
          </a:xfrm>
        </p:spPr>
        <p:txBody>
          <a:bodyPr>
            <a:normAutofit fontScale="85000" lnSpcReduction="20000"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/>
              <a:t>В 1895–1896 годах была написана пьеса «Чайка</a:t>
            </a:r>
            <a:r>
              <a:rPr lang="ru-RU" dirty="0" smtClean="0"/>
              <a:t>». Однако </a:t>
            </a:r>
            <a:r>
              <a:rPr lang="ru-RU" dirty="0"/>
              <a:t>эта премьера не имела успеха.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/>
              <a:t>Провал «Чайки» был для Чехова тяжелейшим ударом – была осмеяна и освистана пьеса, утверждавшая отказ от рутины, штампа, прокладывающая новые пути в искусстве.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Однако ближайшее будущее показало, что это был провал не «Чайки», а старых, рутинных, отживших свой век театральных традиций, против которых решительно выступал Чехов в своей пьесе.</a:t>
            </a:r>
            <a:endParaRPr lang="ru-RU" dirty="0"/>
          </a:p>
        </p:txBody>
      </p:sp>
      <p:pic>
        <p:nvPicPr>
          <p:cNvPr id="17411" name="Picture 2" descr="C:\Users\Администратор\Pictures\3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86425" y="1357313"/>
            <a:ext cx="3457575" cy="507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57200" y="571500"/>
            <a:ext cx="8229600" cy="5554663"/>
          </a:xfrm>
        </p:spPr>
        <p:txBody>
          <a:bodyPr>
            <a:normAutofit fontScale="92500" lnSpcReduction="10000"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 smtClean="0"/>
              <a:t>    Хотя </a:t>
            </a:r>
            <a:r>
              <a:rPr lang="ru-RU" dirty="0"/>
              <a:t>пьеса эта названа </a:t>
            </a:r>
            <a:r>
              <a:rPr lang="ru-RU" dirty="0" smtClean="0"/>
              <a:t>«комедией», </a:t>
            </a:r>
            <a:r>
              <a:rPr lang="ru-RU" dirty="0"/>
              <a:t>в ней мало веселого. Вся она проникнута томлением духа, тревогами взаимного непонимания, неразделенного чувства, </a:t>
            </a:r>
            <a:r>
              <a:rPr lang="ru-RU" dirty="0" smtClean="0"/>
              <a:t>всеобщей неудовлетворенностью.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 smtClean="0"/>
              <a:t>     Это </a:t>
            </a:r>
            <a:r>
              <a:rPr lang="ru-RU" dirty="0"/>
              <a:t>пьеса </a:t>
            </a:r>
            <a:r>
              <a:rPr lang="ru-RU" dirty="0" smtClean="0"/>
              <a:t>о </a:t>
            </a:r>
            <a:r>
              <a:rPr lang="ru-RU" dirty="0"/>
              <a:t>людях искусства, о муках творчества, о беспокойных, мятущихся молодых художниках и о самодовольно-сытом старшем поколении, охраняющем завоеванные позиции. Это пьеса </a:t>
            </a:r>
            <a:r>
              <a:rPr lang="ru-RU" dirty="0" smtClean="0"/>
              <a:t>и о </a:t>
            </a:r>
            <a:r>
              <a:rPr lang="ru-RU" dirty="0"/>
              <a:t>неразделенном чувстве, о взаимном непонимании людей, жестокой неустроенности личных судеб. Наконец, это пьеса и о мучительных поисках истинного смысла жизни, "общей идеи", цели существования, "определенного мировоззрения", без которого жизнь — "сплошная маета, ужас". 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«Три сестры»(1901)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88"/>
            <a:ext cx="5114925" cy="5357812"/>
          </a:xfrm>
        </p:spPr>
        <p:txBody>
          <a:bodyPr>
            <a:normAutofit fontScale="92500" lnSpcReduction="20000"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 smtClean="0"/>
              <a:t>    В «Трех сестрах» на сцене дочери генерала </a:t>
            </a:r>
            <a:r>
              <a:rPr lang="ru-RU" dirty="0" err="1" smtClean="0"/>
              <a:t>Прозорова</a:t>
            </a:r>
            <a:r>
              <a:rPr lang="ru-RU" dirty="0" smtClean="0"/>
              <a:t>- Ольга, Маша, Ирина, его сын Андрей, друзья и знакомые семьи- офицеры </a:t>
            </a:r>
            <a:r>
              <a:rPr lang="ru-RU" dirty="0" err="1" smtClean="0"/>
              <a:t>Вершинин</a:t>
            </a:r>
            <a:r>
              <a:rPr lang="ru-RU" dirty="0" smtClean="0"/>
              <a:t>, </a:t>
            </a:r>
            <a:r>
              <a:rPr lang="ru-RU" dirty="0" err="1" smtClean="0"/>
              <a:t>Тузенбах</a:t>
            </a:r>
            <a:r>
              <a:rPr lang="ru-RU" dirty="0" smtClean="0"/>
              <a:t>, Соленый, военный врач </a:t>
            </a:r>
            <a:r>
              <a:rPr lang="ru-RU" dirty="0" err="1" smtClean="0"/>
              <a:t>Чебутыкин</a:t>
            </a:r>
            <a:r>
              <a:rPr lang="ru-RU" dirty="0" smtClean="0"/>
              <a:t>. Они встречаются, разговаривают, отмечают семейные праздники, радуются, горюют, влюбляются, расстаются… Все так обычно. Разве только пожар и дуэль нарушают обыденный ход жизни. И город, где все это происходит, самый обычный.</a:t>
            </a:r>
            <a:endParaRPr lang="ru-RU" dirty="0"/>
          </a:p>
        </p:txBody>
      </p:sp>
      <p:pic>
        <p:nvPicPr>
          <p:cNvPr id="19459" name="Picture 2" descr="C:\Users\Администратор\Pictures\3Sestr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45113" y="1476375"/>
            <a:ext cx="3798887" cy="538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Содержимое 2"/>
          <p:cNvSpPr>
            <a:spLocks noGrp="1"/>
          </p:cNvSpPr>
          <p:nvPr>
            <p:ph idx="1"/>
          </p:nvPr>
        </p:nvSpPr>
        <p:spPr>
          <a:xfrm>
            <a:off x="457200" y="500063"/>
            <a:ext cx="8229600" cy="56261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    Но безотрадна судьба сестер и брата. Символом осмысленной, полнокровной жизни представляется им Москва, где они провели детство. Это не столько конкретный город, сколько символ недосягаемого счастья.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    Найдет ли хоть одна из трех сестер счастье? Пьеса не дает ответа ни на один вопрос. Но в конце ее звучит и грусть, и вера в лучшее, несмотря, на все разочарования.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  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«Вишневый сад»(1903)</a:t>
            </a:r>
            <a:endParaRPr lang="ru-RU" dirty="0"/>
          </a:p>
        </p:txBody>
      </p:sp>
      <p:sp>
        <p:nvSpPr>
          <p:cNvPr id="21506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5614988" cy="4900613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3100" smtClean="0"/>
              <a:t>    Комедия «Вишневый сад» была создана в канун революции 1905г. Поставленная в 1904г. на сцене Московского Художественного театра, она сразу покорила зрителей.</a:t>
            </a:r>
          </a:p>
        </p:txBody>
      </p:sp>
      <p:pic>
        <p:nvPicPr>
          <p:cNvPr id="21507" name="Picture 2" descr="C:\Users\Администратор\Pictures\img_28063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26163" y="1428750"/>
            <a:ext cx="3017837" cy="481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164</TotalTime>
  <Words>662</Words>
  <Application>Microsoft Office PowerPoint</Application>
  <PresentationFormat>Экран (4:3)</PresentationFormat>
  <Paragraphs>34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Times New Roman</vt:lpstr>
      <vt:lpstr>Arial</vt:lpstr>
      <vt:lpstr>Wingdings 2</vt:lpstr>
      <vt:lpstr>Wingdings</vt:lpstr>
      <vt:lpstr>Wingdings 3</vt:lpstr>
      <vt:lpstr>Calibri</vt:lpstr>
      <vt:lpstr>Апекс</vt:lpstr>
      <vt:lpstr>Апекс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Чехов-драматург</dc:title>
  <dc:creator>BEST</dc:creator>
  <cp:lastModifiedBy>User</cp:lastModifiedBy>
  <cp:revision>17</cp:revision>
  <dcterms:created xsi:type="dcterms:W3CDTF">2012-12-24T15:14:21Z</dcterms:created>
  <dcterms:modified xsi:type="dcterms:W3CDTF">2020-05-10T21:36:35Z</dcterms:modified>
</cp:coreProperties>
</file>