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861048"/>
            <a:ext cx="6400800" cy="19442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1556792"/>
            <a:ext cx="9036496" cy="1419163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r>
              <a:rPr lang="ru-RU" sz="4800" b="1" dirty="0" smtClean="0">
                <a:solidFill>
                  <a:schemeClr val="tx1"/>
                </a:solidFill>
              </a:rPr>
              <a:t> О том </a:t>
            </a:r>
            <a:r>
              <a:rPr lang="ru-RU" sz="4800" b="1" dirty="0">
                <a:solidFill>
                  <a:schemeClr val="tx1"/>
                </a:solidFill>
              </a:rPr>
              <a:t>месте</a:t>
            </a:r>
            <a:r>
              <a:rPr lang="ru-RU" sz="4800" b="1" dirty="0" smtClean="0">
                <a:solidFill>
                  <a:schemeClr val="tx1"/>
                </a:solidFill>
              </a:rPr>
              <a:t> где деньги «растут» </a:t>
            </a:r>
            <a:br>
              <a:rPr lang="ru-RU" sz="4800" b="1" dirty="0" smtClean="0">
                <a:solidFill>
                  <a:schemeClr val="tx1"/>
                </a:solidFill>
              </a:rPr>
            </a:br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086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Какой это бюджет?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b="1" dirty="0" smtClean="0"/>
              <a:t>доходы = расходам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2"/>
                </a:solidFill>
              </a:rPr>
              <a:t>Сбалансированный</a:t>
            </a:r>
          </a:p>
          <a:p>
            <a:pPr marL="0" indent="0">
              <a:buNone/>
            </a:pPr>
            <a:r>
              <a:rPr lang="ru-RU" sz="2800" b="1" dirty="0" smtClean="0"/>
              <a:t>Доходы </a:t>
            </a:r>
            <a:r>
              <a:rPr lang="en-US" sz="2800" b="1" dirty="0" smtClean="0"/>
              <a:t>&gt;</a:t>
            </a:r>
            <a:r>
              <a:rPr lang="ru-RU" sz="2800" b="1" dirty="0" smtClean="0"/>
              <a:t> расходов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2"/>
                </a:solidFill>
              </a:rPr>
              <a:t>избыточный</a:t>
            </a:r>
          </a:p>
          <a:p>
            <a:pPr marL="0" indent="0">
              <a:buNone/>
            </a:pPr>
            <a:r>
              <a:rPr lang="ru-RU" sz="3200" b="1" dirty="0" smtClean="0"/>
              <a:t>Доходы</a:t>
            </a:r>
            <a:r>
              <a:rPr lang="en-US" sz="3200" b="1" dirty="0" smtClean="0"/>
              <a:t>&lt; </a:t>
            </a:r>
            <a:r>
              <a:rPr lang="ru-RU" sz="3200" b="1" dirty="0" smtClean="0"/>
              <a:t>расходов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2"/>
                </a:solidFill>
              </a:rPr>
              <a:t>дефицитный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212976"/>
            <a:ext cx="2603500" cy="289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197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 каком бюджете возможны накопления?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solidFill>
                  <a:schemeClr val="accent1"/>
                </a:solidFill>
              </a:rPr>
              <a:t>При избыточном</a:t>
            </a:r>
            <a:endParaRPr lang="ru-RU" sz="4000" dirty="0">
              <a:solidFill>
                <a:schemeClr val="accent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276872"/>
            <a:ext cx="4202955" cy="3461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072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ru-RU" sz="54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Где лучше хранить деньги...</a:t>
            </a:r>
            <a:br>
              <a:rPr lang="ru-RU" sz="54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</a:b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40768"/>
            <a:ext cx="3657917" cy="2822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400012"/>
            <a:ext cx="3760787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490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5400" dirty="0" smtClean="0">
                <a:solidFill>
                  <a:schemeClr val="tx1"/>
                </a:solidFill>
              </a:rPr>
              <a:t>Услуги банка</a:t>
            </a:r>
            <a:endParaRPr lang="ru-RU" sz="54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u="sng" dirty="0" smtClean="0">
                <a:solidFill>
                  <a:schemeClr val="accent2"/>
                </a:solidFill>
              </a:rPr>
              <a:t>1. Открытие вкладов ( депозитов)</a:t>
            </a:r>
          </a:p>
          <a:p>
            <a:pPr marL="0" indent="0">
              <a:buNone/>
            </a:pPr>
            <a:r>
              <a:rPr lang="ru-RU" dirty="0" smtClean="0"/>
              <a:t>Вклад- деньги, положенные в банк.</a:t>
            </a:r>
          </a:p>
          <a:p>
            <a:pPr marL="0" indent="0">
              <a:buNone/>
            </a:pPr>
            <a:r>
              <a:rPr lang="ru-RU" dirty="0" smtClean="0"/>
              <a:t>Вкладчик- получает от банка процент.</a:t>
            </a:r>
          </a:p>
          <a:p>
            <a:pPr marL="0" indent="0">
              <a:buNone/>
            </a:pPr>
            <a:r>
              <a:rPr lang="ru-RU" dirty="0" smtClean="0"/>
              <a:t>Положил 3000 рублей – получил 3500рублей 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077072"/>
            <a:ext cx="3538982" cy="2657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190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Почему деньги лучше хранить в банке?</a:t>
            </a:r>
            <a:endParaRPr lang="ru-RU" b="1" dirty="0">
              <a:solidFill>
                <a:schemeClr val="accent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1. </a:t>
            </a:r>
            <a:r>
              <a:rPr lang="ru-RU" dirty="0">
                <a:solidFill>
                  <a:srgbClr val="222222"/>
                </a:solidFill>
                <a:latin typeface="Verdana"/>
              </a:rPr>
              <a:t>Деньги уже не лежат просто, как груз, они уже приносят некую прибыль в виде начисляемых на них процентов</a:t>
            </a:r>
            <a:r>
              <a:rPr lang="ru-RU" dirty="0" smtClean="0">
                <a:solidFill>
                  <a:srgbClr val="222222"/>
                </a:solidFill>
                <a:latin typeface="Verdana"/>
              </a:rPr>
              <a:t>.</a:t>
            </a:r>
          </a:p>
          <a:p>
            <a:r>
              <a:rPr lang="ru-RU" dirty="0">
                <a:solidFill>
                  <a:srgbClr val="222222"/>
                </a:solidFill>
                <a:latin typeface="Verdana"/>
              </a:rPr>
              <a:t> </a:t>
            </a:r>
            <a:r>
              <a:rPr lang="ru-RU" dirty="0" smtClean="0">
                <a:solidFill>
                  <a:srgbClr val="222222"/>
                </a:solidFill>
                <a:latin typeface="Verdana"/>
              </a:rPr>
              <a:t>2.Банк </a:t>
            </a:r>
            <a:r>
              <a:rPr lang="ru-RU" dirty="0">
                <a:solidFill>
                  <a:srgbClr val="222222"/>
                </a:solidFill>
                <a:latin typeface="Verdana"/>
              </a:rPr>
              <a:t>является гарантом сохранности ваших денег, т.е. вы застрахованы от кражи этих денег, от грабежа, от их </a:t>
            </a:r>
            <a:r>
              <a:rPr lang="ru-RU" dirty="0" smtClean="0">
                <a:solidFill>
                  <a:srgbClr val="222222"/>
                </a:solidFill>
                <a:latin typeface="Verdana"/>
              </a:rPr>
              <a:t>утери.</a:t>
            </a:r>
          </a:p>
          <a:p>
            <a:r>
              <a:rPr lang="ru-RU" dirty="0" smtClean="0">
                <a:solidFill>
                  <a:srgbClr val="222222"/>
                </a:solidFill>
                <a:latin typeface="Verdana"/>
              </a:rPr>
              <a:t>3.Ваши </a:t>
            </a:r>
            <a:r>
              <a:rPr lang="ru-RU" dirty="0">
                <a:solidFill>
                  <a:srgbClr val="222222"/>
                </a:solidFill>
                <a:latin typeface="Verdana"/>
              </a:rPr>
              <a:t>деньги начнут работать в экономике, они помогут кому-то получить прибыль, обеспечить создание нового производства, создание новых рабочих мест, что благоприятно скажется на всеобщей экономической ситуации в </a:t>
            </a:r>
            <a:r>
              <a:rPr lang="ru-RU" dirty="0" smtClean="0">
                <a:solidFill>
                  <a:srgbClr val="222222"/>
                </a:solidFill>
                <a:latin typeface="Verdana"/>
              </a:rPr>
              <a:t>стране.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414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ru-RU" sz="3200" u="sng" dirty="0" smtClean="0">
                <a:solidFill>
                  <a:schemeClr val="accent2"/>
                </a:solidFill>
              </a:rPr>
              <a:t>Выдача кредитов.</a:t>
            </a:r>
            <a:r>
              <a:rPr lang="ru-RU" sz="3200" dirty="0" smtClean="0"/>
              <a:t> </a:t>
            </a:r>
          </a:p>
          <a:p>
            <a:pPr marL="0" indent="0">
              <a:buNone/>
            </a:pPr>
            <a:r>
              <a:rPr lang="ru-RU" sz="3200" dirty="0" smtClean="0"/>
              <a:t>Заем-это деньги, взятые в долг</a:t>
            </a:r>
          </a:p>
          <a:p>
            <a:pPr marL="0" indent="0">
              <a:buNone/>
            </a:pPr>
            <a:r>
              <a:rPr lang="ru-RU" sz="3200" dirty="0" smtClean="0"/>
              <a:t>Заемщик- тот, кто взял деньги в долг.</a:t>
            </a:r>
          </a:p>
          <a:p>
            <a:pPr marL="0" indent="0">
              <a:buNone/>
            </a:pPr>
            <a:r>
              <a:rPr lang="ru-RU" sz="3200" dirty="0" smtClean="0"/>
              <a:t>Он обязан заплатить</a:t>
            </a:r>
          </a:p>
          <a:p>
            <a:pPr marL="0" indent="0">
              <a:buNone/>
            </a:pPr>
            <a:r>
              <a:rPr lang="ru-RU" sz="3200" dirty="0" smtClean="0"/>
              <a:t>Процент.</a:t>
            </a:r>
            <a:endParaRPr lang="ru-RU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045" y="3789040"/>
            <a:ext cx="3729203" cy="2796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1725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u="sng" dirty="0" smtClean="0">
                <a:solidFill>
                  <a:schemeClr val="accent1"/>
                </a:solidFill>
              </a:rPr>
              <a:t>3. Хранение денег, ценностей</a:t>
            </a:r>
            <a:endParaRPr lang="ru-RU" u="sng" dirty="0">
              <a:solidFill>
                <a:schemeClr val="accent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166" y="2276872"/>
            <a:ext cx="4696916" cy="352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411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1"/>
                </a:solidFill>
              </a:rPr>
              <a:t>Как выбрать банк?</a:t>
            </a:r>
            <a:endParaRPr lang="ru-RU" b="1" dirty="0">
              <a:solidFill>
                <a:schemeClr val="accent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chemeClr val="accent1"/>
                </a:solidFill>
              </a:rPr>
              <a:t>Для вклада</a:t>
            </a:r>
          </a:p>
          <a:p>
            <a:r>
              <a:rPr lang="ru-RU" dirty="0" smtClean="0"/>
              <a:t>Где больше проценты </a:t>
            </a:r>
          </a:p>
          <a:p>
            <a:r>
              <a:rPr lang="ru-RU" dirty="0" smtClean="0"/>
              <a:t>Надежный ( чем больше, тем надежнее)</a:t>
            </a:r>
          </a:p>
          <a:p>
            <a:r>
              <a:rPr lang="ru-RU" sz="3600" dirty="0" smtClean="0">
                <a:solidFill>
                  <a:schemeClr val="accent1"/>
                </a:solidFill>
              </a:rPr>
              <a:t>Для кредита</a:t>
            </a:r>
          </a:p>
          <a:p>
            <a:r>
              <a:rPr lang="ru-RU" sz="2800" dirty="0" smtClean="0"/>
              <a:t>Где меньше проценты</a:t>
            </a:r>
          </a:p>
          <a:p>
            <a:endParaRPr lang="ru-RU" sz="2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035928"/>
            <a:ext cx="3995936" cy="26590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433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60</TotalTime>
  <Words>140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Calibri</vt:lpstr>
      <vt:lpstr>Cambria</vt:lpstr>
      <vt:lpstr>Franklin Gothic Book</vt:lpstr>
      <vt:lpstr>Impact</vt:lpstr>
      <vt:lpstr>Perpetua</vt:lpstr>
      <vt:lpstr>Verdana</vt:lpstr>
      <vt:lpstr>Wingdings 2</vt:lpstr>
      <vt:lpstr>Справедливость</vt:lpstr>
      <vt:lpstr>  О том месте где деньги «растут»   </vt:lpstr>
      <vt:lpstr>Какой это бюджет?</vt:lpstr>
      <vt:lpstr>При каком бюджете возможны накопления?</vt:lpstr>
      <vt:lpstr>Где лучше хранить деньги... </vt:lpstr>
      <vt:lpstr>Услуги банка</vt:lpstr>
      <vt:lpstr>Почему деньги лучше хранить в банке?</vt:lpstr>
      <vt:lpstr>Презентация PowerPoint</vt:lpstr>
      <vt:lpstr>Презентация PowerPoint</vt:lpstr>
      <vt:lpstr>Как выбрать банк?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том месте где деньги «растут»</dc:title>
  <dc:creator>User</dc:creator>
  <cp:lastModifiedBy>Adam 7</cp:lastModifiedBy>
  <cp:revision>9</cp:revision>
  <dcterms:created xsi:type="dcterms:W3CDTF">2014-03-30T08:55:27Z</dcterms:created>
  <dcterms:modified xsi:type="dcterms:W3CDTF">2020-04-17T11:20:59Z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193478</vt:lpwstr>
  </property>
  <property fmtid="{D5CDD505-2E9C-101B-9397-08002B2CF9AE}" pid="3" name="NXPowerLiteSettings">
    <vt:lpwstr>E6000400038000</vt:lpwstr>
  </property>
  <property fmtid="{D5CDD505-2E9C-101B-9397-08002B2CF9AE}" pid="4" name="NXPowerLiteVersion">
    <vt:lpwstr>D4.3.1</vt:lpwstr>
  </property>
</Properties>
</file>