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60" r:id="rId3"/>
    <p:sldId id="265" r:id="rId4"/>
    <p:sldId id="266" r:id="rId5"/>
    <p:sldId id="268" r:id="rId6"/>
    <p:sldId id="267" r:id="rId7"/>
    <p:sldId id="272" r:id="rId8"/>
    <p:sldId id="276" r:id="rId9"/>
    <p:sldId id="273" r:id="rId10"/>
    <p:sldId id="274" r:id="rId11"/>
    <p:sldId id="275" r:id="rId12"/>
    <p:sldId id="277" r:id="rId13"/>
    <p:sldId id="278" r:id="rId14"/>
    <p:sldId id="289" r:id="rId15"/>
    <p:sldId id="279" r:id="rId16"/>
    <p:sldId id="282" r:id="rId17"/>
    <p:sldId id="280" r:id="rId18"/>
    <p:sldId id="281" r:id="rId19"/>
    <p:sldId id="291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02BD3B-433C-424F-A403-A87B666CF8D9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731F17-8CD5-4054-A3C3-E8CA424D2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73134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E842D1-7085-45C5-8858-105D12F2318C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C7A841-C965-41E6-9F2D-69287A2FD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26532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7FC432-FCAD-4582-93B5-E178879CE298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74D48F-2735-4989-8BE5-42C875BD4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847072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6F959D-6EB7-470C-86CB-D5005184C43F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FE05B6-1692-4DA6-91CF-CAA9502F1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12585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F50EBE-D57D-4951-BB65-F63E220AB7C2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029096-998B-4971-BA2A-ACFB18CE7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0374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9815E8-47BE-4CE7-908D-828EE0C66210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EDBA82-2C19-43EE-BA9A-7AE1916A5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10405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5B7E30-9661-406C-9A51-A81FB4D2E66C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786BEB7-B810-4F91-8F0D-CA8922848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92519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ACBC38-B449-44AB-A93D-15C2DCC24E01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42F164-B265-417F-A651-8DCB436FC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902029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B4DA56-7C8A-4987-B4CD-85AFB3E5A833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87B83D-F53F-41B3-9476-CE24EE4F7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8480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81D857-B218-4C03-B830-8075C0F0CCC2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708EFD-1D9A-4020-BD2F-94E9C4BBA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142959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DFAA76-AF93-42F3-933D-5AC42C84460E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95562B-6732-4B5D-8577-2A646C26E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639940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71BB4C-0EC8-40E2-9DCE-57C1E8E37FF9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D69A696-37C7-4E98-AB8E-462889FB8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69571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F8AAB0-6081-457E-BA9E-45ADE9C3EBEF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E027CE-48F7-41E2-AF1E-E32504165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2067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>
              <a:defRPr/>
            </a:pPr>
            <a:fld id="{CBB117EF-FE9E-4D52-A931-AEBFB7E8E0D7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>
              <a:defRPr/>
            </a:pPr>
            <a:fld id="{FACF5E47-9044-4AA6-A902-1F7B0A06D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32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edsovet.su/_ld/224/57920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1268413"/>
            <a:ext cx="6019800" cy="2209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Жизнь и творчество </a:t>
            </a:r>
            <a:r>
              <a:rPr lang="ru-RU" sz="6000" b="1" dirty="0" err="1" smtClean="0">
                <a:solidFill>
                  <a:srgbClr val="FF0000"/>
                </a:solidFill>
                <a:latin typeface="Monotype Corsiva" pitchFamily="66" charset="0"/>
              </a:rPr>
              <a:t>В.Г.Распутина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b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(2 урока)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5696" y="4581128"/>
            <a:ext cx="6840759" cy="1944216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defRPr/>
            </a:pP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389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dirty="0" smtClean="0"/>
              <a:t>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«Уроки французского»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1443841"/>
            <a:ext cx="41044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b="1" dirty="0"/>
              <a:t>1973</a:t>
            </a:r>
            <a:r>
              <a:rPr lang="ru-RU" dirty="0"/>
              <a:t> появляется в печати один из лучших рассказов Распутина  «Уроки французского», посвященный Анастасии Прокопьевне Копыловой, матери </a:t>
            </a:r>
            <a:r>
              <a:rPr lang="ru-RU" dirty="0" smtClean="0"/>
              <a:t>драматурга  </a:t>
            </a:r>
            <a:r>
              <a:rPr lang="ru-RU" dirty="0"/>
              <a:t>А</a:t>
            </a:r>
            <a:r>
              <a:rPr lang="ru-RU" dirty="0" smtClean="0"/>
              <a:t>. Вампилова</a:t>
            </a:r>
            <a:r>
              <a:rPr lang="ru-RU" dirty="0"/>
              <a:t>. Маленький герой рассказа — 11-летний мальчик сталкивается с жестокой нуждой, испытывая тягостные муки голода. Находясь на грани отчаяния, он в одиночку борется за свое существование, не принимая милостыни и помощи от окружающих. Лишь молоденькой учительнице удалось обмануть его бдительность, проигрывая ему небольшие деньги в азартные и запрещенные в послевоенной школе игры</a:t>
            </a:r>
            <a:r>
              <a:rPr lang="ru-RU" dirty="0" smtClean="0"/>
              <a:t>.</a:t>
            </a:r>
            <a:r>
              <a:rPr lang="en-US" dirty="0"/>
              <a:t> </a:t>
            </a:r>
            <a:r>
              <a:rPr lang="ru-RU" dirty="0" smtClean="0"/>
              <a:t>[2].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8405"/>
            <a:ext cx="19812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47" y="1415195"/>
            <a:ext cx="230759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1046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Произведения, сделавшие автора знаменитым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025605" cy="442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77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9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77813"/>
            <a:ext cx="8718550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1345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268760"/>
            <a:ext cx="52565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В к. 70-х — н. </a:t>
            </a:r>
            <a:r>
              <a:rPr lang="ru-RU" sz="2000" dirty="0" smtClean="0"/>
              <a:t>80-х В.  </a:t>
            </a:r>
            <a:r>
              <a:rPr lang="ru-RU" sz="2000" dirty="0"/>
              <a:t>Распутин обращается к публицистике </a:t>
            </a:r>
            <a:r>
              <a:rPr lang="ru-RU" sz="2000" b="1" dirty="0"/>
              <a:t>(«Поле Куликово», «Абстрактный голос», «Иркутск с нами»</a:t>
            </a:r>
            <a:r>
              <a:rPr lang="ru-RU" sz="2000" dirty="0"/>
              <a:t> и др.) и рассказам. В журнале «Наш современник» (1982. № 7) напечатаны рассказы </a:t>
            </a:r>
            <a:r>
              <a:rPr lang="ru-RU" sz="2000" b="1" dirty="0"/>
              <a:t>«Век живи — век люби», «Что передать вороне?», «Не могу-у…», «Наташа»</a:t>
            </a:r>
            <a:r>
              <a:rPr lang="ru-RU" sz="2000" dirty="0"/>
              <a:t>, открывающие новую страницу в творческой биографии Распутина. В отличие от ранних рассказов, в центре которых была судьба или отдельный эпизод биографии героя, новые отличаются </a:t>
            </a:r>
            <a:r>
              <a:rPr lang="ru-RU" sz="2000" dirty="0" err="1"/>
              <a:t>исповедальностью</a:t>
            </a:r>
            <a:r>
              <a:rPr lang="ru-RU" sz="2000" dirty="0"/>
              <a:t>, вниманием к тончайшим и таинственным движениям души, которая мечется в поиске гармонии с собой, миром, Вселенной. «Здесь новый уровень общения людей, — писал </a:t>
            </a:r>
            <a:r>
              <a:rPr lang="ru-RU" sz="2000" dirty="0" smtClean="0"/>
              <a:t>     В</a:t>
            </a:r>
            <a:r>
              <a:rPr lang="ru-RU" sz="2000" dirty="0"/>
              <a:t>. </a:t>
            </a:r>
            <a:r>
              <a:rPr lang="ru-RU" sz="2000" dirty="0" err="1"/>
              <a:t>Крупин</a:t>
            </a:r>
            <a:r>
              <a:rPr lang="ru-RU" sz="2000" dirty="0"/>
              <a:t>, — здесь душа с душою говорит</a:t>
            </a:r>
            <a:r>
              <a:rPr lang="ru-RU" dirty="0"/>
              <a:t>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 Распутин - публицист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3" y="1412776"/>
            <a:ext cx="2895851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663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332656"/>
            <a:ext cx="8208143" cy="1152128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Героев В. Распутина отличает: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986860" cy="541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2228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73" y="476672"/>
            <a:ext cx="44221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9" y="476672"/>
            <a:ext cx="38812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Коллеги прозаика и читатели находят в произведениях Валентина Распутина продолжение лучших традиций русских классиков. Обо всех сочинениях писателя можно сказать одной фразой поэта: </a:t>
            </a:r>
            <a:r>
              <a:rPr lang="ru-RU" sz="2400" i="1" dirty="0"/>
              <a:t>«Здесь русский дух, здесь Русью пахнет».</a:t>
            </a:r>
            <a:r>
              <a:rPr lang="ru-RU" sz="2400" dirty="0"/>
              <a:t> Главные явления, которые он обличает со всей мощью и бескомпромиссностью – это отрыв от корней </a:t>
            </a:r>
            <a:r>
              <a:rPr lang="ru-RU" sz="2400" i="1" dirty="0" smtClean="0"/>
              <a:t>«</a:t>
            </a:r>
            <a:r>
              <a:rPr lang="ru-RU" sz="2400" i="1" dirty="0" err="1" smtClean="0"/>
              <a:t>иванов</a:t>
            </a:r>
            <a:r>
              <a:rPr lang="ru-RU" sz="2400" i="1" dirty="0"/>
              <a:t>, родства не помнящих».</a:t>
            </a:r>
          </a:p>
        </p:txBody>
      </p:sp>
    </p:spTree>
    <p:extLst>
      <p:ext uri="{BB962C8B-B14F-4D97-AF65-F5344CB8AC3E}">
        <p14:creationId xmlns:p14="http://schemas.microsoft.com/office/powerpoint/2010/main" val="6871336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2060"/>
                </a:solidFill>
              </a:rPr>
              <a:t>Награды и премии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94522"/>
            <a:ext cx="7992888" cy="369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5503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76672"/>
            <a:ext cx="10962927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652713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3248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Общественно-политическая деятельность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484784"/>
            <a:ext cx="4978896" cy="4641379"/>
          </a:xfrm>
        </p:spPr>
        <p:txBody>
          <a:bodyPr/>
          <a:lstStyle/>
          <a:p>
            <a:r>
              <a:rPr lang="ru-RU" sz="1600" dirty="0"/>
              <a:t> «Хождение во власть», как Распутин называет своё избрание в депутаты парламента и работу в составе Президентского совета при Михаиле Горбачёве, по его словам, «ничем не кончилось» и было напрасным. После избрания прислушиваться к нему никто и не думал.</a:t>
            </a:r>
          </a:p>
          <a:p>
            <a:r>
              <a:rPr lang="ru-RU" sz="1600" dirty="0" smtClean="0"/>
              <a:t>Валентин </a:t>
            </a:r>
            <a:r>
              <a:rPr lang="ru-RU" sz="1600" dirty="0"/>
              <a:t>Распутин тратил немало сил и времени на защиту </a:t>
            </a:r>
            <a:r>
              <a:rPr lang="ru-RU" sz="1600" dirty="0" smtClean="0"/>
              <a:t>Байкала.</a:t>
            </a:r>
          </a:p>
          <a:p>
            <a:r>
              <a:rPr lang="ru-RU" sz="1600" dirty="0"/>
              <a:t>В 1989-90 — Народный депутат Верховного Совета СССР. </a:t>
            </a:r>
            <a:r>
              <a:rPr lang="ru-RU" sz="1600" dirty="0" err="1"/>
              <a:t>В.Г.Распутин</a:t>
            </a:r>
            <a:r>
              <a:rPr lang="ru-RU" sz="1600" dirty="0"/>
              <a:t> выступал с горячими патриотическими речами против поворота сибирских рек, впервые процитировал слова П. А. Столыпина о «великой России</a:t>
            </a:r>
            <a:r>
              <a:rPr lang="ru-RU" sz="1600" dirty="0" smtClean="0"/>
              <a:t>»: «</a:t>
            </a:r>
            <a:r>
              <a:rPr lang="ru-RU" sz="1600" dirty="0"/>
              <a:t>Вам нужны великие потрясения, нам нужна великая Россия». В июле 1991 года подписал обращение </a:t>
            </a:r>
            <a:r>
              <a:rPr lang="ru-RU" sz="1600" dirty="0" smtClean="0"/>
              <a:t>«Слово к народу</a:t>
            </a:r>
            <a:r>
              <a:rPr lang="ru-RU" sz="1600" dirty="0"/>
              <a:t>». </a:t>
            </a:r>
            <a:r>
              <a:rPr lang="ru-RU" sz="1600" dirty="0" smtClean="0"/>
              <a:t>[4]. 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7636"/>
            <a:ext cx="2713037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5484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Домашнее задание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Прочитать рассказ В.Г. Распутина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«Уроки французского»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0551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476672"/>
            <a:ext cx="45365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РАСПУТИН 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Валентин </a:t>
            </a:r>
            <a:r>
              <a:rPr lang="ru-RU" sz="2400" b="1" i="1" dirty="0">
                <a:solidFill>
                  <a:srgbClr val="FF0000"/>
                </a:solidFill>
              </a:rPr>
              <a:t>Григорьевич   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b="1" dirty="0">
                <a:solidFill>
                  <a:srgbClr val="7030A0"/>
                </a:solidFill>
              </a:rPr>
              <a:t>15 марта 1937 – 14 марта 2015 </a:t>
            </a:r>
            <a:r>
              <a:rPr lang="ru-RU" sz="2400" dirty="0" smtClean="0"/>
              <a:t>«</a:t>
            </a:r>
            <a:r>
              <a:rPr lang="ru-RU" sz="2400" dirty="0"/>
              <a:t>Родился я в трехстах километрах от Иркутска, — рассказывает писатель, — в Усть-Уде, что на Ангаре. Так что я — коренной сибиряк, или, как у нас говорят, тутошний. Отец мой крестьянствовал, работал в леспромхозе, служил и воевал… Словом, был, как все. Мать работала, была домохозяйкой, едва-едва управлялась с делами и семьей, — ей забот, сколько помню, всегда хватало</a:t>
            </a:r>
            <a:r>
              <a:rPr lang="ru-RU" sz="2400" dirty="0" smtClean="0"/>
              <a:t>» </a:t>
            </a:r>
            <a:r>
              <a:rPr lang="ru-RU" sz="2400" dirty="0"/>
              <a:t>[1</a:t>
            </a:r>
            <a:r>
              <a:rPr lang="ru-RU" sz="2400" dirty="0" smtClean="0"/>
              <a:t>].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8" y="2204864"/>
            <a:ext cx="376045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5" y="476672"/>
            <a:ext cx="3240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Он прославил край таёжный</a:t>
            </a:r>
          </a:p>
        </p:txBody>
      </p:sp>
    </p:spTree>
    <p:extLst>
      <p:ext uri="{BB962C8B-B14F-4D97-AF65-F5344CB8AC3E}">
        <p14:creationId xmlns:p14="http://schemas.microsoft.com/office/powerpoint/2010/main" val="38981451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Деревня </a:t>
            </a:r>
            <a:r>
              <a:rPr lang="ru-RU" b="1" i="1" dirty="0" err="1">
                <a:solidFill>
                  <a:srgbClr val="002060"/>
                </a:solidFill>
              </a:rPr>
              <a:t>Аталанка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572000" y="1412776"/>
            <a:ext cx="4104456" cy="4713387"/>
          </a:xfrm>
        </p:spPr>
        <p:txBody>
          <a:bodyPr/>
          <a:lstStyle/>
          <a:p>
            <a:r>
              <a:rPr lang="ru-RU" sz="2000" dirty="0"/>
              <a:t>Вскоре родители перебрались в родовое отцовское гнездо – деревню </a:t>
            </a:r>
            <a:r>
              <a:rPr lang="ru-RU" sz="2000" dirty="0" err="1"/>
              <a:t>Аталанка</a:t>
            </a:r>
            <a:r>
              <a:rPr lang="ru-RU" sz="2000" dirty="0"/>
              <a:t>. Красота природы </a:t>
            </a:r>
            <a:r>
              <a:rPr lang="ru-RU" sz="2000" dirty="0" err="1"/>
              <a:t>Приангарья</a:t>
            </a:r>
            <a:r>
              <a:rPr lang="ru-RU" sz="2000" dirty="0"/>
              <a:t> захлестнула впечатлительного парнишку с первых же лет жизни, навсегда поселившись в потаенных глубинах его сердца, души, сознания и памяти, проросла в его произведениях зернами благодатных всходов, вскормивших своей духовностью не одно поколение россиян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4364"/>
            <a:ext cx="42195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7526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Красавица Ангара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166843"/>
            <a:ext cx="40324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/>
              <a:t>Местечко с берегов красавицы Ангары стало центром мироздания для талантливого мальчугана. В том, что он таков, никто и не сомневался – в деревне ведь любой с рождения виден как на ладони.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3212"/>
            <a:ext cx="3726812" cy="24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90720"/>
            <a:ext cx="5535814" cy="259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6059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1720840"/>
            <a:ext cx="42484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Грамоте и счету Валентин научился с малых лет – уж очень жадно тянулся он к знаниям. Смышленый паренек читал все что ни попадалось: книги, журналы, обрывки газет. Отец, вернувшись с войны героем, заведовал почтовым отделением, мать работала в сберкассе. Беззаботное детство оборвалось разом –у отца на пароходе срезали сумку с казенными деньгами, за что он угодил на Колыму, оставив жену с тремя малолетними детьми на произвол судьбы.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84784"/>
            <a:ext cx="39246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7390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dirty="0" err="1" smtClean="0">
                <a:solidFill>
                  <a:srgbClr val="002060"/>
                </a:solidFill>
              </a:rPr>
              <a:t>Усть-Удинская</a:t>
            </a:r>
            <a:r>
              <a:rPr lang="ru-RU" sz="4000" b="1" dirty="0" smtClean="0">
                <a:solidFill>
                  <a:srgbClr val="002060"/>
                </a:solidFill>
              </a:rPr>
              <a:t> средняя школа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1859340"/>
            <a:ext cx="4032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</a:t>
            </a:r>
            <a:r>
              <a:rPr lang="ru-RU" sz="2000" dirty="0" err="1"/>
              <a:t>Аталанке</a:t>
            </a:r>
            <a:r>
              <a:rPr lang="ru-RU" sz="2000" dirty="0"/>
              <a:t> была только четырехлетка. На дальнейшую учебу Валентина снарядили в </a:t>
            </a:r>
            <a:r>
              <a:rPr lang="ru-RU" sz="2000" dirty="0" err="1"/>
              <a:t>Усть-Удинскую</a:t>
            </a:r>
            <a:r>
              <a:rPr lang="ru-RU" sz="2000" dirty="0"/>
              <a:t> среднюю школу. Взрослел паренек на собственном голодном и горьком опыте, но неистребимая тяга к знаниям и не по-детски серьезная ответственность помогли выстоять. Об этом сложном периоде жизни Распутин позже напишет в рассказе «Уроки французского», удивительно трепетном и правдивом.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46632"/>
            <a:ext cx="3735122" cy="266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4215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1124744"/>
            <a:ext cx="41764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В </a:t>
            </a:r>
            <a:r>
              <a:rPr lang="ru-RU" sz="2000" dirty="0"/>
              <a:t>аттестате зрелости Валентина были только пятерки. </a:t>
            </a:r>
            <a:r>
              <a:rPr lang="ru-RU" sz="2000" b="1" dirty="0"/>
              <a:t>Спустя пару месяцев, летом того же 1954 года, блестяще сдав вступительные экзамены, он стал студентом филологического факультета Иркутского </a:t>
            </a:r>
            <a:r>
              <a:rPr lang="ru-RU" sz="2000" b="1" dirty="0" smtClean="0"/>
              <a:t>университета</a:t>
            </a:r>
            <a:r>
              <a:rPr lang="ru-RU" sz="2000" dirty="0" smtClean="0"/>
              <a:t>. О </a:t>
            </a:r>
            <a:r>
              <a:rPr lang="ru-RU" sz="2000" dirty="0"/>
              <a:t>писательстве не помышлял –видно, не пришел еще срок.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9" y="1268760"/>
            <a:ext cx="3672407" cy="25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93096"/>
            <a:ext cx="508017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Иркутский  университет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984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323528" y="476250"/>
            <a:ext cx="8424936" cy="1143000"/>
          </a:xfrm>
        </p:spPr>
        <p:txBody>
          <a:bodyPr/>
          <a:lstStyle/>
          <a:p>
            <a:pPr algn="r" eaLnBrk="1" hangingPunct="1"/>
            <a:r>
              <a:rPr lang="ru-RU" sz="4000" b="1" dirty="0" err="1" smtClean="0">
                <a:solidFill>
                  <a:srgbClr val="002060"/>
                </a:solidFill>
              </a:rPr>
              <a:t>В.Распутин</a:t>
            </a:r>
            <a:r>
              <a:rPr lang="ru-RU" sz="4000" b="1" dirty="0" smtClean="0">
                <a:solidFill>
                  <a:srgbClr val="002060"/>
                </a:solidFill>
              </a:rPr>
              <a:t> - журналист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700808"/>
            <a:ext cx="3744416" cy="5236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400" dirty="0"/>
              <a:t>Окончив университет в 1959 г., </a:t>
            </a:r>
            <a:r>
              <a:rPr lang="ru-RU" sz="2400" dirty="0" err="1" smtClean="0"/>
              <a:t>В.Распутин</a:t>
            </a:r>
            <a:r>
              <a:rPr lang="ru-RU" sz="2400" dirty="0" smtClean="0"/>
              <a:t> </a:t>
            </a:r>
            <a:r>
              <a:rPr lang="ru-RU" sz="2400" dirty="0"/>
              <a:t>несколько лет работал в газетах Иркутска и Красноярска, часто бывал на строительстве Красноярской ГЭС и магистрали Абакан — Ташкент. Очерки и рассказы об увиденном позже вошли в его сборники «Костровые новых городов» и «Край возле самого неба».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208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61" y="3432969"/>
            <a:ext cx="3151187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1117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002060"/>
                </a:solidFill>
              </a:rPr>
              <a:t>Т</a:t>
            </a:r>
            <a:r>
              <a:rPr lang="ru-RU" sz="4000" b="1" dirty="0" smtClean="0">
                <a:solidFill>
                  <a:srgbClr val="002060"/>
                </a:solidFill>
              </a:rPr>
              <a:t>ворчество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97346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sz="2400" dirty="0" smtClean="0"/>
              <a:t>В </a:t>
            </a:r>
            <a:r>
              <a:rPr lang="ru-RU" sz="2400" dirty="0"/>
              <a:t>1962 году Валентин перебрался в </a:t>
            </a:r>
            <a:r>
              <a:rPr lang="ru-RU" sz="2400" dirty="0" smtClean="0"/>
              <a:t>Красноярск.</a:t>
            </a:r>
          </a:p>
          <a:p>
            <a:pPr algn="just"/>
            <a:r>
              <a:rPr lang="ru-RU" sz="2400" b="1" dirty="0"/>
              <a:t>Т</a:t>
            </a:r>
            <a:r>
              <a:rPr lang="ru-RU" sz="2400" b="1" dirty="0" smtClean="0"/>
              <a:t>емы </a:t>
            </a:r>
            <a:r>
              <a:rPr lang="ru-RU" sz="2400" b="1" dirty="0"/>
              <a:t>его публикаций </a:t>
            </a:r>
            <a:r>
              <a:rPr lang="ru-RU" sz="2400" dirty="0"/>
              <a:t>стали масштабнее – строительство железнодорожной магистрали Абакан – Тайшет, Саяно-Шушенской и Красноярской ГЭС, ударный труд и героизм молодежи и т. д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 </a:t>
            </a:r>
            <a:r>
              <a:rPr lang="ru-RU" sz="2400" dirty="0"/>
              <a:t>Новые встречи и впечатления уже не вмещались в рамки газетных публикаций. </a:t>
            </a:r>
            <a:endParaRPr lang="ru-RU" sz="2400" dirty="0" smtClean="0"/>
          </a:p>
          <a:p>
            <a:pPr algn="just"/>
            <a:r>
              <a:rPr lang="ru-RU" sz="2400" dirty="0" smtClean="0"/>
              <a:t>В </a:t>
            </a:r>
            <a:r>
              <a:rPr lang="ru-RU" sz="2400" b="1" dirty="0"/>
              <a:t>1961</a:t>
            </a:r>
            <a:r>
              <a:rPr lang="ru-RU" sz="2400" dirty="0"/>
              <a:t> в альманахе </a:t>
            </a:r>
            <a:r>
              <a:rPr lang="ru-RU" sz="2400" b="1" dirty="0"/>
              <a:t>«Ангара» (№ 1) </a:t>
            </a:r>
            <a:r>
              <a:rPr lang="ru-RU" sz="2400" dirty="0"/>
              <a:t>появляется в печати первый </a:t>
            </a:r>
            <a:r>
              <a:rPr lang="ru-RU" sz="2400" dirty="0" smtClean="0"/>
              <a:t>рассказ </a:t>
            </a:r>
            <a:r>
              <a:rPr lang="ru-RU" sz="2400" b="1" dirty="0" smtClean="0"/>
              <a:t>В.  </a:t>
            </a:r>
            <a:r>
              <a:rPr lang="ru-RU" sz="2400" b="1" dirty="0"/>
              <a:t>Распутина </a:t>
            </a:r>
            <a:r>
              <a:rPr lang="ru-RU" sz="2400" b="1" i="1" dirty="0"/>
              <a:t>«Я забыл спросить у Лешки…».</a:t>
            </a:r>
          </a:p>
        </p:txBody>
      </p:sp>
    </p:spTree>
    <p:extLst>
      <p:ext uri="{BB962C8B-B14F-4D97-AF65-F5344CB8AC3E}">
        <p14:creationId xmlns:p14="http://schemas.microsoft.com/office/powerpoint/2010/main" val="25671008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825</Words>
  <Application>Microsoft Office PowerPoint</Application>
  <PresentationFormat>Экран (4:3)</PresentationFormat>
  <Paragraphs>40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Monotype Corsiva</vt:lpstr>
      <vt:lpstr>Times New Roman</vt:lpstr>
      <vt:lpstr>Тема Office</vt:lpstr>
      <vt:lpstr>6_Тема Office</vt:lpstr>
      <vt:lpstr>   Жизнь и творчество В.Г.Распутина  (2 урока)  </vt:lpstr>
      <vt:lpstr>Презентация PowerPoint</vt:lpstr>
      <vt:lpstr>Деревня Аталанка</vt:lpstr>
      <vt:lpstr>Красавица Ангара</vt:lpstr>
      <vt:lpstr>Детство</vt:lpstr>
      <vt:lpstr>Усть-Удинская средняя школа</vt:lpstr>
      <vt:lpstr>Иркутский  университет</vt:lpstr>
      <vt:lpstr>В.Распутин - журналист</vt:lpstr>
      <vt:lpstr>Творчество</vt:lpstr>
      <vt:lpstr>  «Уроки французского»</vt:lpstr>
      <vt:lpstr>Произведения, сделавшие автора знаменитым</vt:lpstr>
      <vt:lpstr>Презентация PowerPoint</vt:lpstr>
      <vt:lpstr> В. Распутин - публицист</vt:lpstr>
      <vt:lpstr>Героев В. Распутина отличает:</vt:lpstr>
      <vt:lpstr>Презентация PowerPoint</vt:lpstr>
      <vt:lpstr>Награды и премии</vt:lpstr>
      <vt:lpstr>Презентация PowerPoint</vt:lpstr>
      <vt:lpstr>Общественно-политическая деятельность</vt:lpstr>
      <vt:lpstr>Домашнее задание Прочитать рассказ В.Г. Распутина «Уроки французского»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35</cp:revision>
  <dcterms:modified xsi:type="dcterms:W3CDTF">2020-04-24T17:51:32Z</dcterms:modified>
</cp:coreProperties>
</file>