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Основные закономерности наследственности</a:t>
            </a:r>
            <a:endParaRPr lang="ru-RU" sz="48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76872"/>
            <a:ext cx="3173314" cy="3901616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852936"/>
            <a:ext cx="37444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/>
              <a:t>Грегор</a:t>
            </a:r>
            <a:r>
              <a:rPr lang="ru-RU" sz="4400" dirty="0" smtClean="0"/>
              <a:t> </a:t>
            </a:r>
            <a:r>
              <a:rPr lang="ru-RU" sz="4400" dirty="0" err="1" smtClean="0"/>
              <a:t>Иоган</a:t>
            </a:r>
            <a:r>
              <a:rPr lang="ru-RU" sz="4400" dirty="0" smtClean="0"/>
              <a:t> Мендель (1822-1884)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751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термины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Генетика</a:t>
            </a:r>
            <a:r>
              <a:rPr lang="ru-RU" dirty="0" smtClean="0"/>
              <a:t> – наука о наследственности и изменчивости организмов.</a:t>
            </a:r>
          </a:p>
          <a:p>
            <a:r>
              <a:rPr lang="ru-RU" u="sng" dirty="0" smtClean="0"/>
              <a:t>Изменчивость</a:t>
            </a:r>
            <a:r>
              <a:rPr lang="ru-RU" dirty="0" smtClean="0"/>
              <a:t> –свойство всех организмов в ходе индивидуального развития приобретать новые признаки.</a:t>
            </a:r>
          </a:p>
          <a:p>
            <a:r>
              <a:rPr lang="ru-RU" u="sng" dirty="0" smtClean="0"/>
              <a:t>Ген</a:t>
            </a:r>
            <a:r>
              <a:rPr lang="ru-RU" dirty="0" smtClean="0"/>
              <a:t> – элементарная единица наследственности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573016"/>
            <a:ext cx="2304256" cy="293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89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термины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Гибридологический метод – скрещивание организмов, отличающихся друг от друга какими-либо признаками и анализ характера наследования этих признаков у потомства.</a:t>
            </a:r>
          </a:p>
          <a:p>
            <a:r>
              <a:rPr lang="ru-RU" dirty="0" smtClean="0"/>
              <a:t>Скрещивание – объединение генетического материала разных организмов в одной клетке.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77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термины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Гибридизация – скрещивание организмов, отличающихся по одному или нескольким признакам.</a:t>
            </a:r>
          </a:p>
          <a:p>
            <a:r>
              <a:rPr lang="ru-RU" dirty="0" smtClean="0"/>
              <a:t>Гибриды – потомки от гибридизации.</a:t>
            </a:r>
          </a:p>
          <a:p>
            <a:r>
              <a:rPr lang="ru-RU" dirty="0" smtClean="0"/>
              <a:t>Моногибридное скрещивание – родительские организмы отличаются по одному признаку.</a:t>
            </a:r>
          </a:p>
          <a:p>
            <a:r>
              <a:rPr lang="ru-RU" dirty="0" smtClean="0"/>
              <a:t>Аллельные гены – аллели, гены, ответственные за развитие одного признака, расположенные в идентичных участках гомологичных хромосом.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9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термины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Множественный аллелизм – один и тот же ген имеет несколько аллелей или аллельных состояний.</a:t>
            </a:r>
          </a:p>
          <a:p>
            <a:r>
              <a:rPr lang="ru-RU" dirty="0" smtClean="0"/>
              <a:t>Серия аллелей – ряд аллельных состояний одного гена.</a:t>
            </a:r>
          </a:p>
          <a:p>
            <a:r>
              <a:rPr lang="ru-RU" dirty="0" smtClean="0"/>
              <a:t>Генотип – совокупность всех генов соматической клетки.</a:t>
            </a:r>
          </a:p>
          <a:p>
            <a:r>
              <a:rPr lang="ru-RU" dirty="0" smtClean="0"/>
              <a:t>Фенотип – совокупность всех признаков </a:t>
            </a:r>
            <a:r>
              <a:rPr lang="ru-RU" dirty="0" err="1" smtClean="0"/>
              <a:t>орагнизма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02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термины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Доминирование – преобладание одного  признака у гибридов первого поколения при скрещивании чистых линий</a:t>
            </a:r>
          </a:p>
          <a:p>
            <a:r>
              <a:rPr lang="ru-RU" dirty="0" smtClean="0"/>
              <a:t>Рецессивный признак – признак не проявляющийся у гибридов первого поколения. </a:t>
            </a:r>
            <a:r>
              <a:rPr lang="ru-RU" dirty="0"/>
              <a:t>Н</a:t>
            </a:r>
            <a:r>
              <a:rPr lang="ru-RU" dirty="0" smtClean="0"/>
              <a:t>о присущий одному из родителей.</a:t>
            </a:r>
          </a:p>
          <a:p>
            <a:r>
              <a:rPr lang="ru-RU" dirty="0"/>
              <a:t>Чистая линия-  это потомство, полученное только от одного родителя и имеющее с ним полное сходство по </a:t>
            </a:r>
            <a:r>
              <a:rPr lang="ru-RU" dirty="0" smtClean="0"/>
              <a:t>генотипу.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93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термины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Гомозиготный организм – организм, содержащий два одинаковых аллельных гена.</a:t>
            </a:r>
          </a:p>
          <a:p>
            <a:r>
              <a:rPr lang="ru-RU" dirty="0" smtClean="0"/>
              <a:t>Гетерозиготный организм – организм , содержащий различные аллельные гены.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8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237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Основные закономерности наследственности</vt:lpstr>
      <vt:lpstr>Основные термины</vt:lpstr>
      <vt:lpstr>Основные термины</vt:lpstr>
      <vt:lpstr>Основные термины</vt:lpstr>
      <vt:lpstr>Основные термины</vt:lpstr>
      <vt:lpstr>Основные термины</vt:lpstr>
      <vt:lpstr>Основные термины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генетики</dc:title>
  <dc:creator>1</dc:creator>
  <cp:lastModifiedBy>1</cp:lastModifiedBy>
  <cp:revision>4</cp:revision>
  <dcterms:created xsi:type="dcterms:W3CDTF">2014-03-04T04:40:51Z</dcterms:created>
  <dcterms:modified xsi:type="dcterms:W3CDTF">2014-03-04T05:22:07Z</dcterms:modified>
</cp:coreProperties>
</file>