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64" r:id="rId3"/>
    <p:sldId id="261" r:id="rId4"/>
    <p:sldId id="266" r:id="rId5"/>
    <p:sldId id="257" r:id="rId6"/>
    <p:sldId id="259" r:id="rId7"/>
    <p:sldId id="258" r:id="rId8"/>
    <p:sldId id="269" r:id="rId9"/>
    <p:sldId id="271" r:id="rId10"/>
    <p:sldId id="272" r:id="rId11"/>
    <p:sldId id="267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FC151-9E19-406C-90C2-F2EEF04C26C7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AC62E4-520D-4A75-B50F-09291BCD09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FC151-9E19-406C-90C2-F2EEF04C26C7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C62E4-520D-4A75-B50F-09291BCD09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FC151-9E19-406C-90C2-F2EEF04C26C7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C62E4-520D-4A75-B50F-09291BCD09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7BFC151-9E19-406C-90C2-F2EEF04C26C7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56AC62E4-520D-4A75-B50F-09291BCD09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FC151-9E19-406C-90C2-F2EEF04C26C7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C62E4-520D-4A75-B50F-09291BCD09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FC151-9E19-406C-90C2-F2EEF04C26C7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C62E4-520D-4A75-B50F-09291BCD09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C62E4-520D-4A75-B50F-09291BCD09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FC151-9E19-406C-90C2-F2EEF04C26C7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FC151-9E19-406C-90C2-F2EEF04C26C7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C62E4-520D-4A75-B50F-09291BCD09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FC151-9E19-406C-90C2-F2EEF04C26C7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C62E4-520D-4A75-B50F-09291BCD09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7BFC151-9E19-406C-90C2-F2EEF04C26C7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6AC62E4-520D-4A75-B50F-09291BCD09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FC151-9E19-406C-90C2-F2EEF04C26C7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AC62E4-520D-4A75-B50F-09291BCD09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7BFC151-9E19-406C-90C2-F2EEF04C26C7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56AC62E4-520D-4A75-B50F-09291BCD09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Урок по литературному </a:t>
            </a:r>
            <a:r>
              <a:rPr lang="ru-RU" smtClean="0"/>
              <a:t>чтению </a:t>
            </a:r>
            <a:r>
              <a:rPr lang="ru-RU" smtClean="0"/>
              <a:t>.</a:t>
            </a:r>
            <a:endParaRPr lang="ru-RU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А. П. Платонов «Цветок на земле»..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Это лёгкая забава — </a:t>
            </a:r>
            <a:br>
              <a:rPr lang="ru-RU" dirty="0" smtClean="0"/>
            </a:br>
            <a:r>
              <a:rPr lang="ru-RU" dirty="0" smtClean="0"/>
              <a:t>Повороты </a:t>
            </a:r>
            <a:r>
              <a:rPr lang="ru-RU" dirty="0" err="1" smtClean="0"/>
              <a:t>влево-вправо</a:t>
            </a:r>
            <a:r>
              <a:rPr lang="ru-RU" dirty="0" smtClean="0"/>
              <a:t>. </a:t>
            </a:r>
            <a:br>
              <a:rPr lang="ru-RU" dirty="0" smtClean="0"/>
            </a:br>
            <a:r>
              <a:rPr lang="ru-RU" dirty="0" smtClean="0"/>
              <a:t>Нам известно всем давно — </a:t>
            </a:r>
            <a:br>
              <a:rPr lang="ru-RU" dirty="0" smtClean="0"/>
            </a:br>
            <a:r>
              <a:rPr lang="ru-RU" dirty="0" smtClean="0"/>
              <a:t>Там стена, а там окно. (Повороты туловища вправо и влево.) </a:t>
            </a:r>
            <a:br>
              <a:rPr lang="ru-RU" dirty="0" smtClean="0"/>
            </a:br>
            <a:r>
              <a:rPr lang="ru-RU" dirty="0" smtClean="0"/>
              <a:t>Приседаем быстро, ловко. </a:t>
            </a:r>
            <a:br>
              <a:rPr lang="ru-RU" dirty="0" smtClean="0"/>
            </a:br>
            <a:r>
              <a:rPr lang="ru-RU" dirty="0" smtClean="0"/>
              <a:t>Здесь видна уже сноровка. </a:t>
            </a:r>
            <a:br>
              <a:rPr lang="ru-RU" dirty="0" smtClean="0"/>
            </a:br>
            <a:r>
              <a:rPr lang="ru-RU" dirty="0" smtClean="0"/>
              <a:t>Чтобы мышцы развивать, </a:t>
            </a:r>
            <a:br>
              <a:rPr lang="ru-RU" dirty="0" smtClean="0"/>
            </a:br>
            <a:r>
              <a:rPr lang="ru-RU" dirty="0" smtClean="0"/>
              <a:t>Надо много приседать. (Приседания.) </a:t>
            </a:r>
            <a:br>
              <a:rPr lang="ru-RU" dirty="0" smtClean="0"/>
            </a:br>
            <a:r>
              <a:rPr lang="ru-RU" dirty="0" smtClean="0"/>
              <a:t>А теперь ходьба на месте, </a:t>
            </a:r>
            <a:br>
              <a:rPr lang="ru-RU" dirty="0" smtClean="0"/>
            </a:br>
            <a:r>
              <a:rPr lang="ru-RU" dirty="0" smtClean="0"/>
              <a:t>Это тоже интересно. (Ходьба на месте.) 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Физкультминутка </a:t>
            </a:r>
            <a:endParaRPr lang="ru-RU" dirty="0"/>
          </a:p>
        </p:txBody>
      </p:sp>
      <p:pic>
        <p:nvPicPr>
          <p:cNvPr id="4" name="Рисунок 3" descr="цте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6056" y="476672"/>
            <a:ext cx="3571875" cy="2376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- Что же хотел узнать </a:t>
            </a:r>
            <a:r>
              <a:rPr lang="ru-RU" dirty="0" err="1" smtClean="0"/>
              <a:t>Афоня</a:t>
            </a:r>
            <a:r>
              <a:rPr lang="ru-RU" dirty="0" smtClean="0"/>
              <a:t> у деда, когда тот проснулся ненадолго?</a:t>
            </a:r>
          </a:p>
          <a:p>
            <a:r>
              <a:rPr lang="ru-RU" dirty="0" smtClean="0"/>
              <a:t>- А какие вопросы вы задаёте своим дедушкам?</a:t>
            </a:r>
          </a:p>
          <a:p>
            <a:r>
              <a:rPr lang="ru-RU" dirty="0" smtClean="0"/>
              <a:t>- Будет ли </a:t>
            </a:r>
            <a:r>
              <a:rPr lang="ru-RU" dirty="0" err="1" smtClean="0"/>
              <a:t>Афоня</a:t>
            </a:r>
            <a:r>
              <a:rPr lang="ru-RU" dirty="0" smtClean="0"/>
              <a:t> будить деда дальше?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Чтение текста по ролям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4" descr="цте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8064" y="3573016"/>
            <a:ext cx="3571875" cy="27502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дед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1355" y="1524000"/>
            <a:ext cx="3441290" cy="4572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Спасибо за внимание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автор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книга илюстрация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484784"/>
            <a:ext cx="3816424" cy="475252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тит и мальчик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3861048"/>
            <a:ext cx="3816424" cy="2420491"/>
          </a:xfrm>
          <a:prstGeom prst="rect">
            <a:avLst/>
          </a:prstGeom>
        </p:spPr>
      </p:pic>
      <p:pic>
        <p:nvPicPr>
          <p:cNvPr id="7" name="Рисунок 6" descr="мальчик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9992" y="1484784"/>
            <a:ext cx="3528392" cy="2232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автор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0" y="1524000"/>
            <a:ext cx="6096000" cy="4572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Формировать навыки выразительного чтения и умение давать характеристику герою.</a:t>
            </a:r>
          </a:p>
          <a:p>
            <a:r>
              <a:rPr lang="ru-RU" dirty="0" smtClean="0"/>
              <a:t> Развивать навык грамотной устной речи учащихся, ее обогащения за счет словарной работы и глубокого проникновения в значение слова; навыки смыслового и беглого чтения, умение работать с текстом развивать эстетический вкус, творческое воображение, внимание, память.</a:t>
            </a:r>
          </a:p>
          <a:p>
            <a:r>
              <a:rPr lang="ru-RU" dirty="0" smtClean="0"/>
              <a:t> Воспитывать чувства доброты и сострадания.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Цели урока: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речевая разминк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20026" y="1524000"/>
            <a:ext cx="6103948" cy="4572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b="1" i="1" dirty="0" smtClean="0"/>
              <a:t>Нынче</a:t>
            </a:r>
            <a:r>
              <a:rPr lang="ru-RU" dirty="0" smtClean="0"/>
              <a:t> – теперь, сейчас.</a:t>
            </a:r>
          </a:p>
          <a:p>
            <a:r>
              <a:rPr lang="ru-RU" b="1" i="1" dirty="0" smtClean="0"/>
              <a:t>Уморились</a:t>
            </a:r>
            <a:r>
              <a:rPr lang="ru-RU" dirty="0" smtClean="0"/>
              <a:t> – устали.</a:t>
            </a:r>
          </a:p>
          <a:p>
            <a:r>
              <a:rPr lang="ru-RU" b="1" i="1" dirty="0" smtClean="0"/>
              <a:t>Глаза смежать</a:t>
            </a:r>
            <a:r>
              <a:rPr lang="ru-RU" dirty="0" smtClean="0"/>
              <a:t> – закрывать.</a:t>
            </a:r>
          </a:p>
          <a:p>
            <a:r>
              <a:rPr lang="ru-RU" b="1" i="1" dirty="0" smtClean="0"/>
              <a:t>Испить</a:t>
            </a:r>
            <a:r>
              <a:rPr lang="ru-RU" dirty="0" smtClean="0"/>
              <a:t> – попить, выпить.</a:t>
            </a:r>
          </a:p>
          <a:p>
            <a:r>
              <a:rPr lang="ru-RU" b="1" i="1" dirty="0" smtClean="0"/>
              <a:t>Осерчать</a:t>
            </a:r>
            <a:r>
              <a:rPr lang="ru-RU" dirty="0" smtClean="0"/>
              <a:t> – рассердиться.</a:t>
            </a:r>
          </a:p>
          <a:p>
            <a:r>
              <a:rPr lang="ru-RU" b="1" i="1" dirty="0" smtClean="0"/>
              <a:t>Глаза жмурятся</a:t>
            </a:r>
            <a:r>
              <a:rPr lang="ru-RU" dirty="0" smtClean="0"/>
              <a:t> – сужаются веки.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Работа с толковым словарем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Чтение вслух по предложениям или небольшим абзацам с комментариями. </a:t>
            </a:r>
          </a:p>
          <a:p>
            <a:r>
              <a:rPr lang="ru-RU" dirty="0" smtClean="0"/>
              <a:t>- Почему Афоне стало “скучно жить на свете”?</a:t>
            </a:r>
          </a:p>
          <a:p>
            <a:r>
              <a:rPr lang="ru-RU" dirty="0" smtClean="0"/>
              <a:t>- Сколько лет было деду Титу?</a:t>
            </a:r>
          </a:p>
          <a:p>
            <a:r>
              <a:rPr lang="ru-RU" dirty="0" smtClean="0"/>
              <a:t>- Сколько лет было Афоне?</a:t>
            </a:r>
          </a:p>
          <a:p>
            <a:r>
              <a:rPr lang="ru-RU" dirty="0" smtClean="0"/>
              <a:t>- От чего у деда глаза слабые стали?</a:t>
            </a:r>
          </a:p>
          <a:p>
            <a:r>
              <a:rPr lang="ru-RU" dirty="0" smtClean="0"/>
              <a:t> Как вы понимаете выражение “глаза смотрели равнодушно”? (Без интереса)</a:t>
            </a:r>
          </a:p>
          <a:p>
            <a:r>
              <a:rPr lang="ru-RU" dirty="0" smtClean="0"/>
              <a:t>-  Расскажите: “Какой он есть” – дед Тит.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Чтение текста.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 - Почему Афоне опять стало скучно жить на свете? (Ходил, не зная, что делать)</a:t>
            </a:r>
          </a:p>
          <a:p>
            <a:r>
              <a:rPr lang="ru-RU" dirty="0" smtClean="0"/>
              <a:t> - Посмотрите внимательно на текст на следующей странице. Как называется такой вид текста? (Диалог) 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цте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92080" y="3356992"/>
            <a:ext cx="3571875" cy="29662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55</TotalTime>
  <Words>158</Words>
  <Application>Microsoft Office PowerPoint</Application>
  <PresentationFormat>Экран (4:3)</PresentationFormat>
  <Paragraphs>31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Constantia</vt:lpstr>
      <vt:lpstr>Wingdings 2</vt:lpstr>
      <vt:lpstr>Бумажная</vt:lpstr>
      <vt:lpstr> А. П. Платонов «Цветок на земле»..</vt:lpstr>
      <vt:lpstr>Презентация PowerPoint</vt:lpstr>
      <vt:lpstr>Презентация PowerPoint</vt:lpstr>
      <vt:lpstr>Презентация PowerPoint</vt:lpstr>
      <vt:lpstr>Цели урока:  </vt:lpstr>
      <vt:lpstr>Презентация PowerPoint</vt:lpstr>
      <vt:lpstr>Работа с толковым словарем.</vt:lpstr>
      <vt:lpstr>Чтение текста.</vt:lpstr>
      <vt:lpstr>Презентация PowerPoint</vt:lpstr>
      <vt:lpstr>Физкультминутка </vt:lpstr>
      <vt:lpstr>Чтение текста по ролям </vt:lpstr>
      <vt:lpstr>       Спасибо за внимание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А. П. Платонов «Цветок на земле»..</dc:title>
  <dc:creator>Vika</dc:creator>
  <cp:lastModifiedBy>Пользователь</cp:lastModifiedBy>
  <cp:revision>7</cp:revision>
  <dcterms:created xsi:type="dcterms:W3CDTF">2017-04-13T11:04:56Z</dcterms:created>
  <dcterms:modified xsi:type="dcterms:W3CDTF">2020-04-26T09:59:53Z</dcterms:modified>
</cp:coreProperties>
</file>