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61" r:id="rId4"/>
    <p:sldId id="266" r:id="rId5"/>
    <p:sldId id="257" r:id="rId6"/>
    <p:sldId id="259" r:id="rId7"/>
    <p:sldId id="258" r:id="rId8"/>
    <p:sldId id="269" r:id="rId9"/>
    <p:sldId id="271" r:id="rId10"/>
    <p:sldId id="272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C151-9E19-406C-90C2-F2EEF04C26C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C62E4-520D-4A75-B50F-09291BCD09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C151-9E19-406C-90C2-F2EEF04C26C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62E4-520D-4A75-B50F-09291BCD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C151-9E19-406C-90C2-F2EEF04C26C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62E4-520D-4A75-B50F-09291BCD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BFC151-9E19-406C-90C2-F2EEF04C26C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AC62E4-520D-4A75-B50F-09291BCD09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C151-9E19-406C-90C2-F2EEF04C26C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62E4-520D-4A75-B50F-09291BCD09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C151-9E19-406C-90C2-F2EEF04C26C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62E4-520D-4A75-B50F-09291BCD09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62E4-520D-4A75-B50F-09291BCD09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C151-9E19-406C-90C2-F2EEF04C26C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C151-9E19-406C-90C2-F2EEF04C26C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62E4-520D-4A75-B50F-09291BCD09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C151-9E19-406C-90C2-F2EEF04C26C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62E4-520D-4A75-B50F-09291BCD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BFC151-9E19-406C-90C2-F2EEF04C26C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AC62E4-520D-4A75-B50F-09291BCD09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C151-9E19-406C-90C2-F2EEF04C26C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C62E4-520D-4A75-B50F-09291BCD09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BFC151-9E19-406C-90C2-F2EEF04C26C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AC62E4-520D-4A75-B50F-09291BCD09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по литературному </a:t>
            </a:r>
            <a:r>
              <a:rPr lang="ru-RU" smtClean="0"/>
              <a:t>чтению </a:t>
            </a:r>
            <a:r>
              <a:rPr lang="ru-RU" smtClean="0"/>
              <a:t>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П. Платонов «Цветок на земле»..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лёгкая забава — </a:t>
            </a:r>
            <a:br>
              <a:rPr lang="ru-RU" dirty="0" smtClean="0"/>
            </a:br>
            <a:r>
              <a:rPr lang="ru-RU" dirty="0" smtClean="0"/>
              <a:t>Повороты </a:t>
            </a:r>
            <a:r>
              <a:rPr lang="ru-RU" dirty="0" err="1" smtClean="0"/>
              <a:t>влево-вправо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Нам известно всем давно — </a:t>
            </a:r>
            <a:br>
              <a:rPr lang="ru-RU" dirty="0" smtClean="0"/>
            </a:br>
            <a:r>
              <a:rPr lang="ru-RU" dirty="0" smtClean="0"/>
              <a:t>Там стена, а там окно. (Повороты туловища вправо и влево.) </a:t>
            </a:r>
            <a:br>
              <a:rPr lang="ru-RU" dirty="0" smtClean="0"/>
            </a:br>
            <a:r>
              <a:rPr lang="ru-RU" dirty="0" smtClean="0"/>
              <a:t>Приседаем быстро, ловко. </a:t>
            </a:r>
            <a:br>
              <a:rPr lang="ru-RU" dirty="0" smtClean="0"/>
            </a:br>
            <a:r>
              <a:rPr lang="ru-RU" dirty="0" smtClean="0"/>
              <a:t>Здесь видна уже сноровка. </a:t>
            </a:r>
            <a:br>
              <a:rPr lang="ru-RU" dirty="0" smtClean="0"/>
            </a:br>
            <a:r>
              <a:rPr lang="ru-RU" dirty="0" smtClean="0"/>
              <a:t>Чтобы мышцы развивать, </a:t>
            </a:r>
            <a:br>
              <a:rPr lang="ru-RU" dirty="0" smtClean="0"/>
            </a:br>
            <a:r>
              <a:rPr lang="ru-RU" dirty="0" smtClean="0"/>
              <a:t>Надо много приседать. (Приседания.) </a:t>
            </a:r>
            <a:br>
              <a:rPr lang="ru-RU" dirty="0" smtClean="0"/>
            </a:br>
            <a:r>
              <a:rPr lang="ru-RU" dirty="0" smtClean="0"/>
              <a:t>А теперь ходьба на месте, </a:t>
            </a:r>
            <a:br>
              <a:rPr lang="ru-RU" dirty="0" smtClean="0"/>
            </a:br>
            <a:r>
              <a:rPr lang="ru-RU" dirty="0" smtClean="0"/>
              <a:t>Это тоже интересно. (Ходьба на месте.)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 </a:t>
            </a:r>
            <a:endParaRPr lang="ru-RU" dirty="0"/>
          </a:p>
        </p:txBody>
      </p:sp>
      <p:pic>
        <p:nvPicPr>
          <p:cNvPr id="4" name="Рисунок 3" descr="цт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76672"/>
            <a:ext cx="3571875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Что же хотел узнать </a:t>
            </a:r>
            <a:r>
              <a:rPr lang="ru-RU" dirty="0" err="1" smtClean="0"/>
              <a:t>Афоня</a:t>
            </a:r>
            <a:r>
              <a:rPr lang="ru-RU" dirty="0" smtClean="0"/>
              <a:t> у деда, когда тот проснулся ненадолго?</a:t>
            </a:r>
          </a:p>
          <a:p>
            <a:r>
              <a:rPr lang="ru-RU" dirty="0" smtClean="0"/>
              <a:t>- А какие вопросы вы задаёте своим дедушкам?</a:t>
            </a:r>
          </a:p>
          <a:p>
            <a:r>
              <a:rPr lang="ru-RU" dirty="0" smtClean="0"/>
              <a:t>- Будет ли </a:t>
            </a:r>
            <a:r>
              <a:rPr lang="ru-RU" dirty="0" err="1" smtClean="0"/>
              <a:t>Афоня</a:t>
            </a:r>
            <a:r>
              <a:rPr lang="ru-RU" dirty="0" smtClean="0"/>
              <a:t> будить деда дальше?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Чтение текста по ролям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цт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573016"/>
            <a:ext cx="3571875" cy="275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1355" y="1524000"/>
            <a:ext cx="344129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тор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нига илюстра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816424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тит и маль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861048"/>
            <a:ext cx="3816424" cy="2420491"/>
          </a:xfrm>
          <a:prstGeom prst="rect">
            <a:avLst/>
          </a:prstGeom>
        </p:spPr>
      </p:pic>
      <p:pic>
        <p:nvPicPr>
          <p:cNvPr id="7" name="Рисунок 6" descr="мальч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84784"/>
            <a:ext cx="352839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вт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Формировать навыки выразительного чтения и умение давать характеристику герою.</a:t>
            </a:r>
          </a:p>
          <a:p>
            <a:r>
              <a:rPr lang="ru-RU" dirty="0" smtClean="0"/>
              <a:t> Развивать навык грамотной устной речи учащихся, ее обогащения за счет словарной работы и глубокого проникновения в значение слова; навыки смыслового и беглого чтения, умение работать с текстом развивать эстетический вкус, творческое воображение, внимание, память.</a:t>
            </a:r>
          </a:p>
          <a:p>
            <a:r>
              <a:rPr lang="ru-RU" dirty="0" smtClean="0"/>
              <a:t> Воспитывать чувства доброты и сострадания.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Цели урока: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чевая разми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0026" y="1524000"/>
            <a:ext cx="6103948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i="1" dirty="0" smtClean="0"/>
              <a:t>Нынче</a:t>
            </a:r>
            <a:r>
              <a:rPr lang="ru-RU" dirty="0" smtClean="0"/>
              <a:t> – теперь, сейчас.</a:t>
            </a:r>
          </a:p>
          <a:p>
            <a:r>
              <a:rPr lang="ru-RU" b="1" i="1" dirty="0" smtClean="0"/>
              <a:t>Уморились</a:t>
            </a:r>
            <a:r>
              <a:rPr lang="ru-RU" dirty="0" smtClean="0"/>
              <a:t> – устали.</a:t>
            </a:r>
          </a:p>
          <a:p>
            <a:r>
              <a:rPr lang="ru-RU" b="1" i="1" dirty="0" smtClean="0"/>
              <a:t>Глаза смежать</a:t>
            </a:r>
            <a:r>
              <a:rPr lang="ru-RU" dirty="0" smtClean="0"/>
              <a:t> – закрывать.</a:t>
            </a:r>
          </a:p>
          <a:p>
            <a:r>
              <a:rPr lang="ru-RU" b="1" i="1" dirty="0" smtClean="0"/>
              <a:t>Испить</a:t>
            </a:r>
            <a:r>
              <a:rPr lang="ru-RU" dirty="0" smtClean="0"/>
              <a:t> – попить, выпить.</a:t>
            </a:r>
          </a:p>
          <a:p>
            <a:r>
              <a:rPr lang="ru-RU" b="1" i="1" dirty="0" smtClean="0"/>
              <a:t>Осерчать</a:t>
            </a:r>
            <a:r>
              <a:rPr lang="ru-RU" dirty="0" smtClean="0"/>
              <a:t> – рассердиться.</a:t>
            </a:r>
          </a:p>
          <a:p>
            <a:r>
              <a:rPr lang="ru-RU" b="1" i="1" dirty="0" smtClean="0"/>
              <a:t>Глаза жмурятся</a:t>
            </a:r>
            <a:r>
              <a:rPr lang="ru-RU" dirty="0" smtClean="0"/>
              <a:t> – сужаются веки.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Работа с толковым словарем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Чтение вслух по предложениям или небольшим абзацам с комментариями. </a:t>
            </a:r>
          </a:p>
          <a:p>
            <a:r>
              <a:rPr lang="ru-RU" dirty="0" smtClean="0"/>
              <a:t>- Почему Афоне стало “скучно жить на свете”?</a:t>
            </a:r>
          </a:p>
          <a:p>
            <a:r>
              <a:rPr lang="ru-RU" dirty="0" smtClean="0"/>
              <a:t>- Сколько лет было деду Титу?</a:t>
            </a:r>
          </a:p>
          <a:p>
            <a:r>
              <a:rPr lang="ru-RU" dirty="0" smtClean="0"/>
              <a:t>- Сколько лет было Афоне?</a:t>
            </a:r>
          </a:p>
          <a:p>
            <a:r>
              <a:rPr lang="ru-RU" dirty="0" smtClean="0"/>
              <a:t>- От чего у деда глаза слабые стали?</a:t>
            </a:r>
          </a:p>
          <a:p>
            <a:r>
              <a:rPr lang="ru-RU" dirty="0" smtClean="0"/>
              <a:t> Как вы понимаете выражение “глаза смотрели равнодушно”? (Без интереса)</a:t>
            </a:r>
          </a:p>
          <a:p>
            <a:r>
              <a:rPr lang="ru-RU" dirty="0" smtClean="0"/>
              <a:t>-  Расскажите: “Какой он есть” – дед Тит.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текста.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- Почему Афоне опять стало скучно жить на свете? (Ходил, не зная, что делать)</a:t>
            </a:r>
          </a:p>
          <a:p>
            <a:r>
              <a:rPr lang="ru-RU" dirty="0" smtClean="0"/>
              <a:t> - Посмотрите внимательно на текст на следующей странице. Как называется такой вид текста? (Диалог)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цт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356992"/>
            <a:ext cx="3571875" cy="2966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</TotalTime>
  <Words>158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Constantia</vt:lpstr>
      <vt:lpstr>Wingdings 2</vt:lpstr>
      <vt:lpstr>Бумажная</vt:lpstr>
      <vt:lpstr> А. П. Платонов «Цветок на земле»..</vt:lpstr>
      <vt:lpstr>Презентация PowerPoint</vt:lpstr>
      <vt:lpstr>Презентация PowerPoint</vt:lpstr>
      <vt:lpstr>Презентация PowerPoint</vt:lpstr>
      <vt:lpstr>Цели урока:  </vt:lpstr>
      <vt:lpstr>Презентация PowerPoint</vt:lpstr>
      <vt:lpstr>Работа с толковым словарем.</vt:lpstr>
      <vt:lpstr>Чтение текста.</vt:lpstr>
      <vt:lpstr>Презентация PowerPoint</vt:lpstr>
      <vt:lpstr>Физкультминутка </vt:lpstr>
      <vt:lpstr>Чтение текста по ролям </vt:lpstr>
      <vt:lpstr>       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 П. Платонов «Цветок на земле»..</dc:title>
  <dc:creator>Vika</dc:creator>
  <cp:lastModifiedBy>Пользователь</cp:lastModifiedBy>
  <cp:revision>7</cp:revision>
  <dcterms:created xsi:type="dcterms:W3CDTF">2017-04-13T11:04:56Z</dcterms:created>
  <dcterms:modified xsi:type="dcterms:W3CDTF">2020-04-26T09:59:53Z</dcterms:modified>
</cp:coreProperties>
</file>