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70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142900"/>
            <a:ext cx="9501254" cy="7143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4929222"/>
          </a:xfrm>
        </p:spPr>
        <p:txBody>
          <a:bodyPr>
            <a:normAutofit/>
          </a:bodyPr>
          <a:lstStyle/>
          <a:p>
            <a:r>
              <a:rPr lang="ru-RU" sz="5300" b="1" dirty="0" err="1">
                <a:solidFill>
                  <a:srgbClr val="FF0000"/>
                </a:solidFill>
              </a:rPr>
              <a:t>Дарсны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темасы</a:t>
            </a:r>
            <a:r>
              <a:rPr lang="ru-RU" sz="5300" b="1" dirty="0">
                <a:solidFill>
                  <a:srgbClr val="FF0000"/>
                </a:solidFill>
              </a:rPr>
              <a:t>: 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Экинчи</a:t>
            </a:r>
            <a:r>
              <a:rPr lang="ru-RU" sz="5300" b="1" dirty="0">
                <a:solidFill>
                  <a:srgbClr val="FF0000"/>
                </a:solidFill>
              </a:rPr>
              <a:t>  </a:t>
            </a:r>
            <a:r>
              <a:rPr lang="ru-RU" sz="5300" b="1" dirty="0" err="1">
                <a:solidFill>
                  <a:srgbClr val="FF0000"/>
                </a:solidFill>
              </a:rPr>
              <a:t>даражалы</a:t>
            </a:r>
            <a:r>
              <a:rPr lang="ru-RU" sz="5300" b="1" dirty="0">
                <a:solidFill>
                  <a:srgbClr val="FF0000"/>
                </a:solidFill>
              </a:rPr>
              <a:t>  </a:t>
            </a:r>
            <a:r>
              <a:rPr lang="ru-RU" sz="5300" b="1" dirty="0" err="1" smtClean="0">
                <a:solidFill>
                  <a:srgbClr val="FF0000"/>
                </a:solidFill>
              </a:rPr>
              <a:t>уьюрлер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(</a:t>
            </a:r>
            <a:r>
              <a:rPr lang="ru-RU" sz="5300" b="1" dirty="0" err="1" smtClean="0">
                <a:solidFill>
                  <a:srgbClr val="FF0000"/>
                </a:solidFill>
              </a:rPr>
              <a:t>гьал</a:t>
            </a:r>
            <a:r>
              <a:rPr lang="ru-RU" sz="5300" b="1" dirty="0" smtClean="0">
                <a:solidFill>
                  <a:srgbClr val="FF0000"/>
                </a:solidFill>
              </a:rPr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572691" cy="72866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5"/>
            <a:ext cx="7429552" cy="71437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Эртен</a:t>
            </a:r>
            <a:r>
              <a:rPr lang="ru-RU" b="1" dirty="0" smtClean="0"/>
              <a:t>  </a:t>
            </a:r>
            <a:r>
              <a:rPr lang="ru-RU" b="1" dirty="0" err="1" smtClean="0"/>
              <a:t>сувукъ</a:t>
            </a:r>
            <a:r>
              <a:rPr lang="ru-RU" b="1" dirty="0" smtClean="0"/>
              <a:t>  ел  </a:t>
            </a:r>
            <a:r>
              <a:rPr lang="ru-RU" b="1" dirty="0" err="1" smtClean="0"/>
              <a:t>чыкъгъан</a:t>
            </a:r>
            <a:r>
              <a:rPr lang="ru-RU" b="1" dirty="0" smtClean="0"/>
              <a:t>  </a:t>
            </a:r>
            <a:r>
              <a:rPr lang="ru-RU" b="1" dirty="0" err="1" smtClean="0"/>
              <a:t>эди</a:t>
            </a:r>
            <a:r>
              <a:rPr lang="ru-RU" b="1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  </a:t>
            </a:r>
            <a:r>
              <a:rPr lang="ru-RU" sz="3200" b="1" dirty="0" err="1" smtClean="0">
                <a:solidFill>
                  <a:srgbClr val="0070C0"/>
                </a:solidFill>
              </a:rPr>
              <a:t>Чыкъгъан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эди</a:t>
            </a:r>
            <a:r>
              <a:rPr lang="ru-RU" sz="3200" b="1" dirty="0" smtClean="0">
                <a:solidFill>
                  <a:srgbClr val="0070C0"/>
                </a:solidFill>
              </a:rPr>
              <a:t> ( </a:t>
            </a:r>
            <a:r>
              <a:rPr lang="ru-RU" sz="3200" b="1" dirty="0" err="1" smtClean="0">
                <a:solidFill>
                  <a:srgbClr val="0070C0"/>
                </a:solidFill>
              </a:rPr>
              <a:t>къачан</a:t>
            </a:r>
            <a:r>
              <a:rPr lang="ru-RU" sz="3200" b="1" dirty="0" smtClean="0">
                <a:solidFill>
                  <a:srgbClr val="0070C0"/>
                </a:solidFill>
              </a:rPr>
              <a:t>?) -  </a:t>
            </a:r>
            <a:r>
              <a:rPr lang="ru-RU" sz="3200" b="1" dirty="0" err="1" smtClean="0">
                <a:solidFill>
                  <a:srgbClr val="FF0000"/>
                </a:solidFill>
              </a:rPr>
              <a:t>эртен</a:t>
            </a:r>
            <a:r>
              <a:rPr lang="ru-RU" sz="3200" b="1" dirty="0" smtClean="0">
                <a:solidFill>
                  <a:srgbClr val="0070C0"/>
                </a:solidFill>
              </a:rPr>
              <a:t> (</a:t>
            </a:r>
            <a:r>
              <a:rPr lang="ru-RU" sz="3200" b="1" dirty="0" err="1" smtClean="0">
                <a:solidFill>
                  <a:srgbClr val="0070C0"/>
                </a:solidFill>
              </a:rPr>
              <a:t>гьал</a:t>
            </a:r>
            <a:r>
              <a:rPr lang="ru-RU" sz="3200" b="1" dirty="0" smtClean="0">
                <a:solidFill>
                  <a:srgbClr val="0070C0"/>
                </a:solidFill>
              </a:rPr>
              <a:t>)  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693981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Атабыз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тез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турду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3342200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Турду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къачан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?)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25" grpId="0"/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572692" cy="72152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8680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	</a:t>
            </a:r>
            <a:r>
              <a:rPr lang="ru-RU" b="1" i="1" dirty="0" err="1" smtClean="0"/>
              <a:t>Жумлада</a:t>
            </a:r>
            <a:r>
              <a:rPr lang="ru-RU" b="1" i="1" dirty="0" smtClean="0"/>
              <a:t>  </a:t>
            </a:r>
            <a:r>
              <a:rPr lang="ru-RU" b="1" i="1" dirty="0" err="1"/>
              <a:t>нечик</a:t>
            </a:r>
            <a:r>
              <a:rPr lang="ru-RU" b="1" i="1" dirty="0"/>
              <a:t>? не </a:t>
            </a:r>
            <a:r>
              <a:rPr lang="ru-RU" b="1" i="1" dirty="0" err="1"/>
              <a:t>гьалдадыр</a:t>
            </a:r>
            <a:r>
              <a:rPr lang="ru-RU" b="1" i="1" dirty="0"/>
              <a:t>? не </a:t>
            </a:r>
            <a:r>
              <a:rPr lang="ru-RU" b="1" i="1" dirty="0" err="1"/>
              <a:t>кюйде</a:t>
            </a:r>
            <a:r>
              <a:rPr lang="ru-RU" b="1" i="1" dirty="0"/>
              <a:t>? </a:t>
            </a:r>
            <a:r>
              <a:rPr lang="ru-RU" b="1" i="1" dirty="0" err="1"/>
              <a:t>къайда</a:t>
            </a:r>
            <a:r>
              <a:rPr lang="ru-RU" b="1" i="1" dirty="0"/>
              <a:t>? </a:t>
            </a:r>
            <a:r>
              <a:rPr lang="ru-RU" b="1" i="1" dirty="0" err="1"/>
              <a:t>къайдан</a:t>
            </a:r>
            <a:r>
              <a:rPr lang="ru-RU" b="1" i="1" dirty="0"/>
              <a:t>? </a:t>
            </a:r>
            <a:r>
              <a:rPr lang="ru-RU" b="1" i="1" dirty="0" err="1"/>
              <a:t>къачан</a:t>
            </a:r>
            <a:r>
              <a:rPr lang="ru-RU" b="1" i="1" dirty="0"/>
              <a:t>? </a:t>
            </a:r>
            <a:r>
              <a:rPr lang="ru-RU" b="1" i="1" dirty="0" err="1"/>
              <a:t>къачангъа</a:t>
            </a:r>
            <a:r>
              <a:rPr lang="ru-RU" b="1" i="1" dirty="0"/>
              <a:t> </a:t>
            </a:r>
            <a:r>
              <a:rPr lang="ru-RU" b="1" i="1" dirty="0" err="1"/>
              <a:t>ерли</a:t>
            </a:r>
            <a:r>
              <a:rPr lang="ru-RU" b="1" i="1" dirty="0"/>
              <a:t>? </a:t>
            </a:r>
            <a:r>
              <a:rPr lang="ru-RU" b="1" i="1" dirty="0" err="1"/>
              <a:t>къачандан</a:t>
            </a:r>
            <a:r>
              <a:rPr lang="ru-RU" b="1" i="1" dirty="0"/>
              <a:t> </a:t>
            </a:r>
            <a:r>
              <a:rPr lang="ru-RU" b="1" i="1" dirty="0" err="1"/>
              <a:t>берли</a:t>
            </a:r>
            <a:r>
              <a:rPr lang="ru-RU" b="1" i="1" dirty="0"/>
              <a:t>? неге? не </a:t>
            </a:r>
            <a:r>
              <a:rPr lang="ru-RU" b="1" i="1" dirty="0" err="1"/>
              <a:t>учун</a:t>
            </a:r>
            <a:r>
              <a:rPr lang="ru-RU" b="1" i="1" dirty="0"/>
              <a:t>? не </a:t>
            </a:r>
            <a:r>
              <a:rPr lang="ru-RU" b="1" i="1" dirty="0" err="1"/>
              <a:t>себепден</a:t>
            </a:r>
            <a:r>
              <a:rPr lang="ru-RU" b="1" i="1" dirty="0"/>
              <a:t>? не </a:t>
            </a:r>
            <a:r>
              <a:rPr lang="ru-RU" b="1" i="1" dirty="0" err="1"/>
              <a:t>саялы</a:t>
            </a:r>
            <a:r>
              <a:rPr lang="ru-RU" b="1" i="1" dirty="0"/>
              <a:t>? </a:t>
            </a:r>
            <a:r>
              <a:rPr lang="ru-RU" b="1" i="1" dirty="0" err="1"/>
              <a:t>деген</a:t>
            </a:r>
            <a:r>
              <a:rPr lang="ru-RU" b="1" i="1" dirty="0"/>
              <a:t>  </a:t>
            </a:r>
            <a:r>
              <a:rPr lang="ru-RU" b="1" i="1" dirty="0" err="1"/>
              <a:t>соравлагъа</a:t>
            </a:r>
            <a:r>
              <a:rPr lang="ru-RU" b="1" i="1" dirty="0"/>
              <a:t>  </a:t>
            </a:r>
            <a:r>
              <a:rPr lang="ru-RU" b="1" i="1" dirty="0" err="1"/>
              <a:t>жавап</a:t>
            </a:r>
            <a:r>
              <a:rPr lang="ru-RU" b="1" i="1" dirty="0"/>
              <a:t>  </a:t>
            </a:r>
            <a:r>
              <a:rPr lang="ru-RU" b="1" i="1" dirty="0" err="1"/>
              <a:t>береген</a:t>
            </a:r>
            <a:r>
              <a:rPr lang="ru-RU" b="1" i="1" dirty="0"/>
              <a:t> </a:t>
            </a:r>
            <a:r>
              <a:rPr lang="ru-RU" b="1" i="1" dirty="0" err="1"/>
              <a:t>экинчи</a:t>
            </a:r>
            <a:r>
              <a:rPr lang="ru-RU" b="1" i="1" dirty="0"/>
              <a:t>  </a:t>
            </a:r>
            <a:r>
              <a:rPr lang="ru-RU" b="1" i="1" dirty="0" err="1"/>
              <a:t>даражалы</a:t>
            </a:r>
            <a:r>
              <a:rPr lang="ru-RU" b="1" i="1" dirty="0"/>
              <a:t>  </a:t>
            </a:r>
            <a:r>
              <a:rPr lang="ru-RU" b="1" i="1" dirty="0" err="1"/>
              <a:t>уьюрюнге</a:t>
            </a:r>
            <a:r>
              <a:rPr lang="ru-RU" b="1" i="1" dirty="0"/>
              <a:t> </a:t>
            </a:r>
            <a:r>
              <a:rPr lang="ru-RU" b="1" i="1" dirty="0" err="1">
                <a:solidFill>
                  <a:srgbClr val="FF0000"/>
                </a:solidFill>
              </a:rPr>
              <a:t>гьал</a:t>
            </a:r>
            <a:r>
              <a:rPr lang="ru-RU" b="1" i="1" dirty="0"/>
              <a:t>  </a:t>
            </a:r>
            <a:r>
              <a:rPr lang="ru-RU" b="1" i="1" dirty="0" err="1"/>
              <a:t>деп</a:t>
            </a:r>
            <a:r>
              <a:rPr lang="ru-RU" b="1" i="1" dirty="0"/>
              <a:t>  </a:t>
            </a:r>
            <a:r>
              <a:rPr lang="ru-RU" b="1" i="1" dirty="0" err="1"/>
              <a:t>айтыла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en-US" b="1" i="1" dirty="0" smtClean="0"/>
              <a:t>              </a:t>
            </a:r>
            <a:r>
              <a:rPr lang="ru-RU" b="1" i="1" dirty="0" err="1" smtClean="0"/>
              <a:t>Жумлада</a:t>
            </a:r>
            <a:r>
              <a:rPr lang="ru-RU" b="1" i="1" dirty="0" smtClean="0"/>
              <a:t>  </a:t>
            </a:r>
            <a:r>
              <a:rPr lang="ru-RU" b="1" i="1" dirty="0" err="1"/>
              <a:t>гьал</a:t>
            </a:r>
            <a:r>
              <a:rPr lang="ru-RU" b="1" i="1" dirty="0"/>
              <a:t>  </a:t>
            </a:r>
            <a:r>
              <a:rPr lang="ru-RU" b="1" i="1" dirty="0" err="1"/>
              <a:t>хабарлыкъгъа</a:t>
            </a:r>
            <a:r>
              <a:rPr lang="ru-RU" b="1" i="1" dirty="0"/>
              <a:t> </a:t>
            </a:r>
            <a:endParaRPr lang="en-US" b="1" i="1" dirty="0" smtClean="0"/>
          </a:p>
          <a:p>
            <a:pPr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               </a:t>
            </a:r>
            <a:r>
              <a:rPr lang="ru-RU" b="1" i="1" dirty="0" err="1" smtClean="0"/>
              <a:t>байлана</a:t>
            </a:r>
            <a:r>
              <a:rPr lang="ru-RU" b="1" i="1" dirty="0" smtClean="0"/>
              <a:t>.</a:t>
            </a:r>
            <a:endParaRPr lang="en-US" b="1" i="1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572692" cy="70723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9"/>
            <a:ext cx="7572428" cy="500066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</a:t>
            </a:r>
            <a:r>
              <a:rPr lang="ru-RU" sz="2800" b="1" i="1" dirty="0" smtClean="0"/>
              <a:t>Слова отвечающие на вопросы  </a:t>
            </a:r>
            <a:r>
              <a:rPr lang="ru-RU" sz="2800" b="1" i="1" dirty="0" err="1" smtClean="0"/>
              <a:t>нечик</a:t>
            </a:r>
            <a:r>
              <a:rPr lang="ru-RU" sz="2800" b="1" i="1" dirty="0" smtClean="0"/>
              <a:t>? не </a:t>
            </a:r>
            <a:r>
              <a:rPr lang="ru-RU" sz="2800" b="1" i="1" dirty="0" err="1" smtClean="0"/>
              <a:t>гьалдадыр</a:t>
            </a:r>
            <a:r>
              <a:rPr lang="ru-RU" sz="2800" b="1" i="1" dirty="0" smtClean="0"/>
              <a:t>? не </a:t>
            </a:r>
            <a:r>
              <a:rPr lang="ru-RU" sz="2800" b="1" i="1" dirty="0" err="1" smtClean="0"/>
              <a:t>кюйде</a:t>
            </a:r>
            <a:r>
              <a:rPr lang="ru-RU" sz="2800" b="1" i="1" dirty="0" smtClean="0"/>
              <a:t>? </a:t>
            </a:r>
            <a:r>
              <a:rPr lang="ru-RU" sz="2800" b="1" i="1" dirty="0" err="1" smtClean="0"/>
              <a:t>къайда</a:t>
            </a:r>
            <a:r>
              <a:rPr lang="ru-RU" sz="2800" b="1" i="1" dirty="0" smtClean="0"/>
              <a:t>? </a:t>
            </a:r>
            <a:r>
              <a:rPr lang="ru-RU" sz="2800" b="1" i="1" dirty="0" err="1" smtClean="0"/>
              <a:t>къайдан</a:t>
            </a:r>
            <a:r>
              <a:rPr lang="ru-RU" sz="2800" b="1" i="1" dirty="0" smtClean="0"/>
              <a:t>? </a:t>
            </a:r>
            <a:r>
              <a:rPr lang="ru-RU" sz="2800" b="1" i="1" dirty="0" err="1" smtClean="0"/>
              <a:t>къачан</a:t>
            </a:r>
            <a:r>
              <a:rPr lang="ru-RU" sz="2800" b="1" i="1" dirty="0" smtClean="0"/>
              <a:t>? </a:t>
            </a:r>
            <a:r>
              <a:rPr lang="ru-RU" sz="2800" b="1" i="1" dirty="0" err="1" smtClean="0"/>
              <a:t>къачангъа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ерли</a:t>
            </a:r>
            <a:r>
              <a:rPr lang="ru-RU" sz="2800" b="1" i="1" dirty="0" smtClean="0"/>
              <a:t>? </a:t>
            </a:r>
            <a:r>
              <a:rPr lang="ru-RU" sz="2800" b="1" i="1" dirty="0" err="1" smtClean="0"/>
              <a:t>къачандан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берли</a:t>
            </a:r>
            <a:r>
              <a:rPr lang="ru-RU" sz="2800" b="1" i="1" dirty="0" smtClean="0"/>
              <a:t>? неге? не </a:t>
            </a:r>
            <a:r>
              <a:rPr lang="ru-RU" sz="2800" b="1" i="1" dirty="0" err="1" smtClean="0"/>
              <a:t>учун</a:t>
            </a:r>
            <a:r>
              <a:rPr lang="ru-RU" sz="2800" b="1" i="1" dirty="0" smtClean="0"/>
              <a:t>? не </a:t>
            </a:r>
            <a:r>
              <a:rPr lang="ru-RU" sz="2800" b="1" i="1" dirty="0" err="1" smtClean="0"/>
              <a:t>себепден</a:t>
            </a:r>
            <a:r>
              <a:rPr lang="ru-RU" sz="2800" b="1" i="1" dirty="0" smtClean="0"/>
              <a:t>? не </a:t>
            </a:r>
            <a:r>
              <a:rPr lang="ru-RU" sz="2800" b="1" i="1" dirty="0" err="1" smtClean="0"/>
              <a:t>саялы</a:t>
            </a:r>
            <a:r>
              <a:rPr lang="ru-RU" sz="2800" b="1" i="1" dirty="0" smtClean="0"/>
              <a:t>?  в предложении являются </a:t>
            </a:r>
            <a:r>
              <a:rPr lang="ru-RU" sz="2800" b="1" i="1" dirty="0" smtClean="0">
                <a:solidFill>
                  <a:srgbClr val="FF0000"/>
                </a:solidFill>
              </a:rPr>
              <a:t> обстоятельством.</a:t>
            </a:r>
          </a:p>
          <a:p>
            <a:pPr>
              <a:buNone/>
            </a:pPr>
            <a:r>
              <a:rPr lang="ru-RU" sz="2800" b="1" i="1" dirty="0" smtClean="0"/>
              <a:t>           В предложение обстоятельство</a:t>
            </a:r>
          </a:p>
          <a:p>
            <a:pPr>
              <a:buNone/>
            </a:pPr>
            <a:r>
              <a:rPr lang="ru-RU" sz="2800" b="1" i="1" dirty="0" smtClean="0"/>
              <a:t>             всегда связана со сказуемым.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214338"/>
            <a:ext cx="9572692" cy="74295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5"/>
            <a:ext cx="7143800" cy="4786346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       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Берилген</a:t>
            </a:r>
            <a:r>
              <a:rPr lang="ru-RU" sz="1600" b="1" i="1" dirty="0" smtClean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сёзлени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къоллап</a:t>
            </a:r>
            <a:r>
              <a:rPr lang="ru-RU" sz="1600" b="1" i="1" dirty="0">
                <a:solidFill>
                  <a:srgbClr val="FF0000"/>
                </a:solidFill>
              </a:rPr>
              <a:t> ,  </a:t>
            </a:r>
            <a:r>
              <a:rPr lang="ru-RU" sz="1600" b="1" i="1" dirty="0" err="1">
                <a:solidFill>
                  <a:srgbClr val="FF0000"/>
                </a:solidFill>
              </a:rPr>
              <a:t>жумлалар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къуругъуз</a:t>
            </a:r>
            <a:r>
              <a:rPr lang="ru-RU" sz="1600" b="1" i="1" dirty="0">
                <a:solidFill>
                  <a:srgbClr val="FF0000"/>
                </a:solidFill>
              </a:rPr>
              <a:t>.  </a:t>
            </a:r>
            <a:r>
              <a:rPr lang="ru-RU" sz="1600" b="1" i="1" dirty="0" err="1">
                <a:solidFill>
                  <a:srgbClr val="FF0000"/>
                </a:solidFill>
              </a:rPr>
              <a:t>Гьаллар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байлангъан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хабарлыкъланы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табыгъыз</a:t>
            </a:r>
            <a:r>
              <a:rPr lang="ru-RU" sz="1600" b="1" i="1" dirty="0">
                <a:solidFill>
                  <a:srgbClr val="FF0000"/>
                </a:solidFill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</a:rPr>
              <a:t>шолардан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таба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</a:rPr>
              <a:t>гьаллагъа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соравлар</a:t>
            </a:r>
            <a:r>
              <a:rPr lang="ru-RU" sz="1600" b="1" i="1" dirty="0">
                <a:solidFill>
                  <a:srgbClr val="FF0000"/>
                </a:solidFill>
              </a:rPr>
              <a:t>  </a:t>
            </a:r>
            <a:r>
              <a:rPr lang="ru-RU" sz="1600" b="1" i="1" dirty="0" err="1">
                <a:solidFill>
                  <a:srgbClr val="FF0000"/>
                </a:solidFill>
              </a:rPr>
              <a:t>салыгъыз</a:t>
            </a:r>
            <a:r>
              <a:rPr lang="ru-RU" sz="1600" b="1" i="1" dirty="0" smtClean="0">
                <a:solidFill>
                  <a:srgbClr val="FF0000"/>
                </a:solidFill>
              </a:rPr>
              <a:t>. (из этих слов составить предложения. От сказуемых задайте вопрос и найдите обстоятельства)</a:t>
            </a:r>
            <a:endParaRPr lang="ru-RU" sz="16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                               </a:t>
            </a:r>
            <a:r>
              <a:rPr lang="ru-RU" b="1" dirty="0" err="1" smtClean="0"/>
              <a:t>Биченликде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err="1" smtClean="0"/>
              <a:t>Биченликде</a:t>
            </a:r>
            <a:r>
              <a:rPr lang="ru-RU" b="1" dirty="0" smtClean="0"/>
              <a:t> </a:t>
            </a:r>
            <a:r>
              <a:rPr lang="ru-RU" b="1" dirty="0"/>
              <a:t>, </a:t>
            </a:r>
            <a:r>
              <a:rPr lang="ru-RU" b="1" dirty="0" err="1"/>
              <a:t>эртен</a:t>
            </a:r>
            <a:r>
              <a:rPr lang="ru-RU" b="1" dirty="0"/>
              <a:t>, </a:t>
            </a:r>
            <a:r>
              <a:rPr lang="ru-RU" b="1" dirty="0" err="1"/>
              <a:t>алгъасап</a:t>
            </a:r>
            <a:r>
              <a:rPr lang="ru-RU" b="1" dirty="0"/>
              <a:t>, </a:t>
            </a:r>
            <a:r>
              <a:rPr lang="ru-RU" b="1" dirty="0" err="1" smtClean="0"/>
              <a:t>къушлукъгъа</a:t>
            </a:r>
            <a:r>
              <a:rPr lang="ru-RU" b="1" dirty="0" smtClean="0"/>
              <a:t>, </a:t>
            </a:r>
            <a:r>
              <a:rPr lang="ru-RU" b="1" dirty="0" err="1" smtClean="0"/>
              <a:t>терек</a:t>
            </a:r>
            <a:r>
              <a:rPr lang="ru-RU" b="1" dirty="0" smtClean="0"/>
              <a:t> </a:t>
            </a:r>
            <a:r>
              <a:rPr lang="ru-RU" b="1" dirty="0" err="1"/>
              <a:t>тюпде</a:t>
            </a:r>
            <a:r>
              <a:rPr lang="ru-RU" b="1" dirty="0"/>
              <a:t>, </a:t>
            </a:r>
            <a:r>
              <a:rPr lang="ru-RU" b="1" dirty="0" err="1"/>
              <a:t>эртенден</a:t>
            </a:r>
            <a:r>
              <a:rPr lang="ru-RU" b="1" dirty="0"/>
              <a:t>  </a:t>
            </a:r>
            <a:r>
              <a:rPr lang="ru-RU" b="1" dirty="0" err="1"/>
              <a:t>ахшам</a:t>
            </a:r>
            <a:r>
              <a:rPr lang="ru-RU" b="1" dirty="0"/>
              <a:t>  </a:t>
            </a:r>
            <a:r>
              <a:rPr lang="ru-RU" b="1" dirty="0" err="1"/>
              <a:t>болгъунча</a:t>
            </a:r>
            <a:r>
              <a:rPr lang="ru-RU" b="1" dirty="0"/>
              <a:t>,  </a:t>
            </a:r>
            <a:r>
              <a:rPr lang="ru-RU" b="1" dirty="0" err="1"/>
              <a:t>бирден</a:t>
            </a:r>
            <a:r>
              <a:rPr lang="ru-RU" b="1" dirty="0"/>
              <a:t>,  </a:t>
            </a:r>
            <a:r>
              <a:rPr lang="ru-RU" b="1" dirty="0" err="1"/>
              <a:t>астаракъ</a:t>
            </a:r>
            <a:r>
              <a:rPr lang="ru-RU" b="1" dirty="0"/>
              <a:t>,  </a:t>
            </a:r>
            <a:r>
              <a:rPr lang="ru-RU" b="1" dirty="0" err="1"/>
              <a:t>гече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амк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715568" cy="72866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6572296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err="1" smtClean="0"/>
              <a:t>Уьйге</a:t>
            </a:r>
            <a:r>
              <a:rPr lang="ru-RU" sz="2800" dirty="0" smtClean="0"/>
              <a:t> </a:t>
            </a:r>
            <a:r>
              <a:rPr lang="ru-RU" sz="2800" dirty="0" err="1" smtClean="0"/>
              <a:t>иш</a:t>
            </a:r>
            <a:r>
              <a:rPr lang="ru-RU" sz="2800" smtClean="0"/>
              <a:t>.</a:t>
            </a:r>
          </a:p>
          <a:p>
            <a:pPr algn="ctr">
              <a:buNone/>
            </a:pPr>
            <a:r>
              <a:rPr lang="ru-RU" sz="2800" smtClean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Кроссворд.</a:t>
            </a:r>
            <a:endParaRPr lang="ru-RU" sz="2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err="1"/>
              <a:t>Берилген</a:t>
            </a:r>
            <a:r>
              <a:rPr lang="ru-RU" sz="2000" b="1" dirty="0"/>
              <a:t>  </a:t>
            </a:r>
            <a:r>
              <a:rPr lang="ru-RU" sz="2000" b="1" dirty="0" err="1"/>
              <a:t>челтирлени</a:t>
            </a:r>
            <a:r>
              <a:rPr lang="ru-RU" sz="2000" b="1" dirty="0"/>
              <a:t>  </a:t>
            </a:r>
            <a:r>
              <a:rPr lang="ru-RU" sz="2000" b="1" dirty="0" err="1"/>
              <a:t>чечмек</a:t>
            </a:r>
            <a:r>
              <a:rPr lang="ru-RU" sz="2000" b="1" dirty="0"/>
              <a:t>. </a:t>
            </a:r>
            <a:r>
              <a:rPr lang="ru-RU" sz="2000" b="1" dirty="0" err="1"/>
              <a:t>Гьаллар</a:t>
            </a:r>
            <a:r>
              <a:rPr lang="ru-RU" sz="2000" b="1" dirty="0"/>
              <a:t>  </a:t>
            </a:r>
            <a:r>
              <a:rPr lang="ru-RU" sz="2000" b="1" dirty="0" err="1"/>
              <a:t>тапмакъ</a:t>
            </a:r>
            <a:r>
              <a:rPr lang="ru-RU" sz="2000" dirty="0"/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80" y="1928800"/>
          <a:ext cx="5715041" cy="2000265"/>
        </p:xfrm>
        <a:graphic>
          <a:graphicData uri="http://schemas.openxmlformats.org/drawingml/2006/table">
            <a:tbl>
              <a:tblPr/>
              <a:tblGrid>
                <a:gridCol w="70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0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4272819"/>
            <a:ext cx="59293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Яшлар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сиз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къайда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охуйсуз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Нечик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охуйсуз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Муаллимлер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сизге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дарслар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къайда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Дарслардан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къачан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чыгъасыз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Мактапгъа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вакъти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гелесиз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184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Дарсны темасы:   Экинчи  даражалы  уьюрлер (гьал).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Дарсны темасы:   Экинчи  даражалы  уьюрлер (гьал).</dc:title>
  <dc:creator>Admin</dc:creator>
  <cp:lastModifiedBy>Admin</cp:lastModifiedBy>
  <cp:revision>25</cp:revision>
  <dcterms:created xsi:type="dcterms:W3CDTF">2020-03-12T11:49:32Z</dcterms:created>
  <dcterms:modified xsi:type="dcterms:W3CDTF">2020-04-24T17:02:02Z</dcterms:modified>
</cp:coreProperties>
</file>