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5" r:id="rId3"/>
    <p:sldId id="276" r:id="rId4"/>
    <p:sldId id="279" r:id="rId5"/>
    <p:sldId id="280" r:id="rId6"/>
    <p:sldId id="281" r:id="rId7"/>
    <p:sldId id="284" r:id="rId8"/>
    <p:sldId id="282" r:id="rId9"/>
    <p:sldId id="285" r:id="rId10"/>
    <p:sldId id="283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0E180F-776A-4284-9A96-3636C66E5E5C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9FFA5A-6B75-42AB-9670-FEED66447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9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0DCB0-2F7E-49E7-BB66-8CBD04EECA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AE5393-2F1D-48B7-B5F9-25AF053E3052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A3456A-423E-47D0-9833-C8EA88D97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47E8-6947-4144-9A0B-46A86376E5DE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C5D7-7860-4D71-BC77-FCAADF00C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595BC-3819-421E-A205-4F092023676C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DB19D5-6B26-4DEC-93FB-BB9814B41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A141-8040-47F3-8028-20B083D268F4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FF51-5425-4F42-9B06-5A567EC0B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00103A7-6572-4826-A315-F321867B1B50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42F32-0173-47B3-A49A-CEF677175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5DBF-74C9-4220-99AB-514E48AA272A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14FF-F123-4D3A-A4D5-C9588307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1164-47BD-40B5-9799-4A51BEF99528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0C14-E300-45C1-8B2E-FE57D8C1F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43A3-44AF-4666-92CE-FA07F1776A10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13F0-CFCF-44A7-B2D8-D70235608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AEEA-ECFE-4BA8-BA58-191F256C095F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8626-9DB3-4D36-9A27-0696A7A3D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D2B7-0E14-4C8E-B564-3F68470AE516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C2E7-54B3-46BA-A23B-F78E745E6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D03DB-73BB-47D5-BFA6-1CDA55B624C9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45421-2E26-41C1-BF7B-2DF54777D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F833DF-FCB8-4BB1-A606-528F749CCDD2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0DC422C-6F91-493D-913D-E25D826C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Способы размножения растений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5643578"/>
            <a:ext cx="3357586" cy="1214422"/>
          </a:xfrm>
        </p:spPr>
        <p:txBody>
          <a:bodyPr>
            <a:normAutofit/>
          </a:bodyPr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Биология, 6-й класс.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Презентация к уроку «Способы 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размножения растений».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72066" y="5643578"/>
            <a:ext cx="3000396" cy="1214422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dirty="0" smtClean="0"/>
              <a:t> </a:t>
            </a:r>
            <a:endParaRPr lang="ru-RU" dirty="0"/>
          </a:p>
        </p:txBody>
      </p:sp>
      <p:pic>
        <p:nvPicPr>
          <p:cNvPr id="14339" name="Picture 2" descr="C:\Documents and Settings\Лариса\Мои документы\Мои рисунки\Изображение\Изображение 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5429263" cy="40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Открываем новые знания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i="1" u="sng" dirty="0" smtClean="0"/>
              <a:t>Работа в парах.</a:t>
            </a:r>
          </a:p>
          <a:p>
            <a:r>
              <a:rPr lang="ru-RU" dirty="0" smtClean="0"/>
              <a:t>Прочитайте текст учебника на с.118                  до конца.</a:t>
            </a:r>
          </a:p>
          <a:p>
            <a:pPr>
              <a:buNone/>
            </a:pPr>
            <a:r>
              <a:rPr lang="ru-RU" dirty="0" smtClean="0"/>
              <a:t>	Ответьте на вопросы:</a:t>
            </a:r>
          </a:p>
          <a:p>
            <a:r>
              <a:rPr lang="ru-RU" dirty="0" smtClean="0"/>
              <a:t>Какое размножение называют половым?</a:t>
            </a:r>
          </a:p>
          <a:p>
            <a:r>
              <a:rPr lang="ru-RU" dirty="0" smtClean="0"/>
              <a:t>Что такое гамета?</a:t>
            </a:r>
          </a:p>
          <a:p>
            <a:r>
              <a:rPr lang="ru-RU" dirty="0" smtClean="0"/>
              <a:t>Какие бывают гаметы?</a:t>
            </a:r>
          </a:p>
          <a:p>
            <a:r>
              <a:rPr lang="ru-RU" dirty="0" smtClean="0"/>
              <a:t>Что такое зигота?</a:t>
            </a:r>
          </a:p>
          <a:p>
            <a:r>
              <a:rPr lang="ru-RU" dirty="0" smtClean="0"/>
              <a:t>Что такое оплодотворение?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Расскажите по схеме о Половом размножении растений</a:t>
            </a:r>
            <a:endParaRPr lang="ru-RU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12900"/>
            <a:ext cx="7239000" cy="484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схема полового размножения </a:t>
            </a:r>
            <a:endParaRPr lang="ru-RU" sz="3200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2403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1500188" y="1643063"/>
            <a:ext cx="1643062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Мужская гамета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5643563" y="1643063"/>
            <a:ext cx="1628775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Женская гамета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86063" y="3143250"/>
            <a:ext cx="928687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5357813" y="3214688"/>
            <a:ext cx="78581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86188" y="3357563"/>
            <a:ext cx="142875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зигота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356894" y="4858544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9000" y="5072063"/>
            <a:ext cx="21431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зародыш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428331" y="5572919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00438" y="5857875"/>
            <a:ext cx="20574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новое растение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Применяем новые знания.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i="1" u="sng" smtClean="0"/>
              <a:t>Работа в тетради.</a:t>
            </a:r>
          </a:p>
          <a:p>
            <a:pPr algn="ctr"/>
            <a:r>
              <a:rPr lang="ru-RU" smtClean="0"/>
              <a:t>Задания 94-97 на с.43-44.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Первичная проверка знаний.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1. Что даёт начало развитию новых растений при вегетативном размножении?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А) почки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Б) стебель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В) листья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Г) цветки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Первичная проверка знаний.</a:t>
            </a: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2. Спорами размножаются: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А) мхи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Б) папоротники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В) хвощи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Г) яблони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Первичная проверка знаний.</a:t>
            </a: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3. После слияния гамет образуется: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А) зародыш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Б) зигота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В) спермий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Г) сперматозоид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Первичная проверка знаний.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4. Спермии – это: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А) подвижные мужские гаметы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Б) неподвижные мужские гаметы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В) подвижные женские гаметы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Г) неподвижные женские гаметы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Первичная проверка знаний.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5. Генеративные части растений это: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А) цветок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Б) плод с семенами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В) побег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Г) корень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Ответы: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1-Б,В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2-А,Б,В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3-Б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4-Б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5-А,Б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оценка «5» - 9 правильных ответов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оценка «4» - 8-7 правильных ответов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оценка «3» - 6-5 правильных ответов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Определяем проблему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Травоядные животные питаются растениями. Почему же все растения не уничтожены?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О каком свойстве живых организмов будем говорить на уроке? </a:t>
            </a:r>
          </a:p>
          <a:p>
            <a:r>
              <a:rPr lang="ru-RU" dirty="0" smtClean="0"/>
              <a:t>Сформулируйте тему урока!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86634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Делаем 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/>
              <a:t>Размножение – воспроизведение себе подобных.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У растений различают бесполое и половое размножение. Бесполое размножение подразделяют на спорообразование и вегетативное.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Споры – специализированные клетки, из которых образуются новые растения.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Спорами размножаются водоросли, мхи</a:t>
            </a:r>
            <a:r>
              <a:rPr lang="ru-RU" sz="2200" dirty="0" smtClean="0">
                <a:latin typeface="Arial" charset="0"/>
              </a:rPr>
              <a:t>, п</a:t>
            </a:r>
            <a:r>
              <a:rPr lang="ru-RU" sz="2200" dirty="0" smtClean="0"/>
              <a:t>апоротники, хвощи и плауны.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При вегетативном размножении особь наследует все признаки и свойства материнского организма.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Половое размножение происходит при помощи особых половых клеток – гамет.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При половом размножении у растения могут появиться новые свойства , которые позволят ему лучше приспособиться к окружающей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§</a:t>
            </a:r>
            <a:r>
              <a:rPr lang="ru-RU" dirty="0" smtClean="0"/>
              <a:t> 21 – пересказывать, вопросы.</a:t>
            </a:r>
          </a:p>
          <a:p>
            <a:r>
              <a:rPr lang="ru-RU" dirty="0" smtClean="0"/>
              <a:t>Задания в рабочей тетради.</a:t>
            </a:r>
          </a:p>
          <a:p>
            <a:r>
              <a:rPr lang="ru-RU" dirty="0" smtClean="0"/>
              <a:t>Задание для любознательных. Проведите наблюдения за размножением комнатных растений. Сделайте рисунки, фотографии.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Вспомни то, что знаешь!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ru-RU" sz="2800" smtClean="0"/>
              <a:t>Что такое спора?</a:t>
            </a:r>
          </a:p>
          <a:p>
            <a:r>
              <a:rPr lang="ru-RU" sz="2800" smtClean="0"/>
              <a:t>Какие низшие и высшие споровые растения вы знаете?</a:t>
            </a:r>
          </a:p>
          <a:p>
            <a:r>
              <a:rPr lang="ru-RU" sz="2800" smtClean="0"/>
              <a:t>Назовите известные вам семенные растения!</a:t>
            </a:r>
          </a:p>
          <a:p>
            <a:r>
              <a:rPr lang="ru-RU" sz="2800" smtClean="0"/>
              <a:t>Какие органы растения называют вегетативными?</a:t>
            </a:r>
          </a:p>
          <a:p>
            <a:r>
              <a:rPr lang="ru-RU" sz="2800" smtClean="0"/>
              <a:t>Какие органы растения называются генеративными? </a:t>
            </a:r>
          </a:p>
          <a:p>
            <a:r>
              <a:rPr lang="ru-RU" sz="2800" smtClean="0"/>
              <a:t>В какой части клетки находятся хромосомы? Какова их роль?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Открываем новые знания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i="1" u="sng" dirty="0" smtClean="0"/>
              <a:t>Работа в парах. </a:t>
            </a:r>
          </a:p>
          <a:p>
            <a:r>
              <a:rPr lang="ru-RU" dirty="0" smtClean="0"/>
              <a:t>Изучите текст учебника на с. 117.</a:t>
            </a:r>
          </a:p>
          <a:p>
            <a:r>
              <a:rPr lang="ru-RU" dirty="0" smtClean="0"/>
              <a:t>Дайте определение термину размножение!</a:t>
            </a:r>
          </a:p>
          <a:p>
            <a:r>
              <a:rPr lang="ru-RU" dirty="0" smtClean="0"/>
              <a:t>Составьте схему: Способы размножения растений!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Проверяем: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Размножение – свойство живого организма, заключающееся в увеличении числа особей.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Размножение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143125" y="3643313"/>
            <a:ext cx="1643063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86375" y="3571875"/>
            <a:ext cx="1643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14438" y="4143375"/>
            <a:ext cx="191452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бесполое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4071938"/>
            <a:ext cx="1700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половое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928688" y="4714875"/>
            <a:ext cx="78581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71750" y="4714875"/>
            <a:ext cx="78581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14313" y="5072063"/>
            <a:ext cx="207168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спорообра-зование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500313" y="5143500"/>
            <a:ext cx="22860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вегетативное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Открываем новые знания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i="1" u="sng" dirty="0" smtClean="0"/>
              <a:t>Работа в парах.</a:t>
            </a:r>
          </a:p>
          <a:p>
            <a:r>
              <a:rPr lang="ru-RU" dirty="0" smtClean="0"/>
              <a:t>Прочитайте последний абзац в учебнике    на с. 117 и первый абзац на с.118.</a:t>
            </a:r>
          </a:p>
          <a:p>
            <a:r>
              <a:rPr lang="ru-RU" dirty="0" smtClean="0"/>
              <a:t>Какие растения размножаются спорами?</a:t>
            </a:r>
          </a:p>
          <a:p>
            <a:r>
              <a:rPr lang="ru-RU" dirty="0" smtClean="0"/>
              <a:t>Что такое спора?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Проверяем: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8115300" cy="1000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Спора – специализированная клетка, из которой образуется новое растение.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714625"/>
            <a:ext cx="3521075" cy="2640013"/>
          </a:xfrm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00313"/>
            <a:ext cx="41957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Открываем новые знания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i="1" u="sng" dirty="0" smtClean="0"/>
              <a:t>Работа в парах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Прочитайте второй абзац в учебнике         на с.118.</a:t>
            </a:r>
          </a:p>
          <a:p>
            <a:r>
              <a:rPr lang="ru-RU" dirty="0" smtClean="0"/>
              <a:t>Какое размножение называют вегетативным?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Вегетативное размножение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8513" y="1571625"/>
            <a:ext cx="6559550" cy="492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338</TotalTime>
  <Words>484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Способы размножения растений</vt:lpstr>
      <vt:lpstr>Определяем проблему</vt:lpstr>
      <vt:lpstr>Вспомни то, что знаешь!</vt:lpstr>
      <vt:lpstr>Открываем новые знания</vt:lpstr>
      <vt:lpstr>Проверяем:</vt:lpstr>
      <vt:lpstr>Открываем новые знания</vt:lpstr>
      <vt:lpstr>Проверяем:</vt:lpstr>
      <vt:lpstr>Открываем новые знания</vt:lpstr>
      <vt:lpstr>Вегетативное размножение</vt:lpstr>
      <vt:lpstr>Открываем новые знания</vt:lpstr>
      <vt:lpstr>Расскажите по схеме о Половом размножении растений</vt:lpstr>
      <vt:lpstr>схема полового размножения </vt:lpstr>
      <vt:lpstr>Применяем новые знания.</vt:lpstr>
      <vt:lpstr>Первичная проверка знаний.</vt:lpstr>
      <vt:lpstr>Первичная проверка знаний.</vt:lpstr>
      <vt:lpstr>Первичная проверка знаний.</vt:lpstr>
      <vt:lpstr>Первичная проверка знаний.</vt:lpstr>
      <vt:lpstr>Первичная проверка знаний.</vt:lpstr>
      <vt:lpstr>самооценка</vt:lpstr>
      <vt:lpstr>Делаем вывод.</vt:lpstr>
      <vt:lpstr>Домашнее задание.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размножения растений</dc:title>
  <dc:creator>Галина</dc:creator>
  <cp:lastModifiedBy>0000</cp:lastModifiedBy>
  <cp:revision>33</cp:revision>
  <dcterms:created xsi:type="dcterms:W3CDTF">2012-02-27T17:24:45Z</dcterms:created>
  <dcterms:modified xsi:type="dcterms:W3CDTF">2020-03-27T03:50:56Z</dcterms:modified>
</cp:coreProperties>
</file>