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75" r:id="rId3"/>
    <p:sldId id="276" r:id="rId4"/>
    <p:sldId id="279" r:id="rId5"/>
    <p:sldId id="280" r:id="rId6"/>
    <p:sldId id="281" r:id="rId7"/>
    <p:sldId id="284" r:id="rId8"/>
    <p:sldId id="282" r:id="rId9"/>
    <p:sldId id="285" r:id="rId10"/>
    <p:sldId id="283" r:id="rId11"/>
    <p:sldId id="287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10E180F-776A-4284-9A96-3636C66E5E5C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29FFA5A-6B75-42AB-9670-FEED66447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7974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90DCB0-2F7E-49E7-BB66-8CBD04EECA9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0AE5393-2F1D-48B7-B5F9-25AF053E3052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8A3456A-423E-47D0-9833-C8EA88D977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247E8-6947-4144-9A0B-46A86376E5DE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7C5D7-7860-4D71-BC77-FCAADF00C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BD595BC-3819-421E-A205-4F092023676C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3DB19D5-6B26-4DEC-93FB-BB9814B41A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EA141-8040-47F3-8028-20B083D268F4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BFF51-5425-4F42-9B06-5A567EC0B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00103A7-6572-4826-A315-F321867B1B50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042F32-0173-47B3-A49A-CEF677175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95DBF-74C9-4220-99AB-514E48AA272A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214FF-F123-4D3A-A4D5-C9588307C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21164-47BD-40B5-9799-4A51BEF99528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C0C14-E300-45C1-8B2E-FE57D8C1F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843A3-44AF-4666-92CE-FA07F1776A10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613F0-CFCF-44A7-B2D8-D702356089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3AEEA-ECFE-4BA8-BA58-191F256C095F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C8626-9DB3-4D36-9A27-0696A7A3D6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D2B7-0E14-4C8E-B564-3F68470AE516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FC2E7-54B3-46BA-A23B-F78E745E6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3D03DB-73BB-47D5-BFA6-1CDA55B624C9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1E45421-2E26-41C1-BF7B-2DF54777D5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1F833DF-FCB8-4BB1-A606-528F749CCDD2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0DC422C-6F91-493D-913D-E25D826C7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7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Способы размножения растений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214282" y="5643578"/>
            <a:ext cx="3357586" cy="1214422"/>
          </a:xfrm>
        </p:spPr>
        <p:txBody>
          <a:bodyPr>
            <a:normAutofit/>
          </a:bodyPr>
          <a:lstStyle/>
          <a:p>
            <a:pPr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</a:rPr>
              <a:t>Биология, 6-й класс.</a:t>
            </a:r>
          </a:p>
          <a:p>
            <a:pPr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</a:rPr>
              <a:t>Презентация к уроку «Способы  </a:t>
            </a:r>
          </a:p>
          <a:p>
            <a:pPr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</a:rPr>
              <a:t>размножения растений».</a:t>
            </a:r>
          </a:p>
          <a:p>
            <a:pPr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</a:rPr>
              <a:t>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072066" y="5643578"/>
            <a:ext cx="3000396" cy="1214422"/>
          </a:xfrm>
        </p:spPr>
        <p:txBody>
          <a:bodyPr/>
          <a:lstStyle/>
          <a:p>
            <a:pPr>
              <a:buNone/>
            </a:pPr>
            <a:r>
              <a:rPr lang="ru-RU" sz="1400" dirty="0" smtClean="0"/>
              <a:t>	</a:t>
            </a:r>
            <a:r>
              <a:rPr lang="ru-RU" sz="1400" dirty="0" smtClean="0"/>
              <a:t> </a:t>
            </a:r>
            <a:endParaRPr lang="ru-RU" dirty="0"/>
          </a:p>
        </p:txBody>
      </p:sp>
      <p:pic>
        <p:nvPicPr>
          <p:cNvPr id="14339" name="Picture 2" descr="C:\Documents and Settings\Лариса\Мои документы\Мои рисунки\Изображение\Изображение 0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500174"/>
            <a:ext cx="5429263" cy="4071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Открываем новые знания</a:t>
            </a:r>
            <a:endParaRPr lang="ru-RU" dirty="0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i="1" u="sng" dirty="0" smtClean="0"/>
              <a:t>Работа в парах.</a:t>
            </a:r>
          </a:p>
          <a:p>
            <a:r>
              <a:rPr lang="ru-RU" dirty="0" smtClean="0"/>
              <a:t>Прочитайте текст учебника на с.118                  до конца.</a:t>
            </a:r>
          </a:p>
          <a:p>
            <a:pPr>
              <a:buNone/>
            </a:pPr>
            <a:r>
              <a:rPr lang="ru-RU" dirty="0" smtClean="0"/>
              <a:t>	Ответьте на вопросы:</a:t>
            </a:r>
          </a:p>
          <a:p>
            <a:r>
              <a:rPr lang="ru-RU" dirty="0" smtClean="0"/>
              <a:t>Какое размножение называют половым?</a:t>
            </a:r>
          </a:p>
          <a:p>
            <a:r>
              <a:rPr lang="ru-RU" dirty="0" smtClean="0"/>
              <a:t>Что такое гамета?</a:t>
            </a:r>
          </a:p>
          <a:p>
            <a:r>
              <a:rPr lang="ru-RU" dirty="0" smtClean="0"/>
              <a:t>Какие бывают гаметы?</a:t>
            </a:r>
          </a:p>
          <a:p>
            <a:r>
              <a:rPr lang="ru-RU" dirty="0" smtClean="0"/>
              <a:t>Что такое зигота?</a:t>
            </a:r>
          </a:p>
          <a:p>
            <a:r>
              <a:rPr lang="ru-RU" dirty="0" smtClean="0"/>
              <a:t>Что такое оплодотворение?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>Расскажите по схеме о Половом размножении растений</a:t>
            </a:r>
            <a:endParaRPr lang="ru-RU" sz="2800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612900"/>
            <a:ext cx="7239000" cy="4840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>схема полового размножения </a:t>
            </a:r>
            <a:endParaRPr lang="ru-RU" sz="3200" dirty="0"/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428625" y="1214438"/>
            <a:ext cx="8229600" cy="524033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sp>
        <p:nvSpPr>
          <p:cNvPr id="4" name="Овал 3"/>
          <p:cNvSpPr/>
          <p:nvPr/>
        </p:nvSpPr>
        <p:spPr>
          <a:xfrm>
            <a:off x="1500188" y="1643063"/>
            <a:ext cx="1643062" cy="1500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Мужская гамета</a:t>
            </a:r>
          </a:p>
        </p:txBody>
      </p:sp>
      <p:sp>
        <p:nvSpPr>
          <p:cNvPr id="5" name="Овал 4"/>
          <p:cNvSpPr/>
          <p:nvPr/>
        </p:nvSpPr>
        <p:spPr>
          <a:xfrm>
            <a:off x="5643563" y="1643063"/>
            <a:ext cx="1628775" cy="1500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Женская гамета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786063" y="3143250"/>
            <a:ext cx="928687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 flipV="1">
            <a:off x="5357813" y="3214688"/>
            <a:ext cx="785812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786188" y="3357563"/>
            <a:ext cx="1428750" cy="1285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зигота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4356894" y="4858544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429000" y="5072063"/>
            <a:ext cx="2143125" cy="357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зародыш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4428331" y="5572919"/>
            <a:ext cx="1428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3500438" y="5857875"/>
            <a:ext cx="2057400" cy="357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новое растение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Применяем новые знания.</a:t>
            </a:r>
            <a:endParaRPr lang="ru-RU" dirty="0"/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i="1" u="sng" smtClean="0"/>
              <a:t>Работа в тетради.</a:t>
            </a:r>
          </a:p>
          <a:p>
            <a:pPr algn="ctr"/>
            <a:r>
              <a:rPr lang="ru-RU" smtClean="0"/>
              <a:t>Задания 94-97 на с.43-44.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Первичная проверка знаний.</a:t>
            </a:r>
            <a:endParaRPr lang="ru-RU" dirty="0"/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1. Что даёт начало развитию новых растений при вегетативном размножении?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А) почки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Б) стебель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В) листья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Г) цветки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Первичная проверка знаний.</a:t>
            </a:r>
            <a:endParaRPr lang="ru-RU" dirty="0"/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2. Спорами размножаются: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А) мхи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Б) папоротники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В) хвощи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Г) яблони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Первичная проверка знаний.</a:t>
            </a:r>
            <a:endParaRPr lang="ru-RU" dirty="0"/>
          </a:p>
        </p:txBody>
      </p:sp>
      <p:sp>
        <p:nvSpPr>
          <p:cNvPr id="3072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3. После слияния гамет образуется: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А) зародыш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Б) зигота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В) спермий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Г) сперматозоид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Первичная проверка знаний.</a:t>
            </a:r>
            <a:endParaRPr lang="ru-RU" dirty="0"/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4. Спермии – это: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А) подвижные мужские гаметы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Б) неподвижные мужские гаметы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В) подвижные женские гаметы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Г) неподвижные женские гаметы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Первичная проверка знаний.</a:t>
            </a:r>
            <a:endParaRPr lang="ru-RU" dirty="0"/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5. Генеративные части растений это: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А) цветок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Б) плод с семенами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В) побег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Г) корень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самооценка</a:t>
            </a:r>
            <a:endParaRPr lang="ru-RU" dirty="0"/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Ответы: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1-Б,В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2-А,Б,В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3-Б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4-Б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5-А,Б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оценка «5» - 9 правильных ответов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оценка «4» - 8-7 правильных ответов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оценка «3» - 6-5 правильных ответов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Определяем проблему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Травоядные животные питаются растениями. Почему же все растения не уничтожены?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О каком свойстве живых организмов будем говорить на уроке? </a:t>
            </a:r>
          </a:p>
          <a:p>
            <a:r>
              <a:rPr lang="ru-RU" dirty="0" smtClean="0"/>
              <a:t>Сформулируйте тему урока!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186634" cy="8229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Делаем вывод.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8402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200" dirty="0" smtClean="0"/>
              <a:t>Размножение – воспроизведение себе подобных. </a:t>
            </a:r>
          </a:p>
          <a:p>
            <a:pPr>
              <a:lnSpc>
                <a:spcPct val="80000"/>
              </a:lnSpc>
            </a:pPr>
            <a:r>
              <a:rPr lang="ru-RU" sz="2200" dirty="0" smtClean="0"/>
              <a:t>У растений различают бесполое и половое размножение. Бесполое размножение подразделяют на спорообразование и вегетативное.</a:t>
            </a:r>
          </a:p>
          <a:p>
            <a:pPr>
              <a:lnSpc>
                <a:spcPct val="80000"/>
              </a:lnSpc>
            </a:pPr>
            <a:r>
              <a:rPr lang="ru-RU" sz="2200" dirty="0" smtClean="0"/>
              <a:t>Споры – специализированные клетки, из которых образуются новые растения.</a:t>
            </a:r>
          </a:p>
          <a:p>
            <a:pPr>
              <a:lnSpc>
                <a:spcPct val="80000"/>
              </a:lnSpc>
            </a:pPr>
            <a:r>
              <a:rPr lang="ru-RU" sz="2200" dirty="0" smtClean="0"/>
              <a:t>Спорами размножаются водоросли, мхи</a:t>
            </a:r>
            <a:r>
              <a:rPr lang="ru-RU" sz="2200" dirty="0" smtClean="0">
                <a:latin typeface="Arial" charset="0"/>
              </a:rPr>
              <a:t>, п</a:t>
            </a:r>
            <a:r>
              <a:rPr lang="ru-RU" sz="2200" dirty="0" smtClean="0"/>
              <a:t>апоротники, хвощи и плауны.</a:t>
            </a:r>
          </a:p>
          <a:p>
            <a:pPr>
              <a:lnSpc>
                <a:spcPct val="80000"/>
              </a:lnSpc>
            </a:pPr>
            <a:r>
              <a:rPr lang="ru-RU" sz="2200" dirty="0" smtClean="0"/>
              <a:t>При вегетативном размножении особь наследует все признаки и свойства материнского организма.</a:t>
            </a:r>
          </a:p>
          <a:p>
            <a:pPr>
              <a:lnSpc>
                <a:spcPct val="80000"/>
              </a:lnSpc>
            </a:pPr>
            <a:r>
              <a:rPr lang="ru-RU" sz="2200" dirty="0" smtClean="0"/>
              <a:t>Половое размножение происходит при помощи особых половых клеток – гамет.</a:t>
            </a:r>
          </a:p>
          <a:p>
            <a:pPr>
              <a:lnSpc>
                <a:spcPct val="80000"/>
              </a:lnSpc>
            </a:pPr>
            <a:r>
              <a:rPr lang="ru-RU" sz="2200" dirty="0" smtClean="0"/>
              <a:t>При половом размножении у растения могут появиться новые свойства , которые позволят ему лучше приспособиться к окружающей среде.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Домашнее задание.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584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00"/>
                </a:solidFill>
              </a:rPr>
              <a:t>§</a:t>
            </a:r>
            <a:r>
              <a:rPr lang="ru-RU" dirty="0" smtClean="0"/>
              <a:t> 21 – пересказывать, вопросы.</a:t>
            </a:r>
          </a:p>
          <a:p>
            <a:r>
              <a:rPr lang="ru-RU" dirty="0" smtClean="0"/>
              <a:t>Задания в рабочей тетради.</a:t>
            </a:r>
          </a:p>
          <a:p>
            <a:r>
              <a:rPr lang="ru-RU" dirty="0" smtClean="0"/>
              <a:t>Задание для любознательных. Проведите наблюдения за размножением комнатных растений. Сделайте рисунки, фотографии.</a:t>
            </a:r>
          </a:p>
          <a:p>
            <a:pPr>
              <a:buFont typeface="Wingdings 2" pitchFamily="18" charset="2"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Вспомни то, что знаешь!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4911725"/>
          </a:xfrm>
        </p:spPr>
        <p:txBody>
          <a:bodyPr/>
          <a:lstStyle/>
          <a:p>
            <a:r>
              <a:rPr lang="ru-RU" sz="2800" smtClean="0"/>
              <a:t>Что такое спора?</a:t>
            </a:r>
          </a:p>
          <a:p>
            <a:r>
              <a:rPr lang="ru-RU" sz="2800" smtClean="0"/>
              <a:t>Какие низшие и высшие споровые растения вы знаете?</a:t>
            </a:r>
          </a:p>
          <a:p>
            <a:r>
              <a:rPr lang="ru-RU" sz="2800" smtClean="0"/>
              <a:t>Назовите известные вам семенные растения!</a:t>
            </a:r>
          </a:p>
          <a:p>
            <a:r>
              <a:rPr lang="ru-RU" sz="2800" smtClean="0"/>
              <a:t>Какие органы растения называют вегетативными?</a:t>
            </a:r>
          </a:p>
          <a:p>
            <a:r>
              <a:rPr lang="ru-RU" sz="2800" smtClean="0"/>
              <a:t>Какие органы растения называются генеративными? </a:t>
            </a:r>
          </a:p>
          <a:p>
            <a:r>
              <a:rPr lang="ru-RU" sz="2800" smtClean="0"/>
              <a:t>В какой части клетки находятся хромосомы? Какова их роль?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Открываем новые знания</a:t>
            </a:r>
            <a:endParaRPr lang="ru-RU" dirty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dirty="0" smtClean="0"/>
              <a:t>	</a:t>
            </a:r>
            <a:r>
              <a:rPr lang="ru-RU" i="1" u="sng" dirty="0" smtClean="0"/>
              <a:t>Работа в парах. </a:t>
            </a:r>
          </a:p>
          <a:p>
            <a:r>
              <a:rPr lang="ru-RU" dirty="0" smtClean="0"/>
              <a:t>Изучите текст учебника на с. 117.</a:t>
            </a:r>
          </a:p>
          <a:p>
            <a:r>
              <a:rPr lang="ru-RU" dirty="0" smtClean="0"/>
              <a:t>Дайте определение термину размножение!</a:t>
            </a:r>
          </a:p>
          <a:p>
            <a:r>
              <a:rPr lang="ru-RU" dirty="0" smtClean="0"/>
              <a:t>Составьте схему: Способы размножения растений!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Проверяем:</a:t>
            </a:r>
            <a:endParaRPr lang="ru-RU" dirty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	Размножение – свойство живого организма, заключающееся в увеличении числа особей.</a:t>
            </a:r>
          </a:p>
          <a:p>
            <a:pPr algn="ctr">
              <a:buFont typeface="Wingdings 2" pitchFamily="18" charset="2"/>
              <a:buNone/>
            </a:pPr>
            <a:r>
              <a:rPr lang="ru-RU" smtClean="0"/>
              <a:t>Размножение 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2143125" y="3643313"/>
            <a:ext cx="1643063" cy="35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286375" y="3571875"/>
            <a:ext cx="1643063" cy="357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214438" y="4143375"/>
            <a:ext cx="1914525" cy="500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бесполое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15000" y="4071938"/>
            <a:ext cx="1700213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половое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 flipV="1">
            <a:off x="928688" y="4714875"/>
            <a:ext cx="785812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571750" y="4714875"/>
            <a:ext cx="785813" cy="357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214313" y="5072063"/>
            <a:ext cx="2071687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спорообра-зование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2500313" y="5143500"/>
            <a:ext cx="2286000" cy="100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вегетативное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Открываем новые знания</a:t>
            </a:r>
            <a:endParaRPr lang="ru-RU" dirty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i="1" u="sng" dirty="0" smtClean="0"/>
              <a:t>Работа в парах.</a:t>
            </a:r>
          </a:p>
          <a:p>
            <a:r>
              <a:rPr lang="ru-RU" dirty="0" smtClean="0"/>
              <a:t>Прочитайте последний абзац в учебнике    на с. 117 и первый абзац на с.118.</a:t>
            </a:r>
          </a:p>
          <a:p>
            <a:r>
              <a:rPr lang="ru-RU" dirty="0" smtClean="0"/>
              <a:t>Какие растения размножаются спорами?</a:t>
            </a:r>
          </a:p>
          <a:p>
            <a:r>
              <a:rPr lang="ru-RU" dirty="0" smtClean="0"/>
              <a:t>Что такое спора?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Проверяем:</a:t>
            </a:r>
            <a:endParaRPr lang="ru-RU" dirty="0"/>
          </a:p>
        </p:txBody>
      </p:sp>
      <p:sp>
        <p:nvSpPr>
          <p:cNvPr id="21506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57313"/>
            <a:ext cx="8115300" cy="10001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	Спора – специализированная клетка, из которой образуется новое растение.</a:t>
            </a:r>
          </a:p>
        </p:txBody>
      </p:sp>
      <p:pic>
        <p:nvPicPr>
          <p:cNvPr id="2150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2714625"/>
            <a:ext cx="3521075" cy="2640013"/>
          </a:xfrm>
        </p:spPr>
      </p:pic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500313"/>
            <a:ext cx="4195762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Открываем новые знания</a:t>
            </a:r>
            <a:endParaRPr lang="ru-RU" dirty="0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i="1" u="sng" dirty="0" smtClean="0"/>
              <a:t>Работа в парах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Прочитайте второй абзац в учебнике         на с.118.</a:t>
            </a:r>
          </a:p>
          <a:p>
            <a:r>
              <a:rPr lang="ru-RU" dirty="0" smtClean="0"/>
              <a:t>Какое размножение называют вегетативным?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Вегетативное размножение</a:t>
            </a:r>
            <a:endParaRPr lang="ru-RU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98513" y="1571625"/>
            <a:ext cx="6559550" cy="49260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338</TotalTime>
  <Words>484</Words>
  <Application>Microsoft Office PowerPoint</Application>
  <PresentationFormat>Экран (4:3)</PresentationFormat>
  <Paragraphs>113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Изящная</vt:lpstr>
      <vt:lpstr>Способы размножения растений</vt:lpstr>
      <vt:lpstr>Определяем проблему</vt:lpstr>
      <vt:lpstr>Вспомни то, что знаешь!</vt:lpstr>
      <vt:lpstr>Открываем новые знания</vt:lpstr>
      <vt:lpstr>Проверяем:</vt:lpstr>
      <vt:lpstr>Открываем новые знания</vt:lpstr>
      <vt:lpstr>Проверяем:</vt:lpstr>
      <vt:lpstr>Открываем новые знания</vt:lpstr>
      <vt:lpstr>Вегетативное размножение</vt:lpstr>
      <vt:lpstr>Открываем новые знания</vt:lpstr>
      <vt:lpstr>Расскажите по схеме о Половом размножении растений</vt:lpstr>
      <vt:lpstr>схема полового размножения </vt:lpstr>
      <vt:lpstr>Применяем новые знания.</vt:lpstr>
      <vt:lpstr>Первичная проверка знаний.</vt:lpstr>
      <vt:lpstr>Первичная проверка знаний.</vt:lpstr>
      <vt:lpstr>Первичная проверка знаний.</vt:lpstr>
      <vt:lpstr>Первичная проверка знаний.</vt:lpstr>
      <vt:lpstr>Первичная проверка знаний.</vt:lpstr>
      <vt:lpstr>самооценка</vt:lpstr>
      <vt:lpstr>Делаем вывод.</vt:lpstr>
      <vt:lpstr>Домашнее задание.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размножения растений</dc:title>
  <dc:creator>Галина</dc:creator>
  <cp:lastModifiedBy>0000</cp:lastModifiedBy>
  <cp:revision>33</cp:revision>
  <dcterms:created xsi:type="dcterms:W3CDTF">2012-02-27T17:24:45Z</dcterms:created>
  <dcterms:modified xsi:type="dcterms:W3CDTF">2020-03-27T03:50:56Z</dcterms:modified>
</cp:coreProperties>
</file>